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9"/>
  </p:notesMasterIdLst>
  <p:handoutMasterIdLst>
    <p:handoutMasterId r:id="rId10"/>
  </p:handoutMasterIdLst>
  <p:sldIdLst>
    <p:sldId id="256" r:id="rId2"/>
    <p:sldId id="257" r:id="rId3"/>
    <p:sldId id="258" r:id="rId4"/>
    <p:sldId id="259" r:id="rId5"/>
    <p:sldId id="262" r:id="rId6"/>
    <p:sldId id="260" r:id="rId7"/>
    <p:sldId id="26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08"/>
    <p:restoredTop sz="78169"/>
  </p:normalViewPr>
  <p:slideViewPr>
    <p:cSldViewPr snapToGrid="0" snapToObjects="1">
      <p:cViewPr>
        <p:scale>
          <a:sx n="101" d="100"/>
          <a:sy n="101" d="100"/>
        </p:scale>
        <p:origin x="72" y="-9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notesMaster" Target="notesMasters/notesMaster1.xml"/><Relationship Id="rId1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E7813FF-EAF4-A14C-917E-60C1B0F21E51}" type="datetimeFigureOut">
              <a:rPr lang="en-US" smtClean="0"/>
              <a:t>9/11/17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0A2D53-C802-1843-AF28-2D44DD31600D}" type="slidenum">
              <a:rPr lang="en-US" smtClean="0"/>
              <a:t>‹#›</a:t>
            </a:fld>
            <a:endParaRPr lang="en-US"/>
          </a:p>
        </p:txBody>
      </p:sp>
    </p:spTree>
    <p:extLst>
      <p:ext uri="{BB962C8B-B14F-4D97-AF65-F5344CB8AC3E}">
        <p14:creationId xmlns:p14="http://schemas.microsoft.com/office/powerpoint/2010/main" val="144688619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C50116-628D-E44E-A6E8-3F05A5093B0B}" type="datetimeFigureOut">
              <a:rPr lang="en-US" smtClean="0"/>
              <a:t>9/11/17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38ACD2-6B62-9B47-9DE2-BA3896C1A2CD}" type="slidenum">
              <a:rPr lang="en-US" smtClean="0"/>
              <a:t>‹#›</a:t>
            </a:fld>
            <a:endParaRPr lang="en-US"/>
          </a:p>
        </p:txBody>
      </p:sp>
    </p:spTree>
    <p:extLst>
      <p:ext uri="{BB962C8B-B14F-4D97-AF65-F5344CB8AC3E}">
        <p14:creationId xmlns:p14="http://schemas.microsoft.com/office/powerpoint/2010/main" val="4241728592"/>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Foundational- Principles of knowledge</a:t>
            </a:r>
            <a:r>
              <a:rPr lang="en-US" baseline="0" dirty="0" smtClean="0"/>
              <a:t> and conduct </a:t>
            </a:r>
          </a:p>
          <a:p>
            <a:r>
              <a:rPr lang="en-US" baseline="0" dirty="0" smtClean="0"/>
              <a:t>Done Through Reflection </a:t>
            </a:r>
            <a:r>
              <a:rPr lang="mr-IN" baseline="0" dirty="0" smtClean="0"/>
              <a:t>–</a:t>
            </a:r>
            <a:r>
              <a:rPr lang="en-US" baseline="0" dirty="0" smtClean="0"/>
              <a:t> What worked? What didn’t work? How can I make it work? Reflect on what you did personally. Serious thoughts or considerations, take an honest view of yourself. Term of reference based on personal experience </a:t>
            </a:r>
          </a:p>
          <a:p>
            <a:r>
              <a:rPr lang="en-US" baseline="0" dirty="0" smtClean="0"/>
              <a:t>Method of analyzing- interoperation, seeing things from others point of view.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4B38ACD2-6B62-9B47-9DE2-BA3896C1A2CD}" type="slidenum">
              <a:rPr lang="en-US" smtClean="0"/>
              <a:t>3</a:t>
            </a:fld>
            <a:endParaRPr lang="en-US"/>
          </a:p>
        </p:txBody>
      </p:sp>
    </p:spTree>
    <p:extLst>
      <p:ext uri="{BB962C8B-B14F-4D97-AF65-F5344CB8AC3E}">
        <p14:creationId xmlns:p14="http://schemas.microsoft.com/office/powerpoint/2010/main" val="110337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Purpose-</a:t>
            </a:r>
            <a:r>
              <a:rPr lang="en-US" baseline="0" dirty="0" smtClean="0"/>
              <a:t> As a coach you need to be there at each and very game, you have to want to be there, you have to make sure you are giving 110%. </a:t>
            </a:r>
          </a:p>
          <a:p>
            <a:endParaRPr lang="en-US" baseline="0" dirty="0" smtClean="0"/>
          </a:p>
          <a:p>
            <a:r>
              <a:rPr lang="en-US" baseline="0" dirty="0" smtClean="0"/>
              <a:t>Leadership- As a coach you must be competent at all time. If you don’t know something go and find out </a:t>
            </a:r>
          </a:p>
          <a:p>
            <a:endParaRPr lang="en-US" baseline="0" dirty="0" smtClean="0"/>
          </a:p>
          <a:p>
            <a:r>
              <a:rPr lang="en-US" baseline="0" dirty="0" smtClean="0"/>
              <a:t>Values/Beliefs/</a:t>
            </a:r>
            <a:r>
              <a:rPr lang="en-US" baseline="0" dirty="0" err="1" smtClean="0"/>
              <a:t>Govering</a:t>
            </a:r>
            <a:r>
              <a:rPr lang="en-US" baseline="0" dirty="0" smtClean="0"/>
              <a:t> Principles </a:t>
            </a:r>
            <a:r>
              <a:rPr lang="mr-IN" baseline="0" dirty="0" smtClean="0"/>
              <a:t>–</a:t>
            </a:r>
            <a:r>
              <a:rPr lang="en-US" baseline="0" dirty="0" smtClean="0"/>
              <a:t> What do you believe in? How far are you willing to go for it? Are you confident in your own abilities. </a:t>
            </a:r>
          </a:p>
          <a:p>
            <a:endParaRPr lang="en-US" baseline="0" dirty="0" smtClean="0"/>
          </a:p>
          <a:p>
            <a:endParaRPr lang="en-US" baseline="0" dirty="0" smtClean="0"/>
          </a:p>
          <a:p>
            <a:endParaRPr dirty="0"/>
          </a:p>
        </p:txBody>
      </p:sp>
      <p:sp>
        <p:nvSpPr>
          <p:cNvPr id="4" name="Slide Number Placeholder 3"/>
          <p:cNvSpPr>
            <a:spLocks noGrp="1"/>
          </p:cNvSpPr>
          <p:nvPr>
            <p:ph type="sldNum" sz="quarter" idx="10"/>
          </p:nvPr>
        </p:nvSpPr>
        <p:spPr/>
        <p:txBody>
          <a:bodyPr/>
          <a:lstStyle/>
          <a:p>
            <a:fld id="{4B38ACD2-6B62-9B47-9DE2-BA3896C1A2CD}" type="slidenum">
              <a:rPr lang="en-US" smtClean="0"/>
              <a:t>4</a:t>
            </a:fld>
            <a:endParaRPr lang="en-US"/>
          </a:p>
        </p:txBody>
      </p:sp>
    </p:spTree>
    <p:extLst>
      <p:ext uri="{BB962C8B-B14F-4D97-AF65-F5344CB8AC3E}">
        <p14:creationId xmlns:p14="http://schemas.microsoft.com/office/powerpoint/2010/main" val="9202907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Everything in</a:t>
            </a:r>
            <a:r>
              <a:rPr lang="en-US" baseline="0" dirty="0" smtClean="0"/>
              <a:t> a </a:t>
            </a:r>
            <a:r>
              <a:rPr lang="en-US" baseline="0" dirty="0" err="1" smtClean="0"/>
              <a:t>fawkin</a:t>
            </a:r>
            <a:r>
              <a:rPr lang="en-US" baseline="0" dirty="0" smtClean="0"/>
              <a:t> nut shell. </a:t>
            </a:r>
            <a:endParaRPr dirty="0"/>
          </a:p>
        </p:txBody>
      </p:sp>
      <p:sp>
        <p:nvSpPr>
          <p:cNvPr id="4" name="Slide Number Placeholder 3"/>
          <p:cNvSpPr>
            <a:spLocks noGrp="1"/>
          </p:cNvSpPr>
          <p:nvPr>
            <p:ph type="sldNum" sz="quarter" idx="10"/>
          </p:nvPr>
        </p:nvSpPr>
        <p:spPr/>
        <p:txBody>
          <a:bodyPr/>
          <a:lstStyle/>
          <a:p>
            <a:fld id="{4B38ACD2-6B62-9B47-9DE2-BA3896C1A2CD}" type="slidenum">
              <a:rPr lang="en-US" smtClean="0"/>
              <a:t>5</a:t>
            </a:fld>
            <a:endParaRPr lang="en-US"/>
          </a:p>
        </p:txBody>
      </p:sp>
    </p:spTree>
    <p:extLst>
      <p:ext uri="{BB962C8B-B14F-4D97-AF65-F5344CB8AC3E}">
        <p14:creationId xmlns:p14="http://schemas.microsoft.com/office/powerpoint/2010/main" val="1062412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Life </a:t>
            </a:r>
            <a:r>
              <a:rPr lang="en-US" dirty="0" err="1" smtClean="0"/>
              <a:t>expierences</a:t>
            </a:r>
            <a:r>
              <a:rPr lang="en-US" dirty="0" smtClean="0"/>
              <a:t>: As a child ? As a student? As a partner? As a athlete? All these are going to have an effect on who you are and who you became</a:t>
            </a:r>
            <a:r>
              <a:rPr lang="en-US" baseline="0" dirty="0" smtClean="0"/>
              <a:t> as an person. Positive or negative they are all influential. </a:t>
            </a:r>
          </a:p>
          <a:p>
            <a:endParaRPr lang="en-US" baseline="0" dirty="0" smtClean="0"/>
          </a:p>
          <a:p>
            <a:r>
              <a:rPr lang="en-US" baseline="0" dirty="0" smtClean="0"/>
              <a:t>Athlete </a:t>
            </a:r>
            <a:r>
              <a:rPr lang="en-US" baseline="0" dirty="0" err="1" smtClean="0"/>
              <a:t>expeirences</a:t>
            </a:r>
            <a:r>
              <a:rPr lang="en-US" baseline="0" dirty="0" smtClean="0"/>
              <a:t>: Diversity of sport options? As a child? Successes? Challenges? Have you had many options, or have you just played one sport all your life? What were you good and how did this boost your confidence? What were you bad at? And how did that make you feel/change you. </a:t>
            </a:r>
          </a:p>
          <a:p>
            <a:endParaRPr lang="en-US" baseline="0" dirty="0" smtClean="0"/>
          </a:p>
          <a:p>
            <a:r>
              <a:rPr lang="en-US" baseline="0" dirty="0" smtClean="0"/>
              <a:t>Coach Experiences: Coaching kids? Coaching Adults? </a:t>
            </a:r>
            <a:endParaRPr dirty="0"/>
          </a:p>
        </p:txBody>
      </p:sp>
      <p:sp>
        <p:nvSpPr>
          <p:cNvPr id="4" name="Slide Number Placeholder 3"/>
          <p:cNvSpPr>
            <a:spLocks noGrp="1"/>
          </p:cNvSpPr>
          <p:nvPr>
            <p:ph type="sldNum" sz="quarter" idx="10"/>
          </p:nvPr>
        </p:nvSpPr>
        <p:spPr/>
        <p:txBody>
          <a:bodyPr/>
          <a:lstStyle/>
          <a:p>
            <a:fld id="{4B38ACD2-6B62-9B47-9DE2-BA3896C1A2CD}" type="slidenum">
              <a:rPr lang="en-US" smtClean="0"/>
              <a:t>6</a:t>
            </a:fld>
            <a:endParaRPr lang="en-US"/>
          </a:p>
        </p:txBody>
      </p:sp>
    </p:spTree>
    <p:extLst>
      <p:ext uri="{BB962C8B-B14F-4D97-AF65-F5344CB8AC3E}">
        <p14:creationId xmlns:p14="http://schemas.microsoft.com/office/powerpoint/2010/main" val="350092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Goals as a coach? ( where do you</a:t>
            </a:r>
            <a:r>
              <a:rPr lang="en-US" baseline="0" dirty="0" smtClean="0"/>
              <a:t> want </a:t>
            </a:r>
            <a:r>
              <a:rPr lang="en-US" baseline="0" smtClean="0"/>
              <a:t>to coach/ what age group/ what level) </a:t>
            </a:r>
            <a:endParaRPr lang="en-US" dirty="0" smtClean="0"/>
          </a:p>
          <a:p>
            <a:endParaRPr lang="en-US" dirty="0" smtClean="0"/>
          </a:p>
          <a:p>
            <a:endParaRPr lang="en-US" dirty="0" smtClean="0"/>
          </a:p>
          <a:p>
            <a:r>
              <a:rPr lang="en-US" dirty="0" smtClean="0"/>
              <a:t>What are your non-negotiable as a coach? (what line won’t you cross) </a:t>
            </a:r>
          </a:p>
          <a:p>
            <a:endParaRPr dirty="0"/>
          </a:p>
        </p:txBody>
      </p:sp>
      <p:sp>
        <p:nvSpPr>
          <p:cNvPr id="4" name="Slide Number Placeholder 3"/>
          <p:cNvSpPr>
            <a:spLocks noGrp="1"/>
          </p:cNvSpPr>
          <p:nvPr>
            <p:ph type="sldNum" sz="quarter" idx="10"/>
          </p:nvPr>
        </p:nvSpPr>
        <p:spPr/>
        <p:txBody>
          <a:bodyPr/>
          <a:lstStyle/>
          <a:p>
            <a:fld id="{4B38ACD2-6B62-9B47-9DE2-BA3896C1A2CD}" type="slidenum">
              <a:rPr lang="en-US" smtClean="0"/>
              <a:t>7</a:t>
            </a:fld>
            <a:endParaRPr lang="en-US"/>
          </a:p>
        </p:txBody>
      </p:sp>
    </p:spTree>
    <p:extLst>
      <p:ext uri="{BB962C8B-B14F-4D97-AF65-F5344CB8AC3E}">
        <p14:creationId xmlns:p14="http://schemas.microsoft.com/office/powerpoint/2010/main" val="193902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10"/>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5" name="Snip Single Corner Rectangle 14"/>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 name="Teardrop 12"/>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CA"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05B0EA70-C596-C947-A028-20A61FEC9F87}" type="datetime1">
              <a:rPr lang="en-CA" smtClean="0"/>
              <a:t>2017-09-11</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B5EC7A7B-DF19-6040-8908-5D4E1B78FDC8}" type="datetime1">
              <a:rPr lang="en-CA" smtClean="0"/>
              <a:t>2017-09-11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grpSp>
        <p:nvGrpSpPr>
          <p:cNvPr id="6" name="Group 14"/>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7" name="Snip Single Corner Rectangle 16"/>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8" name="Straight Connector 17"/>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6" name="Teardrop 15"/>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CA"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061848D1-795B-FC47-A906-C0C1CDFFD484}" type="datetime1">
              <a:rPr lang="en-CA" smtClean="0"/>
              <a:t>2017-09-11</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
        <p:nvSpPr>
          <p:cNvPr id="12" name="Picture Placeholder 11"/>
          <p:cNvSpPr>
            <a:spLocks noGrp="1"/>
          </p:cNvSpPr>
          <p:nvPr>
            <p:ph type="pic" sz="quarter" idx="12"/>
          </p:nvPr>
        </p:nvSpPr>
        <p:spPr>
          <a:xfrm>
            <a:off x="0" y="676835"/>
            <a:ext cx="7543800" cy="2587752"/>
          </a:xfrm>
          <a:effectLst>
            <a:outerShdw blurRad="50800" dist="63500" dir="2700000" algn="tl" rotWithShape="0">
              <a:prstClr val="black">
                <a:alpha val="50000"/>
              </a:prstClr>
            </a:outerShdw>
          </a:effectLst>
        </p:spPr>
        <p:txBody>
          <a:bodyPr>
            <a:normAutofit/>
          </a:bodyPr>
          <a:lstStyle>
            <a:lvl1pPr marL="0" indent="0">
              <a:buNone/>
              <a:defRPr sz="1800"/>
            </a:lvl1pPr>
          </a:lstStyle>
          <a:p>
            <a:r>
              <a:rPr lang="en-CA"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6" name="Group 6"/>
          <p:cNvGrpSpPr/>
          <p:nvPr/>
        </p:nvGrpSpPr>
        <p:grpSpPr>
          <a:xfrm flipH="1">
            <a:off x="1600199" y="2126877"/>
            <a:ext cx="7543801" cy="2604247"/>
            <a:chOff x="-1" y="3379694"/>
            <a:chExt cx="7543801" cy="2604247"/>
          </a:xfrm>
        </p:grpSpPr>
        <p:grpSp>
          <p:nvGrpSpPr>
            <p:cNvPr id="7" name="Group 11"/>
            <p:cNvGrpSpPr/>
            <p:nvPr/>
          </p:nvGrpSpPr>
          <p:grpSpPr>
            <a:xfrm>
              <a:off x="-1" y="3379694"/>
              <a:ext cx="7543801" cy="2604247"/>
              <a:chOff x="-1" y="3379694"/>
              <a:chExt cx="7543801" cy="2604247"/>
            </a:xfrm>
          </p:grpSpPr>
          <p:sp>
            <p:nvSpPr>
              <p:cNvPr id="10" name="Snip Single Corner Rectangle 9"/>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 name="Teardrop 8"/>
            <p:cNvSpPr/>
            <p:nvPr/>
          </p:nvSpPr>
          <p:spPr>
            <a:xfrm flipH="1">
              <a:off x="22859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1736105" y="2653553"/>
            <a:ext cx="5870448" cy="14721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tx1">
                    <a:lumMod val="90000"/>
                    <a:lumOff val="10000"/>
                  </a:schemeClr>
                </a:solidFill>
                <a:latin typeface="+mj-lt"/>
                <a:ea typeface="+mj-ea"/>
                <a:cs typeface="+mj-cs"/>
              </a:defRPr>
            </a:lvl1pPr>
          </a:lstStyle>
          <a:p>
            <a:r>
              <a:rPr lang="en-CA" smtClean="0"/>
              <a:t>Click to edit Master title style</a:t>
            </a:r>
            <a:endParaRPr/>
          </a:p>
        </p:txBody>
      </p:sp>
      <p:sp>
        <p:nvSpPr>
          <p:cNvPr id="3" name="Text Placeholder 2"/>
          <p:cNvSpPr>
            <a:spLocks noGrp="1"/>
          </p:cNvSpPr>
          <p:nvPr>
            <p:ph type="body" idx="1"/>
          </p:nvPr>
        </p:nvSpPr>
        <p:spPr>
          <a:xfrm>
            <a:off x="1736105" y="4134881"/>
            <a:ext cx="5870448" cy="576072"/>
          </a:xfrm>
        </p:spPr>
        <p:txBody>
          <a:bodyPr vert="horz" lIns="91440" tIns="45720" rIns="91440" bIns="45720" rtlCol="0">
            <a:normAutofit/>
          </a:bodyPr>
          <a:lstStyle>
            <a:lvl1pPr marL="0" indent="0" algn="l" defTabSz="914400" rtl="0" eaLnBrk="1" latinLnBrk="0" hangingPunct="1">
              <a:spcBef>
                <a:spcPts val="0"/>
              </a:spcBef>
              <a:buClr>
                <a:schemeClr val="accent1"/>
              </a:buClr>
              <a:buSzPct val="90000"/>
              <a:buFont typeface="Wingdings 2" pitchFamily="18" charset="2"/>
              <a:buNone/>
              <a:defRPr sz="1400" kern="1200">
                <a:solidFill>
                  <a:schemeClr val="tx1">
                    <a:lumMod val="90000"/>
                    <a:lumOff val="10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5" name="Footer Placeholder 4"/>
          <p:cNvSpPr>
            <a:spLocks noGrp="1"/>
          </p:cNvSpPr>
          <p:nvPr>
            <p:ph type="ftr" sz="quarter" idx="11"/>
          </p:nvPr>
        </p:nvSpPr>
        <p:spPr>
          <a:xfrm rot="16200000">
            <a:off x="8033590" y="3475037"/>
            <a:ext cx="1828801" cy="365125"/>
          </a:xfrm>
        </p:spPr>
        <p:txBody>
          <a:bodyPr vert="horz" lIns="91440" tIns="0" rIns="91440" bIns="0" rtlCol="0" anchor="t" anchorCtr="0"/>
          <a:lstStyle>
            <a:lvl1pPr marL="0" algn="l" defTabSz="914400" rtl="0" eaLnBrk="1" latinLnBrk="0" hangingPunct="1">
              <a:defRPr sz="1100" b="1" kern="1200">
                <a:solidFill>
                  <a:schemeClr val="bg1">
                    <a:lumMod val="75000"/>
                  </a:schemeClr>
                </a:solidFill>
                <a:latin typeface="+mn-lt"/>
                <a:ea typeface="+mn-ea"/>
                <a:cs typeface="+mn-cs"/>
              </a:defRPr>
            </a:lvl1pPr>
          </a:lstStyle>
          <a:p>
            <a:endParaRPr lang="en-US"/>
          </a:p>
        </p:txBody>
      </p:sp>
      <p:sp>
        <p:nvSpPr>
          <p:cNvPr id="4" name="Date Placeholder 3"/>
          <p:cNvSpPr>
            <a:spLocks noGrp="1"/>
          </p:cNvSpPr>
          <p:nvPr>
            <p:ph type="dt" sz="half" idx="10"/>
          </p:nvPr>
        </p:nvSpPr>
        <p:spPr>
          <a:xfrm rot="16200000">
            <a:off x="7658009" y="3475037"/>
            <a:ext cx="1828800" cy="365125"/>
          </a:xfrm>
        </p:spPr>
        <p:txBody>
          <a:bodyPr vert="horz" lIns="91440" tIns="0" rIns="91440" bIns="0" rtlCol="0" anchor="b" anchorCtr="0"/>
          <a:lstStyle>
            <a:lvl1pPr marL="0" algn="l" defTabSz="914400" rtl="0" eaLnBrk="1" latinLnBrk="0" hangingPunct="1">
              <a:defRPr sz="1400" b="1" kern="1200">
                <a:solidFill>
                  <a:schemeClr val="bg1">
                    <a:lumMod val="50000"/>
                  </a:schemeClr>
                </a:solidFill>
                <a:latin typeface="+mn-lt"/>
                <a:ea typeface="+mn-ea"/>
                <a:cs typeface="+mn-cs"/>
              </a:defRPr>
            </a:lvl1pPr>
          </a:lstStyle>
          <a:p>
            <a:fld id="{6D0CCD79-8EED-0B40-ABE7-58DC0C0D896C}" type="datetime1">
              <a:rPr lang="en-CA" smtClean="0"/>
              <a:t>2017-09-11</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Snip Diagonal Corner Rectangle 10"/>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Snip Diagonal Corner Rectangle 11"/>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p>
            <a:r>
              <a:rPr lang="en-CA" smtClean="0"/>
              <a:t>Click to edit Master title style</a:t>
            </a:r>
            <a:endParaRPr/>
          </a:p>
        </p:txBody>
      </p:sp>
      <p:sp>
        <p:nvSpPr>
          <p:cNvPr id="3" name="Content Placeholder 2"/>
          <p:cNvSpPr>
            <a:spLocks noGrp="1"/>
          </p:cNvSpPr>
          <p:nvPr>
            <p:ph sz="half" idx="1"/>
          </p:nvPr>
        </p:nvSpPr>
        <p:spPr>
          <a:xfrm>
            <a:off x="779461" y="1981201"/>
            <a:ext cx="3657600" cy="3975100"/>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Content Placeholder 3"/>
          <p:cNvSpPr>
            <a:spLocks noGrp="1"/>
          </p:cNvSpPr>
          <p:nvPr>
            <p:ph sz="half" idx="2"/>
          </p:nvPr>
        </p:nvSpPr>
        <p:spPr>
          <a:xfrm>
            <a:off x="4705351" y="1981201"/>
            <a:ext cx="3657600" cy="3975100"/>
          </a:xfrm>
        </p:spPr>
        <p:txBody>
          <a:bodyPr>
            <a:normAutofit/>
          </a:bodyPr>
          <a:lstStyle>
            <a:lvl1pPr>
              <a:defRPr sz="2200"/>
            </a:lvl1pPr>
            <a:lvl2pPr>
              <a:defRPr sz="2000"/>
            </a:lvl2pPr>
            <a:lvl3pPr>
              <a:defRPr sz="1800"/>
            </a:lvl3pPr>
            <a:lvl4pPr>
              <a:defRPr sz="1800"/>
            </a:lvl4pPr>
            <a:lvl5pPr>
              <a:defRPr sz="1800"/>
            </a:lvl5pPr>
            <a:lvl6pPr marL="1946275" indent="-344488">
              <a:defRPr sz="1800"/>
            </a:lvl6pPr>
            <a:lvl7pPr marL="1946275" indent="-344488">
              <a:defRPr sz="1800"/>
            </a:lvl7pPr>
            <a:lvl8pPr marL="1946275" indent="-344488">
              <a:defRPr sz="1800"/>
            </a:lvl8pPr>
            <a:lvl9pPr marL="1946275"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424C31E7-F9FD-E149-9E7D-B199B3627720}" type="datetime1">
              <a:rPr lang="en-CA" smtClean="0"/>
              <a:t>2017-09-11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Snip Diagonal Corner Rectangle 11"/>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Snip Diagonal Corner Rectangle 12"/>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lvl1pPr>
              <a:defRPr/>
            </a:lvl1pPr>
          </a:lstStyle>
          <a:p>
            <a:r>
              <a:rPr lang="en-CA" smtClean="0"/>
              <a:t>Click to edit Master title style</a:t>
            </a:r>
            <a:endParaRPr/>
          </a:p>
        </p:txBody>
      </p:sp>
      <p:sp>
        <p:nvSpPr>
          <p:cNvPr id="3" name="Text Placeholder 2"/>
          <p:cNvSpPr>
            <a:spLocks noGrp="1"/>
          </p:cNvSpPr>
          <p:nvPr>
            <p:ph type="body" idx="1"/>
          </p:nvPr>
        </p:nvSpPr>
        <p:spPr>
          <a:xfrm>
            <a:off x="779463"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779463"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Text Placeholder 4"/>
          <p:cNvSpPr>
            <a:spLocks noGrp="1"/>
          </p:cNvSpPr>
          <p:nvPr>
            <p:ph type="body" sz="quarter" idx="3"/>
          </p:nvPr>
        </p:nvSpPr>
        <p:spPr>
          <a:xfrm>
            <a:off x="4705351"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705351"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7" name="Date Placeholder 6"/>
          <p:cNvSpPr>
            <a:spLocks noGrp="1"/>
          </p:cNvSpPr>
          <p:nvPr>
            <p:ph type="dt" sz="half" idx="10"/>
          </p:nvPr>
        </p:nvSpPr>
        <p:spPr/>
        <p:txBody>
          <a:bodyPr/>
          <a:lstStyle/>
          <a:p>
            <a:fld id="{45336E04-A125-684E-A6F9-366F6BB97595}" type="datetime1">
              <a:rPr lang="en-CA" smtClean="0"/>
              <a:t>2017-09-11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CA" smtClean="0"/>
              <a:t>Click to edit Master title style</a:t>
            </a:r>
            <a:endParaRPr/>
          </a:p>
        </p:txBody>
      </p:sp>
      <p:sp>
        <p:nvSpPr>
          <p:cNvPr id="3" name="Date Placeholder 2"/>
          <p:cNvSpPr>
            <a:spLocks noGrp="1"/>
          </p:cNvSpPr>
          <p:nvPr>
            <p:ph type="dt" sz="half" idx="10"/>
          </p:nvPr>
        </p:nvSpPr>
        <p:spPr/>
        <p:txBody>
          <a:bodyPr/>
          <a:lstStyle/>
          <a:p>
            <a:fld id="{70BCF07B-1A4E-7A44-9A0A-9C9A44629EDB}" type="datetime1">
              <a:rPr lang="en-CA" smtClean="0"/>
              <a:t>2017-09-11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Snip Diagonal Corner Rectangle 5"/>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A6371BB2-DA71-B04E-AD57-64019E3A85A2}" type="datetime1">
              <a:rPr lang="en-CA" smtClean="0"/>
              <a:t>2017-09-11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1"/>
          <p:cNvGrpSpPr/>
          <p:nvPr/>
        </p:nvGrpSpPr>
        <p:grpSpPr>
          <a:xfrm>
            <a:off x="228600" y="228600"/>
            <a:ext cx="4251960" cy="6387352"/>
            <a:chOff x="228600" y="228600"/>
            <a:chExt cx="4251960" cy="6387352"/>
          </a:xfrm>
        </p:grpSpPr>
        <p:sp>
          <p:nvSpPr>
            <p:cNvPr id="13" name="Snip Diagonal Corner Rectangle 12"/>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Teardrop 13"/>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5" name="Snip Diagonal Corner Rectangle 14"/>
          <p:cNvSpPr/>
          <p:nvPr/>
        </p:nvSpPr>
        <p:spPr>
          <a:xfrm flipV="1">
            <a:off x="46482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25780" y="2177303"/>
            <a:ext cx="3657600" cy="1162050"/>
          </a:xfrm>
        </p:spPr>
        <p:txBody>
          <a:bodyPr anchor="b">
            <a:normAutofit/>
          </a:bodyPr>
          <a:lstStyle>
            <a:lvl1pPr algn="l">
              <a:defRPr sz="3000" b="0">
                <a:solidFill>
                  <a:schemeClr val="accent1"/>
                </a:solidFill>
              </a:defRPr>
            </a:lvl1pPr>
          </a:lstStyle>
          <a:p>
            <a:r>
              <a:rPr lang="en-CA" smtClean="0"/>
              <a:t>Click to edit Master title style</a:t>
            </a:r>
            <a:endParaRPr/>
          </a:p>
        </p:txBody>
      </p:sp>
      <p:sp>
        <p:nvSpPr>
          <p:cNvPr id="3" name="Content Placeholder 2"/>
          <p:cNvSpPr>
            <a:spLocks noGrp="1"/>
          </p:cNvSpPr>
          <p:nvPr>
            <p:ph idx="1"/>
          </p:nvPr>
        </p:nvSpPr>
        <p:spPr>
          <a:xfrm>
            <a:off x="4945380" y="609600"/>
            <a:ext cx="3657600" cy="53340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Text Placeholder 3"/>
          <p:cNvSpPr>
            <a:spLocks noGrp="1"/>
          </p:cNvSpPr>
          <p:nvPr>
            <p:ph type="body" sz="half" idx="2"/>
          </p:nvPr>
        </p:nvSpPr>
        <p:spPr>
          <a:xfrm>
            <a:off x="525780" y="3352799"/>
            <a:ext cx="3657600" cy="2590801"/>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762000" y="6297706"/>
            <a:ext cx="1295400" cy="365125"/>
          </a:xfrm>
        </p:spPr>
        <p:txBody>
          <a:bodyPr/>
          <a:lstStyle/>
          <a:p>
            <a:fld id="{DAAE797F-8E34-D946-A84A-14DFE1236040}" type="datetime1">
              <a:rPr lang="en-CA" smtClean="0"/>
              <a:t>2017-09-11</a:t>
            </a:fld>
            <a:endParaRPr lang="en-US"/>
          </a:p>
        </p:txBody>
      </p:sp>
      <p:sp>
        <p:nvSpPr>
          <p:cNvPr id="6" name="Footer Placeholder 5"/>
          <p:cNvSpPr>
            <a:spLocks noGrp="1"/>
          </p:cNvSpPr>
          <p:nvPr>
            <p:ph type="ftr" sz="quarter" idx="11"/>
          </p:nvPr>
        </p:nvSpPr>
        <p:spPr>
          <a:xfrm>
            <a:off x="2057400" y="6297706"/>
            <a:ext cx="2339788" cy="365125"/>
          </a:xfrm>
        </p:spPr>
        <p:txBody>
          <a:bodyPr/>
          <a:lstStyle/>
          <a:p>
            <a:endParaRPr lang="en-US"/>
          </a:p>
        </p:txBody>
      </p:sp>
      <p:sp>
        <p:nvSpPr>
          <p:cNvPr id="7" name="Slide Number Placeholder 6"/>
          <p:cNvSpPr>
            <a:spLocks noGrp="1"/>
          </p:cNvSpPr>
          <p:nvPr>
            <p:ph type="sldNum" sz="quarter" idx="12"/>
          </p:nvPr>
        </p:nvSpPr>
        <p:spPr>
          <a:xfrm>
            <a:off x="304800" y="6297706"/>
            <a:ext cx="443753" cy="365125"/>
          </a:xfrm>
        </p:spPr>
        <p:txBody>
          <a:bodyPr/>
          <a:lstStyle>
            <a:lvl1pPr algn="l">
              <a:defRPr/>
            </a:lvl1pPr>
          </a:lstStyle>
          <a:p>
            <a:fld id="{19371D3E-5A18-49EB-AD2A-429AF165759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0"/>
          <p:cNvGrpSpPr/>
          <p:nvPr/>
        </p:nvGrpSpPr>
        <p:grpSpPr>
          <a:xfrm>
            <a:off x="228600" y="228600"/>
            <a:ext cx="4251960" cy="6387352"/>
            <a:chOff x="228600" y="228600"/>
            <a:chExt cx="4251960" cy="6387352"/>
          </a:xfrm>
        </p:grpSpPr>
        <p:sp>
          <p:nvSpPr>
            <p:cNvPr id="12" name="Snip Diagonal Corner Rectangle 11"/>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Teardrop 12"/>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2176272"/>
            <a:ext cx="3657600" cy="1161288"/>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CA" smtClean="0"/>
              <a:t>Click to edit Master title style</a:t>
            </a:r>
            <a:endParaRPr/>
          </a:p>
        </p:txBody>
      </p:sp>
      <p:sp>
        <p:nvSpPr>
          <p:cNvPr id="3" name="Picture Placeholder 2"/>
          <p:cNvSpPr>
            <a:spLocks noGrp="1"/>
          </p:cNvSpPr>
          <p:nvPr>
            <p:ph type="pic" idx="1"/>
          </p:nvPr>
        </p:nvSpPr>
        <p:spPr>
          <a:xfrm flipH="1">
            <a:off x="4654475" y="228600"/>
            <a:ext cx="4251960" cy="6391656"/>
          </a:xfrm>
          <a:prstGeom prst="snip2DiagRect">
            <a:avLst>
              <a:gd name="adj1" fmla="val 0"/>
              <a:gd name="adj2" fmla="val 4017"/>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a:p>
        </p:txBody>
      </p:sp>
      <p:sp>
        <p:nvSpPr>
          <p:cNvPr id="4" name="Text Placeholder 3"/>
          <p:cNvSpPr>
            <a:spLocks noGrp="1"/>
          </p:cNvSpPr>
          <p:nvPr>
            <p:ph type="body" sz="half" idx="2"/>
          </p:nvPr>
        </p:nvSpPr>
        <p:spPr>
          <a:xfrm>
            <a:off x="530352" y="3342401"/>
            <a:ext cx="3657600" cy="2595282"/>
          </a:xfrm>
        </p:spPr>
        <p:txBody>
          <a:bodyPr>
            <a:normAutofit/>
          </a:bodyPr>
          <a:lstStyle>
            <a:lvl1pPr marL="0" indent="0">
              <a:lnSpc>
                <a:spcPct val="110000"/>
              </a:lnSpc>
              <a:spcBef>
                <a:spcPts val="60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a:xfrm>
            <a:off x="758952" y="6300216"/>
            <a:ext cx="1298448" cy="365125"/>
          </a:xfrm>
        </p:spPr>
        <p:txBody>
          <a:bodyPr/>
          <a:lstStyle/>
          <a:p>
            <a:fld id="{5CC40CB0-170A-7444-BCE9-AAADA095B68D}" type="datetime1">
              <a:rPr lang="en-CA" smtClean="0"/>
              <a:t>2017-09-11</a:t>
            </a:fld>
            <a:endParaRPr lang="en-US"/>
          </a:p>
        </p:txBody>
      </p:sp>
      <p:sp>
        <p:nvSpPr>
          <p:cNvPr id="6" name="Footer Placeholder 5"/>
          <p:cNvSpPr>
            <a:spLocks noGrp="1"/>
          </p:cNvSpPr>
          <p:nvPr>
            <p:ph type="ftr" sz="quarter" idx="11"/>
          </p:nvPr>
        </p:nvSpPr>
        <p:spPr>
          <a:xfrm>
            <a:off x="2057400" y="6300216"/>
            <a:ext cx="2340864" cy="365125"/>
          </a:xfrm>
        </p:spPr>
        <p:txBody>
          <a:bodyPr/>
          <a:lstStyle/>
          <a:p>
            <a:endParaRPr lang="en-US"/>
          </a:p>
        </p:txBody>
      </p:sp>
      <p:sp>
        <p:nvSpPr>
          <p:cNvPr id="7" name="Slide Number Placeholder 6"/>
          <p:cNvSpPr>
            <a:spLocks noGrp="1"/>
          </p:cNvSpPr>
          <p:nvPr>
            <p:ph type="sldNum" sz="quarter" idx="12"/>
          </p:nvPr>
        </p:nvSpPr>
        <p:spPr>
          <a:xfrm>
            <a:off x="301752" y="6300216"/>
            <a:ext cx="448056" cy="365125"/>
          </a:xfrm>
        </p:spPr>
        <p:txBody>
          <a:bodyPr/>
          <a:lstStyle>
            <a:lvl1pPr algn="l">
              <a:defRPr/>
            </a:lvl1pPr>
          </a:lstStyle>
          <a:p>
            <a:fld id="{19371D3E-5A18-49EB-AD2A-429AF165759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9" name="Snip Diagonal Corner Rectangle 8"/>
          <p:cNvSpPr/>
          <p:nvPr/>
        </p:nvSpPr>
        <p:spPr>
          <a:xfrm flipV="1">
            <a:off x="228600" y="4648200"/>
            <a:ext cx="8686800" cy="1963271"/>
          </a:xfrm>
          <a:prstGeom prst="snip2DiagRect">
            <a:avLst>
              <a:gd name="adj1" fmla="val 0"/>
              <a:gd name="adj2" fmla="val 937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4648200"/>
            <a:ext cx="8153400" cy="609600"/>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CA" smtClean="0"/>
              <a:t>Click to edit Master title style</a:t>
            </a:r>
            <a:endParaRPr/>
          </a:p>
        </p:txBody>
      </p:sp>
      <p:sp>
        <p:nvSpPr>
          <p:cNvPr id="3" name="Date Placeholder 2"/>
          <p:cNvSpPr>
            <a:spLocks noGrp="1"/>
          </p:cNvSpPr>
          <p:nvPr>
            <p:ph type="dt" sz="half" idx="10"/>
          </p:nvPr>
        </p:nvSpPr>
        <p:spPr/>
        <p:txBody>
          <a:bodyPr/>
          <a:lstStyle/>
          <a:p>
            <a:fld id="{56CCC0B5-96DB-424F-A58B-5081257ABDFA}" type="datetime1">
              <a:rPr lang="en-CA" smtClean="0"/>
              <a:t>2017-09-11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spcBef>
                <a:spcPct val="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B50D253-AB35-EC4C-93A5-75204E74E5B0}" type="datetime1">
              <a:rPr lang="en-CA" smtClean="0"/>
              <a:t>2017-09-11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CA"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0B2AADD9-08D5-B944-95D3-3560DCDC7C33}" type="datetime1">
              <a:rPr lang="en-CA" smtClean="0"/>
              <a:t>2017-09-11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Snip Diagonal Corner Rectangle 7"/>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467600" y="838201"/>
            <a:ext cx="1219200" cy="5105400"/>
          </a:xfrm>
        </p:spPr>
        <p:txBody>
          <a:bodyPr vert="eaVert"/>
          <a:lstStyle/>
          <a:p>
            <a:r>
              <a:rPr lang="en-CA" smtClean="0"/>
              <a:t>Click to edit Master title style</a:t>
            </a:r>
            <a:endParaRPr/>
          </a:p>
        </p:txBody>
      </p:sp>
      <p:sp>
        <p:nvSpPr>
          <p:cNvPr id="3" name="Vertical Text Placeholder 2"/>
          <p:cNvSpPr>
            <a:spLocks noGrp="1"/>
          </p:cNvSpPr>
          <p:nvPr>
            <p:ph type="body" orient="vert" idx="1"/>
          </p:nvPr>
        </p:nvSpPr>
        <p:spPr>
          <a:xfrm>
            <a:off x="779462" y="838201"/>
            <a:ext cx="6307138" cy="5105400"/>
          </a:xfrm>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082026E0-36DB-B94D-8253-D324402227AB}" type="datetime1">
              <a:rPr lang="en-CA" smtClean="0"/>
              <a:t>2017-09-11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295833"/>
            <a:ext cx="7583488" cy="1143000"/>
          </a:xfrm>
          <a:prstGeom prst="rect">
            <a:avLst/>
          </a:prstGeom>
        </p:spPr>
        <p:txBody>
          <a:bodyPr vert="horz" lIns="91440" tIns="45720" rIns="91440" bIns="45720" rtlCol="0" anchor="b" anchorCtr="0">
            <a:normAutofit/>
          </a:bodyPr>
          <a:lstStyle/>
          <a:p>
            <a:r>
              <a:rPr lang="en-CA" smtClean="0"/>
              <a:t>Click to edit Master title style</a:t>
            </a:r>
            <a:endParaRPr/>
          </a:p>
        </p:txBody>
      </p:sp>
      <p:sp>
        <p:nvSpPr>
          <p:cNvPr id="3" name="Text Placeholder 2"/>
          <p:cNvSpPr>
            <a:spLocks noGrp="1"/>
          </p:cNvSpPr>
          <p:nvPr>
            <p:ph type="body" idx="1"/>
          </p:nvPr>
        </p:nvSpPr>
        <p:spPr>
          <a:xfrm>
            <a:off x="779463" y="1949824"/>
            <a:ext cx="7583488" cy="4007224"/>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2"/>
          </p:nvPr>
        </p:nvSpPr>
        <p:spPr>
          <a:xfrm>
            <a:off x="228600" y="6243918"/>
            <a:ext cx="2133600"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fld id="{F99EEEBC-8636-ED41-BD05-1CF163B5C1B6}" type="datetime1">
              <a:rPr lang="en-CA" smtClean="0"/>
              <a:t>2017-09-11</a:t>
            </a:fld>
            <a:endParaRPr lang="en-US"/>
          </a:p>
        </p:txBody>
      </p:sp>
      <p:sp>
        <p:nvSpPr>
          <p:cNvPr id="5" name="Footer Placeholder 4"/>
          <p:cNvSpPr>
            <a:spLocks noGrp="1"/>
          </p:cNvSpPr>
          <p:nvPr>
            <p:ph type="ftr" sz="quarter" idx="3"/>
          </p:nvPr>
        </p:nvSpPr>
        <p:spPr>
          <a:xfrm>
            <a:off x="5867400" y="6248400"/>
            <a:ext cx="2895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4305300" y="6248400"/>
            <a:ext cx="533400" cy="365125"/>
          </a:xfrm>
          <a:prstGeom prst="rect">
            <a:avLst/>
          </a:prstGeom>
        </p:spPr>
        <p:txBody>
          <a:bodyPr vert="horz" lIns="91440" tIns="45720" rIns="91440" bIns="45720" rtlCol="0" anchor="ctr"/>
          <a:lstStyle>
            <a:lvl1pPr algn="ctr">
              <a:defRPr sz="1100" b="1">
                <a:solidFill>
                  <a:schemeClr val="bg1">
                    <a:lumMod val="65000"/>
                  </a:schemeClr>
                </a:solidFill>
              </a:defRPr>
            </a:lvl1pPr>
          </a:lstStyle>
          <a:p>
            <a:fld id="{19371D3E-5A18-49EB-AD2A-429AF165759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ftr="0" dt="0"/>
  <p:txStyles>
    <p:titleStyle>
      <a:lvl1pPr algn="l" defTabSz="914400" rtl="0" eaLnBrk="1" latinLnBrk="0" hangingPunct="1">
        <a:spcBef>
          <a:spcPct val="0"/>
        </a:spcBef>
        <a:buNone/>
        <a:defRPr sz="3800" kern="1200">
          <a:solidFill>
            <a:schemeClr val="tx1">
              <a:lumMod val="90000"/>
              <a:lumOff val="10000"/>
            </a:schemeClr>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Why have a coaching philosophy?</a:t>
            </a:r>
            <a:endParaRPr lang="en-US" dirty="0"/>
          </a:p>
        </p:txBody>
      </p:sp>
      <p:sp>
        <p:nvSpPr>
          <p:cNvPr id="3" name="Subtitle 2"/>
          <p:cNvSpPr>
            <a:spLocks noGrp="1"/>
          </p:cNvSpPr>
          <p:nvPr>
            <p:ph type="subTitle" idx="1"/>
          </p:nvPr>
        </p:nvSpPr>
        <p:spPr/>
        <p:txBody>
          <a:bodyPr/>
          <a:lstStyle/>
          <a:p>
            <a:r>
              <a:rPr lang="en-US" dirty="0" smtClean="0"/>
              <a:t>KIN 365</a:t>
            </a:r>
            <a:endParaRPr lang="en-US" dirty="0"/>
          </a:p>
        </p:txBody>
      </p:sp>
    </p:spTree>
    <p:extLst>
      <p:ext uri="{BB962C8B-B14F-4D97-AF65-F5344CB8AC3E}">
        <p14:creationId xmlns:p14="http://schemas.microsoft.com/office/powerpoint/2010/main" val="1995965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have a coaching philosophy?</a:t>
            </a:r>
          </a:p>
        </p:txBody>
      </p:sp>
      <p:sp>
        <p:nvSpPr>
          <p:cNvPr id="3" name="Content Placeholder 2"/>
          <p:cNvSpPr>
            <a:spLocks noGrp="1"/>
          </p:cNvSpPr>
          <p:nvPr>
            <p:ph idx="1"/>
          </p:nvPr>
        </p:nvSpPr>
        <p:spPr/>
        <p:txBody>
          <a:bodyPr/>
          <a:lstStyle/>
          <a:p>
            <a:pPr marL="0" indent="0">
              <a:buNone/>
            </a:pPr>
            <a:r>
              <a:rPr lang="en-US" dirty="0" smtClean="0"/>
              <a:t>Philosophy</a:t>
            </a:r>
          </a:p>
          <a:p>
            <a:r>
              <a:rPr lang="en-US" dirty="0" smtClean="0"/>
              <a:t>A particular system of thought</a:t>
            </a:r>
          </a:p>
          <a:p>
            <a:r>
              <a:rPr lang="en-US" dirty="0" smtClean="0"/>
              <a:t>A study of a particular branch of knowledge/experience</a:t>
            </a:r>
          </a:p>
          <a:p>
            <a:r>
              <a:rPr lang="en-US" dirty="0" smtClean="0"/>
              <a:t>Greek </a:t>
            </a:r>
            <a:r>
              <a:rPr lang="en-CA" dirty="0" smtClean="0"/>
              <a:t>=</a:t>
            </a:r>
            <a:r>
              <a:rPr lang="en-US" dirty="0" smtClean="0"/>
              <a:t> ‘the love of wisdom’</a:t>
            </a:r>
          </a:p>
          <a:p>
            <a:pPr marL="0" indent="0">
              <a:buNone/>
            </a:pPr>
            <a:endParaRPr lang="en-US" dirty="0"/>
          </a:p>
        </p:txBody>
      </p:sp>
      <p:sp>
        <p:nvSpPr>
          <p:cNvPr id="4" name="Slide Number Placeholder 3"/>
          <p:cNvSpPr>
            <a:spLocks noGrp="1"/>
          </p:cNvSpPr>
          <p:nvPr>
            <p:ph type="sldNum" sz="quarter" idx="12"/>
          </p:nvPr>
        </p:nvSpPr>
        <p:spPr/>
        <p:txBody>
          <a:bodyPr/>
          <a:lstStyle/>
          <a:p>
            <a:fld id="{19371D3E-5A18-49EB-AD2A-429AF165759F}" type="slidenum">
              <a:rPr lang="en-US" smtClean="0"/>
              <a:t>2</a:t>
            </a:fld>
            <a:endParaRPr lang="en-US"/>
          </a:p>
        </p:txBody>
      </p:sp>
    </p:spTree>
    <p:extLst>
      <p:ext uri="{BB962C8B-B14F-4D97-AF65-F5344CB8AC3E}">
        <p14:creationId xmlns:p14="http://schemas.microsoft.com/office/powerpoint/2010/main" val="143634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have a coaching philosophy?</a:t>
            </a:r>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Developing a Philosophy</a:t>
            </a:r>
          </a:p>
          <a:p>
            <a:r>
              <a:rPr lang="en-US" dirty="0" smtClean="0"/>
              <a:t>Foundational</a:t>
            </a:r>
          </a:p>
          <a:p>
            <a:endParaRPr lang="en-US" dirty="0" smtClean="0"/>
          </a:p>
          <a:p>
            <a:r>
              <a:rPr lang="en-US" dirty="0" smtClean="0"/>
              <a:t>Done through reflection</a:t>
            </a:r>
          </a:p>
          <a:p>
            <a:pPr marL="0" indent="0">
              <a:buNone/>
            </a:pPr>
            <a:endParaRPr lang="en-US" dirty="0" smtClean="0"/>
          </a:p>
          <a:p>
            <a:r>
              <a:rPr lang="en-US" dirty="0" smtClean="0"/>
              <a:t>“learning to think”</a:t>
            </a:r>
          </a:p>
          <a:p>
            <a:pPr marL="0" indent="0">
              <a:buNone/>
            </a:pPr>
            <a:endParaRPr lang="en-US" dirty="0" smtClean="0"/>
          </a:p>
          <a:p>
            <a:r>
              <a:rPr lang="en-US" dirty="0" smtClean="0"/>
              <a:t>Method of analyzing</a:t>
            </a:r>
          </a:p>
          <a:p>
            <a:endParaRPr lang="en-US" dirty="0"/>
          </a:p>
        </p:txBody>
      </p:sp>
      <p:sp>
        <p:nvSpPr>
          <p:cNvPr id="4" name="Slide Number Placeholder 3"/>
          <p:cNvSpPr>
            <a:spLocks noGrp="1"/>
          </p:cNvSpPr>
          <p:nvPr>
            <p:ph type="sldNum" sz="quarter" idx="12"/>
          </p:nvPr>
        </p:nvSpPr>
        <p:spPr/>
        <p:txBody>
          <a:bodyPr/>
          <a:lstStyle/>
          <a:p>
            <a:fld id="{19371D3E-5A18-49EB-AD2A-429AF165759F}" type="slidenum">
              <a:rPr lang="en-US" smtClean="0"/>
              <a:t>3</a:t>
            </a:fld>
            <a:endParaRPr lang="en-US"/>
          </a:p>
        </p:txBody>
      </p:sp>
    </p:spTree>
    <p:extLst>
      <p:ext uri="{BB962C8B-B14F-4D97-AF65-F5344CB8AC3E}">
        <p14:creationId xmlns:p14="http://schemas.microsoft.com/office/powerpoint/2010/main" val="270794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have a coaching philosophy?</a:t>
            </a:r>
          </a:p>
        </p:txBody>
      </p:sp>
      <p:sp>
        <p:nvSpPr>
          <p:cNvPr id="3" name="Content Placeholder 2"/>
          <p:cNvSpPr>
            <a:spLocks noGrp="1"/>
          </p:cNvSpPr>
          <p:nvPr>
            <p:ph idx="1"/>
          </p:nvPr>
        </p:nvSpPr>
        <p:spPr/>
        <p:txBody>
          <a:bodyPr/>
          <a:lstStyle/>
          <a:p>
            <a:pPr marL="0" indent="0">
              <a:buNone/>
            </a:pPr>
            <a:r>
              <a:rPr lang="en-US" dirty="0" smtClean="0"/>
              <a:t>Sport Coach Philosophy includes:</a:t>
            </a:r>
          </a:p>
          <a:p>
            <a:r>
              <a:rPr lang="en-US" dirty="0" smtClean="0"/>
              <a:t>__Purpose_____________</a:t>
            </a:r>
          </a:p>
          <a:p>
            <a:pPr lvl="1"/>
            <a:r>
              <a:rPr lang="en-US" dirty="0" smtClean="0"/>
              <a:t>Motivation and effort for each practice and game</a:t>
            </a:r>
          </a:p>
          <a:p>
            <a:r>
              <a:rPr lang="en-US" dirty="0" smtClean="0"/>
              <a:t>_____Leadership___________</a:t>
            </a:r>
          </a:p>
          <a:p>
            <a:pPr lvl="1"/>
            <a:r>
              <a:rPr lang="en-US" dirty="0"/>
              <a:t>discipline, </a:t>
            </a:r>
            <a:r>
              <a:rPr lang="en-US" dirty="0" smtClean="0"/>
              <a:t>sportsmanship </a:t>
            </a:r>
            <a:r>
              <a:rPr lang="en-US" dirty="0"/>
              <a:t>and competence</a:t>
            </a:r>
            <a:endParaRPr lang="en-US" dirty="0" smtClean="0"/>
          </a:p>
          <a:p>
            <a:r>
              <a:rPr lang="en-US" dirty="0" smtClean="0"/>
              <a:t>___Values/Beliefs/Governing Principles __________________________________________</a:t>
            </a:r>
          </a:p>
          <a:p>
            <a:pPr lvl="1"/>
            <a:r>
              <a:rPr lang="en-US" dirty="0" smtClean="0"/>
              <a:t>Accountability, responsibility, team unity, mental toughness, and self-confidence</a:t>
            </a:r>
          </a:p>
          <a:p>
            <a:endParaRPr lang="en-US" dirty="0"/>
          </a:p>
        </p:txBody>
      </p:sp>
      <p:sp>
        <p:nvSpPr>
          <p:cNvPr id="4" name="Slide Number Placeholder 3"/>
          <p:cNvSpPr>
            <a:spLocks noGrp="1"/>
          </p:cNvSpPr>
          <p:nvPr>
            <p:ph type="sldNum" sz="quarter" idx="12"/>
          </p:nvPr>
        </p:nvSpPr>
        <p:spPr/>
        <p:txBody>
          <a:bodyPr/>
          <a:lstStyle/>
          <a:p>
            <a:fld id="{19371D3E-5A18-49EB-AD2A-429AF165759F}" type="slidenum">
              <a:rPr lang="en-US" smtClean="0"/>
              <a:t>4</a:t>
            </a:fld>
            <a:endParaRPr lang="en-US"/>
          </a:p>
        </p:txBody>
      </p:sp>
    </p:spTree>
    <p:extLst>
      <p:ext uri="{BB962C8B-B14F-4D97-AF65-F5344CB8AC3E}">
        <p14:creationId xmlns:p14="http://schemas.microsoft.com/office/powerpoint/2010/main" val="334337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have a coaching philosophy?</a:t>
            </a:r>
          </a:p>
        </p:txBody>
      </p:sp>
      <p:sp>
        <p:nvSpPr>
          <p:cNvPr id="3" name="Content Placeholder 2"/>
          <p:cNvSpPr>
            <a:spLocks noGrp="1"/>
          </p:cNvSpPr>
          <p:nvPr>
            <p:ph idx="1"/>
          </p:nvPr>
        </p:nvSpPr>
        <p:spPr/>
        <p:txBody>
          <a:bodyPr/>
          <a:lstStyle/>
          <a:p>
            <a:pPr marL="0" indent="0">
              <a:buNone/>
            </a:pPr>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19371D3E-5A18-49EB-AD2A-429AF165759F}" type="slidenum">
              <a:rPr lang="en-US" smtClean="0"/>
              <a:t>5</a:t>
            </a:fld>
            <a:endParaRPr lang="en-US"/>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965893" y="1774017"/>
            <a:ext cx="7036533" cy="4599602"/>
          </a:xfrm>
          <a:prstGeom prst="rect">
            <a:avLst/>
          </a:prstGeom>
          <a:noFill/>
          <a:ln>
            <a:noFill/>
          </a:ln>
        </p:spPr>
      </p:pic>
    </p:spTree>
    <p:extLst>
      <p:ext uri="{BB962C8B-B14F-4D97-AF65-F5344CB8AC3E}">
        <p14:creationId xmlns:p14="http://schemas.microsoft.com/office/powerpoint/2010/main" val="22968479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have a coaching philosophy?</a:t>
            </a:r>
          </a:p>
        </p:txBody>
      </p:sp>
      <p:sp>
        <p:nvSpPr>
          <p:cNvPr id="3" name="Content Placeholder 2"/>
          <p:cNvSpPr>
            <a:spLocks noGrp="1"/>
          </p:cNvSpPr>
          <p:nvPr>
            <p:ph idx="1"/>
          </p:nvPr>
        </p:nvSpPr>
        <p:spPr/>
        <p:txBody>
          <a:bodyPr>
            <a:normAutofit/>
          </a:bodyPr>
          <a:lstStyle/>
          <a:p>
            <a:pPr marL="0" indent="0">
              <a:buNone/>
            </a:pPr>
            <a:r>
              <a:rPr lang="en-US" dirty="0" smtClean="0"/>
              <a:t>Why do you do what you do? </a:t>
            </a:r>
            <a:r>
              <a:rPr lang="mr-IN" dirty="0" smtClean="0"/>
              <a:t>–</a:t>
            </a:r>
            <a:r>
              <a:rPr lang="en-US" dirty="0" smtClean="0"/>
              <a:t> context of your role as a  coach</a:t>
            </a:r>
          </a:p>
          <a:p>
            <a:r>
              <a:rPr lang="en-US" dirty="0" smtClean="0"/>
              <a:t>Life experiences </a:t>
            </a:r>
          </a:p>
          <a:p>
            <a:pPr marL="0" indent="0">
              <a:buNone/>
            </a:pPr>
            <a:endParaRPr lang="en-CA" dirty="0" smtClean="0"/>
          </a:p>
          <a:p>
            <a:r>
              <a:rPr lang="en-US" dirty="0" smtClean="0"/>
              <a:t>Athlete experiences </a:t>
            </a:r>
          </a:p>
          <a:p>
            <a:pPr marL="0" indent="0">
              <a:buNone/>
            </a:pPr>
            <a:endParaRPr lang="en-US" dirty="0" smtClean="0"/>
          </a:p>
          <a:p>
            <a:pPr marL="336550"/>
            <a:r>
              <a:rPr lang="en-US" dirty="0" smtClean="0"/>
              <a:t>Coach experiences</a:t>
            </a:r>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19371D3E-5A18-49EB-AD2A-429AF165759F}" type="slidenum">
              <a:rPr lang="en-US" smtClean="0"/>
              <a:t>6</a:t>
            </a:fld>
            <a:endParaRPr lang="en-US"/>
          </a:p>
        </p:txBody>
      </p:sp>
    </p:spTree>
    <p:extLst>
      <p:ext uri="{BB962C8B-B14F-4D97-AF65-F5344CB8AC3E}">
        <p14:creationId xmlns:p14="http://schemas.microsoft.com/office/powerpoint/2010/main" val="241606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have a coaching philosophy?</a:t>
            </a:r>
          </a:p>
        </p:txBody>
      </p:sp>
      <p:sp>
        <p:nvSpPr>
          <p:cNvPr id="3" name="Content Placeholder 2"/>
          <p:cNvSpPr>
            <a:spLocks noGrp="1"/>
          </p:cNvSpPr>
          <p:nvPr>
            <p:ph idx="1"/>
          </p:nvPr>
        </p:nvSpPr>
        <p:spPr/>
        <p:txBody>
          <a:bodyPr/>
          <a:lstStyle/>
          <a:p>
            <a:pPr marL="0" indent="0">
              <a:buNone/>
            </a:pPr>
            <a:r>
              <a:rPr lang="en-US" i="1" dirty="0" smtClean="0"/>
              <a:t>Consider </a:t>
            </a:r>
            <a:r>
              <a:rPr lang="en-US" i="1" smtClean="0"/>
              <a:t>the following:</a:t>
            </a:r>
          </a:p>
          <a:p>
            <a:pPr marL="0" indent="0">
              <a:buNone/>
            </a:pPr>
            <a:r>
              <a:rPr lang="en-US" i="1" dirty="0" smtClean="0"/>
              <a:t>What are your goals as a coach?</a:t>
            </a:r>
          </a:p>
          <a:p>
            <a:pPr marL="0" indent="0">
              <a:buNone/>
            </a:pPr>
            <a:r>
              <a:rPr lang="en-US" i="1" dirty="0" smtClean="0"/>
              <a:t>What are your non-negotiable as a coach?</a:t>
            </a:r>
            <a:endParaRPr lang="en-US" i="1" dirty="0"/>
          </a:p>
        </p:txBody>
      </p:sp>
      <p:sp>
        <p:nvSpPr>
          <p:cNvPr id="4" name="Slide Number Placeholder 3"/>
          <p:cNvSpPr>
            <a:spLocks noGrp="1"/>
          </p:cNvSpPr>
          <p:nvPr>
            <p:ph type="sldNum" sz="quarter" idx="12"/>
          </p:nvPr>
        </p:nvSpPr>
        <p:spPr/>
        <p:txBody>
          <a:bodyPr/>
          <a:lstStyle/>
          <a:p>
            <a:fld id="{19371D3E-5A18-49EB-AD2A-429AF165759F}" type="slidenum">
              <a:rPr lang="en-US" smtClean="0"/>
              <a:t>7</a:t>
            </a:fld>
            <a:endParaRPr lang="en-US"/>
          </a:p>
        </p:txBody>
      </p:sp>
    </p:spTree>
    <p:extLst>
      <p:ext uri="{BB962C8B-B14F-4D97-AF65-F5344CB8AC3E}">
        <p14:creationId xmlns:p14="http://schemas.microsoft.com/office/powerpoint/2010/main" val="190261181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ixel">
  <a:themeElements>
    <a:clrScheme name="Pixel">
      <a:dk1>
        <a:srgbClr val="103154"/>
      </a:dk1>
      <a:lt1>
        <a:srgbClr val="FFFFFF"/>
      </a:lt1>
      <a:dk2>
        <a:srgbClr val="00BFC3"/>
      </a:dk2>
      <a:lt2>
        <a:srgbClr val="0096FF"/>
      </a:lt2>
      <a:accent1>
        <a:srgbClr val="FF7F01"/>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Pixel">
      <a:majorFont>
        <a:latin typeface="Corbel"/>
        <a:ea typeface=""/>
        <a:cs typeface=""/>
        <a:font script="Jpan" typeface="メイリオ"/>
        <a:font script="Hans" typeface="宋体"/>
        <a:font script="Hant" typeface="新細明體"/>
      </a:majorFont>
      <a:minorFont>
        <a:latin typeface="Corbel"/>
        <a:ea typeface=""/>
        <a:cs typeface=""/>
        <a:font script="Jpan" typeface="メイリオ"/>
        <a:font script="Hans" typeface="宋体"/>
        <a:font script="Hant" typeface="新細明體"/>
      </a:minorFont>
    </a:fontScheme>
    <a:fmtScheme name="Pixel">
      <a:fillStyleLst>
        <a:solidFill>
          <a:schemeClr val="phClr"/>
        </a:solidFill>
        <a:solidFill>
          <a:schemeClr val="phClr">
            <a:satMod val="150000"/>
          </a:schemeClr>
        </a:solidFill>
        <a:solidFill>
          <a:schemeClr val="phClr">
            <a:shade val="80000"/>
            <a:lumMod val="90000"/>
          </a:scheme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50800" cap="flat" cmpd="sng" algn="ctr">
          <a:solidFill>
            <a:schemeClr val="phClr">
              <a:alpha val="80000"/>
            </a:schemeClr>
          </a:solidFill>
          <a:prstDash val="solid"/>
        </a:ln>
      </a:lnStyleLst>
      <a:effectStyleLst>
        <a:effectStyle>
          <a:effectLst/>
        </a:effectStyle>
        <a:effectStyle>
          <a:effectLst>
            <a:outerShdw blurRad="50800" dist="63500" dir="2700000" sx="102000" sy="102000" rotWithShape="0">
              <a:srgbClr val="000000">
                <a:alpha val="50000"/>
              </a:srgbClr>
            </a:outerShdw>
          </a:effectLst>
          <a:scene3d>
            <a:camera prst="orthographicFront">
              <a:rot lat="0" lon="0" rev="0"/>
            </a:camera>
            <a:lightRig rig="glow" dir="tl"/>
          </a:scene3d>
          <a:sp3d>
            <a:bevelT w="0" h="0"/>
          </a:sp3d>
        </a:effectStyle>
        <a:effectStyle>
          <a:effectLst>
            <a:outerShdw blurRad="63500" dist="38100" dir="3600000" sx="103000" sy="103000" rotWithShape="0">
              <a:srgbClr val="000000">
                <a:alpha val="60000"/>
              </a:srgbClr>
            </a:outerShdw>
          </a:effectLst>
          <a:scene3d>
            <a:camera prst="orthographicFront">
              <a:rot lat="0" lon="0" rev="0"/>
            </a:camera>
            <a:lightRig rig="flat" dir="t">
              <a:rot lat="0" lon="0" rev="5400000"/>
            </a:lightRig>
          </a:scene3d>
          <a:sp3d prstMaterial="softmetal">
            <a:bevelT w="63500" h="38100"/>
          </a:sp3d>
        </a:effectStyle>
      </a:effectStyleLst>
      <a:bgFillStyleLst>
        <a:solidFill>
          <a:schemeClr val="phClr"/>
        </a:solidFill>
        <a:gradFill rotWithShape="1">
          <a:gsLst>
            <a:gs pos="0">
              <a:schemeClr val="phClr">
                <a:tint val="100000"/>
                <a:shade val="95000"/>
                <a:satMod val="350000"/>
              </a:schemeClr>
            </a:gs>
            <a:gs pos="100000">
              <a:schemeClr val="phClr">
                <a:shade val="20000"/>
                <a:satMod val="150000"/>
              </a:schemeClr>
            </a:gs>
          </a:gsLst>
          <a:lin ang="5400000" scaled="0"/>
        </a:gradFill>
        <a:blipFill rotWithShape="1">
          <a:blip xmlns:r="http://schemas.openxmlformats.org/officeDocument/2006/relationships" r:embed="rId1">
            <a:duotone>
              <a:schemeClr val="phClr">
                <a:shade val="1000"/>
                <a:satMod val="400000"/>
              </a:schemeClr>
              <a:schemeClr val="phClr">
                <a:tint val="50000"/>
                <a:satMod val="4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Pixel.thmx</Template>
  <TotalTime>98</TotalTime>
  <Words>476</Words>
  <Application>Microsoft Macintosh PowerPoint</Application>
  <PresentationFormat>On-screen Show (4:3)</PresentationFormat>
  <Paragraphs>67</Paragraphs>
  <Slides>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Corbel</vt:lpstr>
      <vt:lpstr>Mangal</vt:lpstr>
      <vt:lpstr>Wingdings 2</vt:lpstr>
      <vt:lpstr>Pixel</vt:lpstr>
      <vt:lpstr>Why have a coaching philosophy?</vt:lpstr>
      <vt:lpstr>Why have a coaching philosophy?</vt:lpstr>
      <vt:lpstr>Why have a coaching philosophy?</vt:lpstr>
      <vt:lpstr>Why have a coaching philosophy?</vt:lpstr>
      <vt:lpstr>Why have a coaching philosophy?</vt:lpstr>
      <vt:lpstr>Why have a coaching philosophy?</vt:lpstr>
      <vt:lpstr>Why have a coaching philosophy?</vt:lpstr>
    </vt:vector>
  </TitlesOfParts>
  <Company/>
  <LinksUpToDate>false</LinksUpToDate>
  <SharedDoc>false</SharedDoc>
  <HyperlinksChanged>false</HyperlinksChanged>
  <AppVersion>15.0036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have a coaching philosophy?</dc:title>
  <dc:creator>Janka C</dc:creator>
  <cp:lastModifiedBy>Amit Sekhon</cp:lastModifiedBy>
  <cp:revision>27</cp:revision>
  <dcterms:created xsi:type="dcterms:W3CDTF">2017-08-09T00:06:34Z</dcterms:created>
  <dcterms:modified xsi:type="dcterms:W3CDTF">2017-09-11T21:27:25Z</dcterms:modified>
</cp:coreProperties>
</file>