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6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5662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92300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1146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5887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3962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5938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6911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0638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6205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8538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4850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79489-B7C1-4577-8E10-A12A3A3DD079}" type="datetimeFigureOut">
              <a:rPr lang="en-CA" smtClean="0"/>
              <a:t>2015-01-08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CACFB-5C60-4A89-941E-DDF7147A7C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5637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CST8101 Computer Essentials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Passwords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6404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Passwords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Purpose of Passwords</a:t>
            </a:r>
          </a:p>
          <a:p>
            <a:pPr lvl="1"/>
            <a:r>
              <a:rPr lang="en-CA" dirty="0" smtClean="0"/>
              <a:t>To limit access to a computer or system to only those who know a sequence of keyboard characters</a:t>
            </a:r>
          </a:p>
          <a:p>
            <a:r>
              <a:rPr lang="en-CA" dirty="0" smtClean="0"/>
              <a:t>If I were to ask you to create a password right now you would most likely experience “password dilemma.”</a:t>
            </a:r>
          </a:p>
          <a:p>
            <a:r>
              <a:rPr lang="en-CA" dirty="0" smtClean="0"/>
              <a:t>You would most likely to choose a password that is very easily remembered.</a:t>
            </a:r>
          </a:p>
          <a:p>
            <a:pPr lvl="1"/>
            <a:r>
              <a:rPr lang="en-CA" dirty="0" smtClean="0"/>
              <a:t>Such as “password”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5563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Top 10 List of really bad passwords for 2013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/>
              <a:t>123456		6. 123456789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/>
              <a:t>p</a:t>
            </a:r>
            <a:r>
              <a:rPr lang="en-CA" dirty="0" smtClean="0"/>
              <a:t>assword	7. 111111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12345678	8. 1234567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qwerty            	9. </a:t>
            </a:r>
            <a:r>
              <a:rPr lang="en-CA" dirty="0" err="1" smtClean="0"/>
              <a:t>iloveyou</a:t>
            </a:r>
            <a:endParaRPr lang="en-CA" dirty="0" smtClean="0"/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abc123             10. adobe123</a:t>
            </a:r>
          </a:p>
          <a:p>
            <a:pPr marL="514350" indent="-514350">
              <a:buFont typeface="+mj-lt"/>
              <a:buAutoNum type="arabicPeriod"/>
            </a:pPr>
            <a:endParaRPr lang="en-CA" dirty="0"/>
          </a:p>
          <a:p>
            <a:r>
              <a:rPr lang="en-CA" dirty="0" smtClean="0"/>
              <a:t>Source</a:t>
            </a:r>
            <a:r>
              <a:rPr lang="en-CA" dirty="0"/>
              <a:t>: http://www.independent.co.uk/life-style/gadgets-and-tech/password-is-no-longer-the-top-choice-for-computer-passwords--but-what-is-9073969.html</a:t>
            </a:r>
            <a:endParaRPr lang="en-CA" dirty="0" smtClean="0"/>
          </a:p>
          <a:p>
            <a:pPr marL="514350" indent="-514350">
              <a:buFont typeface="+mj-lt"/>
              <a:buAutoNum type="arabicPeriod"/>
            </a:pPr>
            <a:endParaRPr lang="en-CA" dirty="0" smtClean="0"/>
          </a:p>
          <a:p>
            <a:pPr marL="514350" indent="-514350">
              <a:buFont typeface="+mj-lt"/>
              <a:buAutoNum type="arabicPeriod"/>
            </a:pPr>
            <a:endParaRPr lang="en-CA" dirty="0" smtClean="0"/>
          </a:p>
          <a:p>
            <a:pPr marL="514350" indent="-514350">
              <a:buFont typeface="+mj-lt"/>
              <a:buAutoNum type="arabicPeriod"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8436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Rules for Creating Strong Passwords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There are two essentials rules for creating strong passwords</a:t>
            </a:r>
          </a:p>
          <a:p>
            <a:endParaRPr lang="en-CA" dirty="0"/>
          </a:p>
          <a:p>
            <a:r>
              <a:rPr lang="en-CA" dirty="0" smtClean="0"/>
              <a:t>Rule 1 – Password Length</a:t>
            </a:r>
          </a:p>
          <a:p>
            <a:pPr lvl="1"/>
            <a:r>
              <a:rPr lang="en-CA" dirty="0" smtClean="0"/>
              <a:t>Stick with passwords that are </a:t>
            </a:r>
            <a:r>
              <a:rPr lang="en-CA" dirty="0" smtClean="0">
                <a:solidFill>
                  <a:srgbClr val="FF0000"/>
                </a:solidFill>
              </a:rPr>
              <a:t>at least </a:t>
            </a:r>
            <a:r>
              <a:rPr lang="en-CA" dirty="0" smtClean="0"/>
              <a:t>8 characters in length. The more characters the better. Ideally passwords should be </a:t>
            </a:r>
            <a:r>
              <a:rPr lang="en-CA" dirty="0" smtClean="0">
                <a:solidFill>
                  <a:srgbClr val="FF0000"/>
                </a:solidFill>
              </a:rPr>
              <a:t>10 characters </a:t>
            </a:r>
            <a:r>
              <a:rPr lang="en-CA" dirty="0" smtClean="0"/>
              <a:t>or longer.</a:t>
            </a:r>
          </a:p>
          <a:p>
            <a:pPr lvl="1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22360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Rules for Creating Strong Passwords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Rule 2 – Password  Complexity</a:t>
            </a:r>
          </a:p>
          <a:p>
            <a:pPr lvl="1"/>
            <a:r>
              <a:rPr lang="en-CA" dirty="0" smtClean="0"/>
              <a:t>Passwords should contain at least one character from each of the following groups. </a:t>
            </a:r>
          </a:p>
          <a:p>
            <a:pPr lvl="1"/>
            <a:r>
              <a:rPr lang="en-CA" dirty="0" smtClean="0"/>
              <a:t>For a very strong password you should have 2 to 4 characters from the following groups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Lower case alphabets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Upper case alphabets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Numbers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Special Characters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2375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Strong Passwords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two rules mentioned combined are often called the “8 4 Rule”</a:t>
            </a:r>
          </a:p>
          <a:p>
            <a:endParaRPr lang="en-CA" dirty="0" smtClean="0"/>
          </a:p>
          <a:p>
            <a:r>
              <a:rPr lang="en-CA" dirty="0" smtClean="0"/>
              <a:t>8 = 8 characters minimum length</a:t>
            </a:r>
          </a:p>
          <a:p>
            <a:r>
              <a:rPr lang="en-CA" dirty="0" smtClean="0"/>
              <a:t>4 = 1 lower case + 1 upper case + 1 number + 1 special character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0355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Problems with Strong Passwords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Strong passwords are very hard to remember. </a:t>
            </a:r>
          </a:p>
          <a:p>
            <a:pPr lvl="1"/>
            <a:r>
              <a:rPr lang="en-CA" dirty="0" smtClean="0"/>
              <a:t>You can use a password manager to store passwords </a:t>
            </a:r>
          </a:p>
          <a:p>
            <a:pPr lvl="2"/>
            <a:r>
              <a:rPr lang="en-CA" dirty="0" smtClean="0"/>
              <a:t>Password Dragon</a:t>
            </a:r>
          </a:p>
          <a:p>
            <a:pPr lvl="2"/>
            <a:r>
              <a:rPr lang="en-CA" dirty="0" err="1" smtClean="0"/>
              <a:t>Dashlane</a:t>
            </a:r>
            <a:r>
              <a:rPr lang="en-CA" dirty="0" smtClean="0"/>
              <a:t> Pro</a:t>
            </a:r>
          </a:p>
          <a:p>
            <a:pPr marL="914400" lvl="2" indent="0">
              <a:buNone/>
            </a:pPr>
            <a:endParaRPr lang="en-CA" dirty="0" smtClean="0"/>
          </a:p>
          <a:p>
            <a:r>
              <a:rPr lang="en-CA" dirty="0" smtClean="0"/>
              <a:t>There are many password mangers on the market, many are free.</a:t>
            </a:r>
          </a:p>
          <a:p>
            <a:r>
              <a:rPr lang="en-CA" dirty="0" smtClean="0"/>
              <a:t>Choose one that suits you best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You can also use a Passphrase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4668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Passphrase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If you don’t want to use a password management tool you can use a phrase that is very familiar to you.</a:t>
            </a:r>
          </a:p>
          <a:p>
            <a:endParaRPr lang="en-CA" dirty="0"/>
          </a:p>
          <a:p>
            <a:pPr marL="0" indent="0">
              <a:buNone/>
            </a:pPr>
            <a:r>
              <a:rPr lang="en-CA" dirty="0" smtClean="0"/>
              <a:t>Example: </a:t>
            </a:r>
          </a:p>
          <a:p>
            <a:pPr marL="0" indent="0">
              <a:buNone/>
            </a:pPr>
            <a:r>
              <a:rPr lang="en-CA" dirty="0" smtClean="0"/>
              <a:t>Phrase:  </a:t>
            </a:r>
            <a:r>
              <a:rPr lang="en-US" dirty="0" smtClean="0">
                <a:effectLst/>
              </a:rPr>
              <a:t>I love to play badminton </a:t>
            </a:r>
          </a:p>
          <a:p>
            <a:r>
              <a:rPr lang="en-US" dirty="0" smtClean="0"/>
              <a:t>ILv2PlyB@dm1nt</a:t>
            </a:r>
            <a:r>
              <a:rPr lang="en-US" dirty="0"/>
              <a:t>()n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4553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Guidelines for avoiding weak passwords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Passwords that use your username or part of your username</a:t>
            </a:r>
          </a:p>
          <a:p>
            <a:r>
              <a:rPr lang="en-CA" dirty="0" smtClean="0"/>
              <a:t>Names of pets, family members or significant others</a:t>
            </a:r>
          </a:p>
          <a:p>
            <a:r>
              <a:rPr lang="en-CA" dirty="0" smtClean="0"/>
              <a:t>Personal information such as cell #, birth date , street name</a:t>
            </a:r>
          </a:p>
          <a:p>
            <a:r>
              <a:rPr lang="en-CA" dirty="0" smtClean="0"/>
              <a:t>Sequences such as 123456, </a:t>
            </a:r>
            <a:r>
              <a:rPr lang="en-CA" dirty="0" err="1" smtClean="0"/>
              <a:t>abcde</a:t>
            </a:r>
            <a:endParaRPr lang="en-CA" dirty="0" smtClean="0"/>
          </a:p>
          <a:p>
            <a:r>
              <a:rPr lang="en-CA" dirty="0" smtClean="0"/>
              <a:t>Words in a dictionary or a real word from any language</a:t>
            </a:r>
          </a:p>
          <a:p>
            <a:r>
              <a:rPr lang="en-CA" dirty="0" smtClean="0"/>
              <a:t>Replacing numbers for letters such as: passw0rd</a:t>
            </a:r>
          </a:p>
          <a:p>
            <a:r>
              <a:rPr lang="en-CA" dirty="0" smtClean="0"/>
              <a:t>Leave a password field blank</a:t>
            </a:r>
          </a:p>
          <a:p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407062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Common sense about passwords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Create unique passwords every time</a:t>
            </a:r>
          </a:p>
          <a:p>
            <a:r>
              <a:rPr lang="en-CA" dirty="0" smtClean="0"/>
              <a:t>Change your passwords for all your accounts every 4-6 months</a:t>
            </a:r>
          </a:p>
          <a:p>
            <a:r>
              <a:rPr lang="en-CA" dirty="0" smtClean="0"/>
              <a:t>Never write down your passwords on a notepad next to the computer or under a mouse pad</a:t>
            </a:r>
          </a:p>
          <a:p>
            <a:r>
              <a:rPr lang="en-CA" dirty="0" smtClean="0"/>
              <a:t>Don’t share with anyone – that friend/romantic interest can become your enemy </a:t>
            </a:r>
          </a:p>
          <a:p>
            <a:r>
              <a:rPr lang="en-CA" dirty="0" smtClean="0"/>
              <a:t>Never use the same passwords for two different sites</a:t>
            </a:r>
          </a:p>
          <a:p>
            <a:r>
              <a:rPr lang="en-CA" dirty="0" smtClean="0"/>
              <a:t>Don’t type your password when someone is looking over your shoulder</a:t>
            </a:r>
          </a:p>
          <a:p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2731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Common sense about passwords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Don’t use the “remember password” option  in your web browser</a:t>
            </a:r>
          </a:p>
          <a:p>
            <a:r>
              <a:rPr lang="en-CA" dirty="0" smtClean="0"/>
              <a:t>Change your password immediately when they are compromised</a:t>
            </a:r>
          </a:p>
          <a:p>
            <a:r>
              <a:rPr lang="en-CA" dirty="0" smtClean="0"/>
              <a:t>Don’t type your password on a computer that does not belong to you</a:t>
            </a:r>
          </a:p>
          <a:p>
            <a:r>
              <a:rPr lang="en-CA" dirty="0" smtClean="0"/>
              <a:t>Never send your password in an e-mail</a:t>
            </a:r>
          </a:p>
          <a:p>
            <a:r>
              <a:rPr lang="en-CA" dirty="0" smtClean="0"/>
              <a:t>If you are requested to change your password by e-mail, verify the source. </a:t>
            </a:r>
            <a:r>
              <a:rPr lang="en-CA" dirty="0" smtClean="0">
                <a:solidFill>
                  <a:srgbClr val="FF0000"/>
                </a:solidFill>
              </a:rPr>
              <a:t>Usually it is an attempt to steal your password.</a:t>
            </a:r>
          </a:p>
          <a:p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75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497</Words>
  <Application>Microsoft Office PowerPoint</Application>
  <PresentationFormat>Widescreen</PresentationFormat>
  <Paragraphs>72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CST8101 Computer Essentials</vt:lpstr>
      <vt:lpstr>Passwords</vt:lpstr>
      <vt:lpstr>Top 10 List of really bad passwords for 2013</vt:lpstr>
      <vt:lpstr>Rules for Creating Strong Passwords</vt:lpstr>
      <vt:lpstr>Rules for Creating Strong Passwords</vt:lpstr>
      <vt:lpstr>Strong Passwords</vt:lpstr>
      <vt:lpstr>Problems with Strong Passwords</vt:lpstr>
      <vt:lpstr>Passphrase</vt:lpstr>
      <vt:lpstr>Guidelines for avoiding weak passwords</vt:lpstr>
      <vt:lpstr>Common sense about passwords</vt:lpstr>
      <vt:lpstr>Common sense about passwords</vt:lpstr>
    </vt:vector>
  </TitlesOfParts>
  <Company>Algonquin College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CST8101 Computer Essentials</dc:title>
  <dc:creator>Matthew O'Meara</dc:creator>
  <cp:lastModifiedBy>Matthew O'Meara</cp:lastModifiedBy>
  <cp:revision>16</cp:revision>
  <dcterms:created xsi:type="dcterms:W3CDTF">2013-08-29T17:17:18Z</dcterms:created>
  <dcterms:modified xsi:type="dcterms:W3CDTF">2015-01-08T16:22:31Z</dcterms:modified>
</cp:coreProperties>
</file>