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429" r:id="rId2"/>
    <p:sldId id="42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92BEAE-EDB7-4626-8629-E08A7BAC46BF}" type="datetimeFigureOut">
              <a:rPr lang="en-US" smtClean="0"/>
              <a:t>9/13/2020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1A41A9-812B-4668-A346-8D72565275D7}" type="slidenum">
              <a:rPr lang="en-US" smtClean="0"/>
              <a:t>‹#›</a:t>
            </a:fld>
            <a:endParaRPr lang="en-US"/>
          </a:p>
        </p:txBody>
      </p:sp>
    </p:spTree>
    <p:extLst>
      <p:ext uri="{BB962C8B-B14F-4D97-AF65-F5344CB8AC3E}">
        <p14:creationId xmlns:p14="http://schemas.microsoft.com/office/powerpoint/2010/main" val="2333687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5802DF9-6BC7-4A8D-8992-B79215C4C836}" type="slidenum">
              <a:rPr kumimoji="0" lang="en-US"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9111946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D7A5228-56FB-40FA-8C90-66C3C1E41DE6}"/>
              </a:ext>
            </a:extLst>
          </p:cNvPr>
          <p:cNvSpPr/>
          <p:nvPr userDrawn="1"/>
        </p:nvSpPr>
        <p:spPr>
          <a:xfrm>
            <a:off x="0" y="0"/>
            <a:ext cx="2540000" cy="1295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sp>
        <p:nvSpPr>
          <p:cNvPr id="4" name="Rectangle 3">
            <a:extLst>
              <a:ext uri="{FF2B5EF4-FFF2-40B4-BE49-F238E27FC236}">
                <a16:creationId xmlns:a16="http://schemas.microsoft.com/office/drawing/2014/main" id="{2E1C462E-DAC8-4413-BE0C-8CEE52FE70DB}"/>
              </a:ext>
            </a:extLst>
          </p:cNvPr>
          <p:cNvSpPr/>
          <p:nvPr userDrawn="1"/>
        </p:nvSpPr>
        <p:spPr>
          <a:xfrm>
            <a:off x="11074400" y="6553200"/>
            <a:ext cx="812800" cy="228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pic>
        <p:nvPicPr>
          <p:cNvPr id="5" name="Picture 10">
            <a:extLst>
              <a:ext uri="{FF2B5EF4-FFF2-40B4-BE49-F238E27FC236}">
                <a16:creationId xmlns:a16="http://schemas.microsoft.com/office/drawing/2014/main" id="{687A9878-5758-4FDD-B024-A52CEA87F483}"/>
              </a:ext>
            </a:extLst>
          </p:cNvPr>
          <p:cNvPicPr>
            <a:picLocks noChangeAspect="1"/>
          </p:cNvPicPr>
          <p:nvPr userDrawn="1"/>
        </p:nvPicPr>
        <p:blipFill>
          <a:blip r:embed="rId2" cstate="email">
            <a:extLst>
              <a:ext uri="{28A0092B-C50C-407E-A947-70E740481C1C}">
                <a14:useLocalDpi xmlns:a14="http://schemas.microsoft.com/office/drawing/2010/main"/>
              </a:ext>
            </a:extLst>
          </a:blip>
          <a:srcRect/>
          <a:stretch>
            <a:fillRect/>
          </a:stretch>
        </p:blipFill>
        <p:spPr bwMode="auto">
          <a:xfrm>
            <a:off x="469901" y="533401"/>
            <a:ext cx="5729817" cy="5580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2"/>
          <p:cNvSpPr>
            <a:spLocks noGrp="1" noChangeArrowheads="1"/>
          </p:cNvSpPr>
          <p:nvPr>
            <p:ph type="subTitle" idx="1"/>
          </p:nvPr>
        </p:nvSpPr>
        <p:spPr>
          <a:xfrm>
            <a:off x="5449696" y="990601"/>
            <a:ext cx="6359040" cy="3041599"/>
          </a:xfrm>
        </p:spPr>
        <p:txBody>
          <a:bodyPr/>
          <a:lstStyle>
            <a:lvl1pPr marL="97921" indent="0" algn="l">
              <a:buFont typeface="Wingdings" pitchFamily="2" charset="2"/>
              <a:buNone/>
              <a:defRPr sz="3600">
                <a:solidFill>
                  <a:schemeClr val="tx1"/>
                </a:solidFill>
                <a:latin typeface="Palatino Linotype" pitchFamily="18" charset="0"/>
              </a:defRPr>
            </a:lvl1pPr>
          </a:lstStyle>
          <a:p>
            <a:r>
              <a:rPr lang="en-US" dirty="0"/>
              <a:t>Click to edit Master subtitle style</a:t>
            </a:r>
          </a:p>
        </p:txBody>
      </p:sp>
    </p:spTree>
    <p:extLst>
      <p:ext uri="{BB962C8B-B14F-4D97-AF65-F5344CB8AC3E}">
        <p14:creationId xmlns:p14="http://schemas.microsoft.com/office/powerpoint/2010/main" val="3880766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73054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1447801"/>
            <a:ext cx="10363200" cy="4321175"/>
          </a:xfrm>
        </p:spPr>
        <p:txBody>
          <a:bodyPr anchor="ctr">
            <a:noAutofit/>
          </a:bodyPr>
          <a:lstStyle>
            <a:lvl1pPr algn="l">
              <a:lnSpc>
                <a:spcPct val="100000"/>
              </a:lnSpc>
              <a:defRPr sz="8800" b="0" cap="all" spc="-80" baseline="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609600" y="228601"/>
            <a:ext cx="103632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2074484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2174240" y="1574800"/>
            <a:ext cx="438912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786880" y="1574800"/>
            <a:ext cx="438912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633649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170176" y="1572768"/>
            <a:ext cx="438912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170176" y="2259366"/>
            <a:ext cx="438912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790944" y="1572768"/>
            <a:ext cx="438912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790944" y="2259366"/>
            <a:ext cx="438912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31282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2094450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69445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6733" y="1600200"/>
            <a:ext cx="6815667"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601" y="1600200"/>
            <a:ext cx="4011084"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Title 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268670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10972800" cy="1143000"/>
          </a:xfrm>
          <a:prstGeom prst="rect">
            <a:avLst/>
          </a:prstGeom>
        </p:spPr>
        <p:txBody>
          <a:bodyPr/>
          <a:lstStyle/>
          <a:p>
            <a:r>
              <a:rPr lang="en-US"/>
              <a:t>Click to edit Master title style</a:t>
            </a:r>
            <a:endParaRPr lang="en-CA"/>
          </a:p>
        </p:txBody>
      </p:sp>
      <p:sp>
        <p:nvSpPr>
          <p:cNvPr id="3" name="Content Placeholder 2"/>
          <p:cNvSpPr>
            <a:spLocks noGrp="1"/>
          </p:cNvSpPr>
          <p:nvPr>
            <p:ph sz="half" idx="1"/>
          </p:nvPr>
        </p:nvSpPr>
        <p:spPr>
          <a:xfrm>
            <a:off x="1117601" y="1477963"/>
            <a:ext cx="5027084" cy="4486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quarter" idx="2"/>
          </p:nvPr>
        </p:nvSpPr>
        <p:spPr>
          <a:xfrm>
            <a:off x="6347884" y="1477962"/>
            <a:ext cx="5027083" cy="2166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Content Placeholder 4"/>
          <p:cNvSpPr>
            <a:spLocks noGrp="1"/>
          </p:cNvSpPr>
          <p:nvPr>
            <p:ph sz="quarter" idx="3"/>
          </p:nvPr>
        </p:nvSpPr>
        <p:spPr>
          <a:xfrm>
            <a:off x="6347884" y="3797301"/>
            <a:ext cx="5027083" cy="2166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02208506"/>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09600" y="152400"/>
            <a:ext cx="10972800" cy="1143000"/>
          </a:xfrm>
          <a:prstGeom prst="rect">
            <a:avLst/>
          </a:prstGeom>
        </p:spPr>
        <p:txBody>
          <a:bodyPr/>
          <a:lstStyle/>
          <a:p>
            <a:r>
              <a:rPr lang="en-US"/>
              <a:t>Click to edit Master title style</a:t>
            </a:r>
            <a:endParaRPr lang="en-CA"/>
          </a:p>
        </p:txBody>
      </p:sp>
      <p:sp>
        <p:nvSpPr>
          <p:cNvPr id="3" name="Content Placeholder 2"/>
          <p:cNvSpPr>
            <a:spLocks noGrp="1"/>
          </p:cNvSpPr>
          <p:nvPr>
            <p:ph sz="quarter" idx="1"/>
          </p:nvPr>
        </p:nvSpPr>
        <p:spPr>
          <a:xfrm>
            <a:off x="1117601" y="1477962"/>
            <a:ext cx="5027084" cy="2166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quarter" idx="2"/>
          </p:nvPr>
        </p:nvSpPr>
        <p:spPr>
          <a:xfrm>
            <a:off x="6347884" y="1477962"/>
            <a:ext cx="5027083" cy="2166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Content Placeholder 4"/>
          <p:cNvSpPr>
            <a:spLocks noGrp="1"/>
          </p:cNvSpPr>
          <p:nvPr>
            <p:ph sz="quarter" idx="3"/>
          </p:nvPr>
        </p:nvSpPr>
        <p:spPr>
          <a:xfrm>
            <a:off x="1117601" y="3797301"/>
            <a:ext cx="5027084" cy="2166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Content Placeholder 5"/>
          <p:cNvSpPr>
            <a:spLocks noGrp="1"/>
          </p:cNvSpPr>
          <p:nvPr>
            <p:ph sz="quarter" idx="4"/>
          </p:nvPr>
        </p:nvSpPr>
        <p:spPr>
          <a:xfrm>
            <a:off x="6347884" y="3797301"/>
            <a:ext cx="5027083" cy="2166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163590614"/>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5" name="Title Placeholder 1"/>
          <p:cNvSpPr>
            <a:spLocks noGrp="1"/>
          </p:cNvSpPr>
          <p:nvPr>
            <p:ph type="title"/>
          </p:nvPr>
        </p:nvSpPr>
        <p:spPr>
          <a:xfrm>
            <a:off x="731520" y="152400"/>
            <a:ext cx="10728960" cy="1143000"/>
          </a:xfrm>
          <a:prstGeom prst="rect">
            <a:avLst/>
          </a:prstGeom>
        </p:spPr>
        <p:txBody>
          <a:bodyPr/>
          <a:lstStyle/>
          <a:p>
            <a:r>
              <a:rPr lang="en-US" dirty="0"/>
              <a:t>Click to edit Master title style</a:t>
            </a:r>
          </a:p>
        </p:txBody>
      </p:sp>
      <p:sp>
        <p:nvSpPr>
          <p:cNvPr id="15" name="Text Placeholder 14"/>
          <p:cNvSpPr>
            <a:spLocks noGrp="1"/>
          </p:cNvSpPr>
          <p:nvPr>
            <p:ph type="body" sz="quarter" idx="10"/>
          </p:nvPr>
        </p:nvSpPr>
        <p:spPr>
          <a:xfrm>
            <a:off x="1027200" y="2057400"/>
            <a:ext cx="10174464" cy="3860180"/>
          </a:xfrm>
        </p:spPr>
        <p:txBody>
          <a:bodyPr/>
          <a:lstStyle>
            <a:lvl1pPr>
              <a:buSzPct val="60000"/>
              <a:defRPr sz="2900"/>
            </a:lvl1pPr>
            <a:lvl2pPr>
              <a:buSzPct val="60000"/>
              <a:defRPr sz="2500"/>
            </a:lvl2pPr>
            <a:lvl3pPr>
              <a:buSzPct val="60000"/>
              <a:defRPr sz="2200"/>
            </a:lvl3pPr>
            <a:lvl4pPr>
              <a:buSzPct val="60000"/>
              <a:defRPr sz="1800"/>
            </a:lvl4pPr>
            <a:lvl5pPr>
              <a:buSzPct val="60000"/>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44087874"/>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10972800" cy="1143000"/>
          </a:xfrm>
          <a:prstGeom prst="rect">
            <a:avLst/>
          </a:prstGeom>
        </p:spPr>
        <p:txBody>
          <a:bodyPr/>
          <a:lstStyle/>
          <a:p>
            <a:r>
              <a:rPr lang="en-US"/>
              <a:t>Click to edit Master title style</a:t>
            </a:r>
            <a:endParaRPr lang="en-CA"/>
          </a:p>
        </p:txBody>
      </p:sp>
      <p:sp>
        <p:nvSpPr>
          <p:cNvPr id="3" name="Text Placeholder 2"/>
          <p:cNvSpPr>
            <a:spLocks noGrp="1"/>
          </p:cNvSpPr>
          <p:nvPr>
            <p:ph type="body" sz="half" idx="1"/>
          </p:nvPr>
        </p:nvSpPr>
        <p:spPr>
          <a:xfrm>
            <a:off x="1117601" y="1477963"/>
            <a:ext cx="5027084" cy="4486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quarter" idx="2"/>
          </p:nvPr>
        </p:nvSpPr>
        <p:spPr>
          <a:xfrm>
            <a:off x="6347884" y="1477962"/>
            <a:ext cx="5027083" cy="2166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Content Placeholder 4"/>
          <p:cNvSpPr>
            <a:spLocks noGrp="1"/>
          </p:cNvSpPr>
          <p:nvPr>
            <p:ph sz="quarter" idx="3"/>
          </p:nvPr>
        </p:nvSpPr>
        <p:spPr>
          <a:xfrm>
            <a:off x="6347884" y="3797301"/>
            <a:ext cx="5027083" cy="2166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307827011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10972800" cy="1143000"/>
          </a:xfrm>
          <a:prstGeom prst="rect">
            <a:avLst/>
          </a:prstGeom>
        </p:spPr>
        <p:txBody>
          <a:bodyPr/>
          <a:lstStyle/>
          <a:p>
            <a:r>
              <a:rPr lang="en-US"/>
              <a:t>Click to edit Master title style</a:t>
            </a:r>
            <a:endParaRPr lang="en-CA"/>
          </a:p>
        </p:txBody>
      </p:sp>
      <p:sp>
        <p:nvSpPr>
          <p:cNvPr id="3" name="Text Placeholder 2"/>
          <p:cNvSpPr>
            <a:spLocks noGrp="1"/>
          </p:cNvSpPr>
          <p:nvPr>
            <p:ph type="body" sz="half" idx="1"/>
          </p:nvPr>
        </p:nvSpPr>
        <p:spPr>
          <a:xfrm>
            <a:off x="1117601" y="1477963"/>
            <a:ext cx="5027084" cy="4486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347884" y="1477963"/>
            <a:ext cx="5027083" cy="44862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14298328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52400"/>
            <a:ext cx="10972800" cy="1143000"/>
          </a:xfrm>
          <a:prstGeom prst="rect">
            <a:avLst/>
          </a:prstGeom>
        </p:spPr>
        <p:txBody>
          <a:bodyPr/>
          <a:lstStyle/>
          <a:p>
            <a:r>
              <a:rPr lang="en-US"/>
              <a:t>Click to edit Master title style</a:t>
            </a:r>
            <a:endParaRPr lang="en-CA"/>
          </a:p>
        </p:txBody>
      </p:sp>
      <p:sp>
        <p:nvSpPr>
          <p:cNvPr id="3" name="Text Placeholder 2"/>
          <p:cNvSpPr>
            <a:spLocks noGrp="1"/>
          </p:cNvSpPr>
          <p:nvPr>
            <p:ph type="body" sz="half" idx="1"/>
          </p:nvPr>
        </p:nvSpPr>
        <p:spPr>
          <a:xfrm>
            <a:off x="1117601" y="1477962"/>
            <a:ext cx="10257367" cy="21669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1117601" y="3797301"/>
            <a:ext cx="10257367" cy="21669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Tree>
    <p:extLst>
      <p:ext uri="{BB962C8B-B14F-4D97-AF65-F5344CB8AC3E}">
        <p14:creationId xmlns:p14="http://schemas.microsoft.com/office/powerpoint/2010/main" val="338344941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8698E621-F046-419F-BCEB-2AD3B58394EC}"/>
              </a:ext>
            </a:extLst>
          </p:cNvPr>
          <p:cNvPicPr>
            <a:picLocks noChangeAspect="1"/>
          </p:cNvPicPr>
          <p:nvPr userDrawn="1"/>
        </p:nvPicPr>
        <p:blipFill>
          <a:blip r:embed="rId16" cstate="email">
            <a:extLst>
              <a:ext uri="{28A0092B-C50C-407E-A947-70E740481C1C}">
                <a14:useLocalDpi xmlns:a14="http://schemas.microsoft.com/office/drawing/2010/main"/>
              </a:ext>
            </a:extLst>
          </a:blip>
          <a:srcRect l="17397" t="33939" r="17847" b="12553"/>
          <a:stretch>
            <a:fillRect/>
          </a:stretch>
        </p:blipFill>
        <p:spPr bwMode="auto">
          <a:xfrm>
            <a:off x="97367" y="63501"/>
            <a:ext cx="1363133" cy="1096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a:extLst>
              <a:ext uri="{FF2B5EF4-FFF2-40B4-BE49-F238E27FC236}">
                <a16:creationId xmlns:a16="http://schemas.microsoft.com/office/drawing/2014/main" id="{AE9BA538-3003-4FC0-99EB-5EB18E7AEC89}"/>
              </a:ext>
            </a:extLst>
          </p:cNvPr>
          <p:cNvSpPr>
            <a:spLocks noGrp="1"/>
          </p:cNvSpPr>
          <p:nvPr>
            <p:ph type="title"/>
          </p:nvPr>
        </p:nvSpPr>
        <p:spPr>
          <a:xfrm>
            <a:off x="1528233" y="152400"/>
            <a:ext cx="7721600" cy="1371600"/>
          </a:xfrm>
          <a:prstGeom prst="rect">
            <a:avLst/>
          </a:prstGeom>
        </p:spPr>
        <p:txBody>
          <a:bodyPr vert="horz" lIns="91440" tIns="45720" rIns="91440" bIns="45720" rtlCol="0" anchor="b">
            <a:normAutofit/>
          </a:bodyPr>
          <a:lstStyle/>
          <a:p>
            <a:r>
              <a:rPr lang="en-US" dirty="0"/>
              <a:t>Click to edit Master title style</a:t>
            </a:r>
          </a:p>
        </p:txBody>
      </p:sp>
      <p:sp>
        <p:nvSpPr>
          <p:cNvPr id="1028" name="Text Placeholder 2">
            <a:extLst>
              <a:ext uri="{FF2B5EF4-FFF2-40B4-BE49-F238E27FC236}">
                <a16:creationId xmlns:a16="http://schemas.microsoft.com/office/drawing/2014/main" id="{8113B9E4-B46C-481C-9BF6-F4301C071293}"/>
              </a:ext>
            </a:extLst>
          </p:cNvPr>
          <p:cNvSpPr>
            <a:spLocks noGrp="1"/>
          </p:cNvSpPr>
          <p:nvPr>
            <p:ph type="body" idx="1"/>
          </p:nvPr>
        </p:nvSpPr>
        <p:spPr bwMode="auto">
          <a:xfrm>
            <a:off x="609600" y="1752601"/>
            <a:ext cx="101600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 name="Rectangle 6">
            <a:extLst>
              <a:ext uri="{FF2B5EF4-FFF2-40B4-BE49-F238E27FC236}">
                <a16:creationId xmlns:a16="http://schemas.microsoft.com/office/drawing/2014/main" id="{5612B713-DBA2-4C35-93D2-9C7F468FDD3F}"/>
              </a:ext>
            </a:extLst>
          </p:cNvPr>
          <p:cNvSpPr/>
          <p:nvPr/>
        </p:nvSpPr>
        <p:spPr>
          <a:xfrm>
            <a:off x="12001501" y="0"/>
            <a:ext cx="19050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sp>
        <p:nvSpPr>
          <p:cNvPr id="8" name="Rectangle 7">
            <a:extLst>
              <a:ext uri="{FF2B5EF4-FFF2-40B4-BE49-F238E27FC236}">
                <a16:creationId xmlns:a16="http://schemas.microsoft.com/office/drawing/2014/main" id="{E1F24C49-2289-4DCF-BAC8-94039A9DE5E7}"/>
              </a:ext>
            </a:extLst>
          </p:cNvPr>
          <p:cNvSpPr/>
          <p:nvPr/>
        </p:nvSpPr>
        <p:spPr>
          <a:xfrm>
            <a:off x="12001501" y="1371600"/>
            <a:ext cx="190500"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dirty="0"/>
          </a:p>
        </p:txBody>
      </p:sp>
      <p:sp>
        <p:nvSpPr>
          <p:cNvPr id="1031" name="TextBox 10">
            <a:extLst>
              <a:ext uri="{FF2B5EF4-FFF2-40B4-BE49-F238E27FC236}">
                <a16:creationId xmlns:a16="http://schemas.microsoft.com/office/drawing/2014/main" id="{25147D3D-05DC-4808-B9BE-F7DDE26D2D48}"/>
              </a:ext>
            </a:extLst>
          </p:cNvPr>
          <p:cNvSpPr txBox="1">
            <a:spLocks noChangeArrowheads="1"/>
          </p:cNvSpPr>
          <p:nvPr userDrawn="1"/>
        </p:nvSpPr>
        <p:spPr bwMode="auto">
          <a:xfrm>
            <a:off x="11379201" y="6527801"/>
            <a:ext cx="79163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US" altLang="en-US" sz="1400" b="1">
                <a:latin typeface="Calibri" panose="020F0502020204030204" pitchFamily="34" charset="0"/>
              </a:rPr>
              <a:t>1-</a:t>
            </a:r>
            <a:fld id="{B250A234-0472-40E1-8361-881E10B1C75B}" type="slidenum">
              <a:rPr lang="en-US" altLang="en-US" sz="1400" b="1" smtClean="0">
                <a:latin typeface="Calibri" panose="020F0502020204030204" pitchFamily="34" charset="0"/>
              </a:rPr>
              <a:pPr eaLnBrk="1" hangingPunct="1">
                <a:defRPr/>
              </a:pPr>
              <a:t>‹#›</a:t>
            </a:fld>
            <a:endParaRPr lang="en-US" altLang="en-US" sz="1400" b="1">
              <a:latin typeface="Calibri" panose="020F0502020204030204" pitchFamily="34" charset="0"/>
            </a:endParaRPr>
          </a:p>
        </p:txBody>
      </p:sp>
      <p:sp>
        <p:nvSpPr>
          <p:cNvPr id="1032" name="TextBox 3">
            <a:extLst>
              <a:ext uri="{FF2B5EF4-FFF2-40B4-BE49-F238E27FC236}">
                <a16:creationId xmlns:a16="http://schemas.microsoft.com/office/drawing/2014/main" id="{FC5F764E-FDAB-4AC0-A0B3-6D991E71B06A}"/>
              </a:ext>
            </a:extLst>
          </p:cNvPr>
          <p:cNvSpPr txBox="1">
            <a:spLocks noChangeArrowheads="1"/>
          </p:cNvSpPr>
          <p:nvPr userDrawn="1"/>
        </p:nvSpPr>
        <p:spPr bwMode="auto">
          <a:xfrm>
            <a:off x="4267201" y="6497639"/>
            <a:ext cx="248709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en-US" altLang="en-US" sz="1400" b="1">
                <a:latin typeface="Calibri" panose="020F0502020204030204" pitchFamily="34" charset="0"/>
              </a:rPr>
              <a:t>© 2018 McGraw-Hill Education</a:t>
            </a:r>
          </a:p>
        </p:txBody>
      </p:sp>
    </p:spTree>
    <p:extLst>
      <p:ext uri="{BB962C8B-B14F-4D97-AF65-F5344CB8AC3E}">
        <p14:creationId xmlns:p14="http://schemas.microsoft.com/office/powerpoint/2010/main" val="25592235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hdr="0" dt="0"/>
  <p:txStyles>
    <p:titleStyle>
      <a:lvl1pPr algn="l" rtl="0" eaLnBrk="0" fontAlgn="base" hangingPunct="0">
        <a:spcBef>
          <a:spcPct val="0"/>
        </a:spcBef>
        <a:spcAft>
          <a:spcPct val="0"/>
        </a:spcAft>
        <a:defRPr sz="3600" kern="1200" cap="all" spc="-60">
          <a:solidFill>
            <a:schemeClr val="tx2"/>
          </a:solidFill>
          <a:latin typeface="+mj-lt"/>
          <a:ea typeface="+mj-ea"/>
          <a:cs typeface="+mj-cs"/>
        </a:defRPr>
      </a:lvl1pPr>
      <a:lvl2pPr algn="l" rtl="0" eaLnBrk="0" fontAlgn="base" hangingPunct="0">
        <a:spcBef>
          <a:spcPct val="0"/>
        </a:spcBef>
        <a:spcAft>
          <a:spcPct val="0"/>
        </a:spcAft>
        <a:defRPr sz="3600">
          <a:solidFill>
            <a:schemeClr val="tx2"/>
          </a:solidFill>
          <a:latin typeface="Calibri" pitchFamily="34" charset="0"/>
        </a:defRPr>
      </a:lvl2pPr>
      <a:lvl3pPr algn="l" rtl="0" eaLnBrk="0" fontAlgn="base" hangingPunct="0">
        <a:spcBef>
          <a:spcPct val="0"/>
        </a:spcBef>
        <a:spcAft>
          <a:spcPct val="0"/>
        </a:spcAft>
        <a:defRPr sz="3600">
          <a:solidFill>
            <a:schemeClr val="tx2"/>
          </a:solidFill>
          <a:latin typeface="Calibri" pitchFamily="34" charset="0"/>
        </a:defRPr>
      </a:lvl3pPr>
      <a:lvl4pPr algn="l" rtl="0" eaLnBrk="0" fontAlgn="base" hangingPunct="0">
        <a:spcBef>
          <a:spcPct val="0"/>
        </a:spcBef>
        <a:spcAft>
          <a:spcPct val="0"/>
        </a:spcAft>
        <a:defRPr sz="3600">
          <a:solidFill>
            <a:schemeClr val="tx2"/>
          </a:solidFill>
          <a:latin typeface="Calibri" pitchFamily="34" charset="0"/>
        </a:defRPr>
      </a:lvl4pPr>
      <a:lvl5pPr algn="l" rtl="0" eaLnBrk="0" fontAlgn="base" hangingPunct="0">
        <a:spcBef>
          <a:spcPct val="0"/>
        </a:spcBef>
        <a:spcAft>
          <a:spcPct val="0"/>
        </a:spcAft>
        <a:defRPr sz="3600">
          <a:solidFill>
            <a:schemeClr val="tx2"/>
          </a:solidFill>
          <a:latin typeface="Calibri" pitchFamily="34" charset="0"/>
        </a:defRPr>
      </a:lvl5pPr>
      <a:lvl6pPr marL="457200" algn="l" rtl="0" fontAlgn="base">
        <a:spcBef>
          <a:spcPct val="0"/>
        </a:spcBef>
        <a:spcAft>
          <a:spcPct val="0"/>
        </a:spcAft>
        <a:defRPr sz="3600">
          <a:solidFill>
            <a:schemeClr val="tx2"/>
          </a:solidFill>
          <a:latin typeface="Calibri" pitchFamily="34" charset="0"/>
        </a:defRPr>
      </a:lvl6pPr>
      <a:lvl7pPr marL="914400" algn="l" rtl="0" fontAlgn="base">
        <a:spcBef>
          <a:spcPct val="0"/>
        </a:spcBef>
        <a:spcAft>
          <a:spcPct val="0"/>
        </a:spcAft>
        <a:defRPr sz="3600">
          <a:solidFill>
            <a:schemeClr val="tx2"/>
          </a:solidFill>
          <a:latin typeface="Calibri" pitchFamily="34" charset="0"/>
        </a:defRPr>
      </a:lvl7pPr>
      <a:lvl8pPr marL="1371600" algn="l" rtl="0" fontAlgn="base">
        <a:spcBef>
          <a:spcPct val="0"/>
        </a:spcBef>
        <a:spcAft>
          <a:spcPct val="0"/>
        </a:spcAft>
        <a:defRPr sz="3600">
          <a:solidFill>
            <a:schemeClr val="tx2"/>
          </a:solidFill>
          <a:latin typeface="Calibri" pitchFamily="34" charset="0"/>
        </a:defRPr>
      </a:lvl8pPr>
      <a:lvl9pPr marL="1828800" algn="l" rtl="0" fontAlgn="base">
        <a:spcBef>
          <a:spcPct val="0"/>
        </a:spcBef>
        <a:spcAft>
          <a:spcPct val="0"/>
        </a:spcAft>
        <a:defRPr sz="3600">
          <a:solidFill>
            <a:schemeClr val="tx2"/>
          </a:solidFill>
          <a:latin typeface="Calibri" pitchFamily="34" charset="0"/>
        </a:defRPr>
      </a:lvl9pPr>
    </p:titleStyle>
    <p:bodyStyle>
      <a:lvl1pPr algn="l" rtl="0" eaLnBrk="0" fontAlgn="base" hangingPunct="0">
        <a:spcBef>
          <a:spcPct val="20000"/>
        </a:spcBef>
        <a:spcAft>
          <a:spcPts val="600"/>
        </a:spcAft>
        <a:buFont typeface="Arial" panose="020B0604020202020204" pitchFamily="34" charset="0"/>
        <a:defRPr sz="2000" b="1" kern="1200">
          <a:solidFill>
            <a:schemeClr val="tx1"/>
          </a:solidFill>
          <a:latin typeface="+mn-lt"/>
          <a:ea typeface="+mn-ea"/>
          <a:cs typeface="+mn-cs"/>
        </a:defRPr>
      </a:lvl1pPr>
      <a:lvl2pPr marL="457200" indent="-182563" algn="l" rtl="0" eaLnBrk="0" fontAlgn="base" hangingPunct="0">
        <a:spcBef>
          <a:spcPct val="20000"/>
        </a:spcBef>
        <a:spcAft>
          <a:spcPct val="0"/>
        </a:spcAft>
        <a:buClr>
          <a:schemeClr val="tx2"/>
        </a:buClr>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Font typeface="Arial" panose="020B0604020202020204" pitchFamily="34" charset="0"/>
        <a:buChar char="•"/>
        <a:defRPr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2"/>
        </a:buClr>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0A32E-3E02-425C-A103-6727C091E3B7}"/>
              </a:ext>
            </a:extLst>
          </p:cNvPr>
          <p:cNvSpPr>
            <a:spLocks noGrp="1"/>
          </p:cNvSpPr>
          <p:nvPr>
            <p:ph type="title"/>
          </p:nvPr>
        </p:nvSpPr>
        <p:spPr>
          <a:xfrm>
            <a:off x="1528233" y="346230"/>
            <a:ext cx="7721600" cy="769398"/>
          </a:xfrm>
        </p:spPr>
        <p:txBody>
          <a:bodyPr/>
          <a:lstStyle/>
          <a:p>
            <a:r>
              <a:rPr lang="en-US" dirty="0"/>
              <a:t>Reflection questions</a:t>
            </a:r>
          </a:p>
        </p:txBody>
      </p:sp>
      <p:sp>
        <p:nvSpPr>
          <p:cNvPr id="3" name="Content Placeholder 2">
            <a:extLst>
              <a:ext uri="{FF2B5EF4-FFF2-40B4-BE49-F238E27FC236}">
                <a16:creationId xmlns:a16="http://schemas.microsoft.com/office/drawing/2014/main" id="{1CB2172B-3765-4CB6-B693-2FA7FE8EF0C9}"/>
              </a:ext>
            </a:extLst>
          </p:cNvPr>
          <p:cNvSpPr>
            <a:spLocks noGrp="1"/>
          </p:cNvSpPr>
          <p:nvPr>
            <p:ph sz="half" idx="1"/>
          </p:nvPr>
        </p:nvSpPr>
        <p:spPr>
          <a:xfrm>
            <a:off x="701336" y="1364202"/>
            <a:ext cx="11017188" cy="5054353"/>
          </a:xfrm>
        </p:spPr>
        <p:txBody>
          <a:bodyPr/>
          <a:lstStyle/>
          <a:p>
            <a:r>
              <a:rPr lang="en-US" sz="2000" b="0" dirty="0"/>
              <a:t>These questions will be discussed in our in-class Q&amp;A session. I encourage you to discuss in your groups.</a:t>
            </a:r>
          </a:p>
          <a:p>
            <a:pPr marL="457200" indent="-457200">
              <a:buAutoNum type="arabicPeriod"/>
            </a:pPr>
            <a:r>
              <a:rPr lang="en-US" sz="2000" b="0" dirty="0"/>
              <a:t>Select the slogan of any company that you are familiar with (e.g., Uber, Lyft, Nike, Subway, Tim Horton’s, M&amp;Ms,  etc.) and ask yourself if this slogan suggests a difference that is important to customers. Now, as a manager, do you think that it is sufficient just to focus on differences that are important to customers or should the focus be broader. If yes, what would you consider important as well. If no, why not? </a:t>
            </a:r>
          </a:p>
          <a:p>
            <a:pPr marL="457200" indent="-457200">
              <a:buAutoNum type="arabicPeriod"/>
            </a:pPr>
            <a:r>
              <a:rPr lang="en-US" sz="2000" b="0" dirty="0"/>
              <a:t>Many companies can manage is cost in such a way that it can offer low prices to customers by passing on the cost savings. Identify companies that utilize this strategy to gain sustained competitive advantage. Discuss their specific approach. </a:t>
            </a:r>
          </a:p>
          <a:p>
            <a:pPr marL="457200" indent="-457200">
              <a:buFont typeface="Arial" panose="020B0604020202020204" pitchFamily="34" charset="0"/>
              <a:buAutoNum type="arabicPeriod"/>
            </a:pPr>
            <a:r>
              <a:rPr lang="en-US" sz="2000" b="0" dirty="0"/>
              <a:t>Compare the sustained competitive advantage of any 2 of the following 3 companies: Lush, </a:t>
            </a:r>
            <a:r>
              <a:rPr lang="en-US" sz="2000" b="0" dirty="0" err="1"/>
              <a:t>L'Oreal</a:t>
            </a:r>
            <a:r>
              <a:rPr lang="en-US" sz="2000" b="0" dirty="0"/>
              <a:t>, and Sephora.</a:t>
            </a:r>
          </a:p>
          <a:p>
            <a:endParaRPr lang="en-US" sz="2000" b="0" dirty="0"/>
          </a:p>
          <a:p>
            <a:pPr marL="457200" indent="-457200">
              <a:buAutoNum type="arabicPeriod"/>
            </a:pPr>
            <a:endParaRPr lang="en-US" sz="2000" b="0" dirty="0"/>
          </a:p>
        </p:txBody>
      </p:sp>
    </p:spTree>
    <p:extLst>
      <p:ext uri="{BB962C8B-B14F-4D97-AF65-F5344CB8AC3E}">
        <p14:creationId xmlns:p14="http://schemas.microsoft.com/office/powerpoint/2010/main" val="367662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0A32E-3E02-425C-A103-6727C091E3B7}"/>
              </a:ext>
            </a:extLst>
          </p:cNvPr>
          <p:cNvSpPr>
            <a:spLocks noGrp="1"/>
          </p:cNvSpPr>
          <p:nvPr>
            <p:ph type="title"/>
          </p:nvPr>
        </p:nvSpPr>
        <p:spPr/>
        <p:txBody>
          <a:bodyPr/>
          <a:lstStyle/>
          <a:p>
            <a:r>
              <a:rPr lang="en-US" dirty="0"/>
              <a:t>Reflection questions</a:t>
            </a:r>
          </a:p>
        </p:txBody>
      </p:sp>
      <p:sp>
        <p:nvSpPr>
          <p:cNvPr id="3" name="Content Placeholder 2">
            <a:extLst>
              <a:ext uri="{FF2B5EF4-FFF2-40B4-BE49-F238E27FC236}">
                <a16:creationId xmlns:a16="http://schemas.microsoft.com/office/drawing/2014/main" id="{1CB2172B-3765-4CB6-B693-2FA7FE8EF0C9}"/>
              </a:ext>
            </a:extLst>
          </p:cNvPr>
          <p:cNvSpPr>
            <a:spLocks noGrp="1"/>
          </p:cNvSpPr>
          <p:nvPr>
            <p:ph sz="half" idx="1"/>
          </p:nvPr>
        </p:nvSpPr>
        <p:spPr>
          <a:xfrm>
            <a:off x="772358" y="1743477"/>
            <a:ext cx="10449016" cy="4525963"/>
          </a:xfrm>
        </p:spPr>
        <p:txBody>
          <a:bodyPr/>
          <a:lstStyle/>
          <a:p>
            <a:pPr marL="514350" indent="-514350">
              <a:buFont typeface="+mj-lt"/>
              <a:buAutoNum type="arabicPeriod" startAt="4"/>
            </a:pPr>
            <a:r>
              <a:rPr lang="en-US" sz="2000" b="0" dirty="0"/>
              <a:t>Select any company you are familiar with and develop a SWOT analysis for them. Give examples of their market segments and describe their 4Ps for any 2 of their target markets/segments</a:t>
            </a:r>
          </a:p>
          <a:p>
            <a:pPr marL="514350" indent="-514350">
              <a:buFont typeface="+mj-lt"/>
              <a:buAutoNum type="arabicPeriod" startAt="4"/>
            </a:pPr>
            <a:r>
              <a:rPr lang="en-US" sz="2000" b="0" dirty="0"/>
              <a:t>Give examples of tactics of the 4 growth strategies used by real companies operating in Canada</a:t>
            </a:r>
          </a:p>
          <a:p>
            <a:pPr marL="514350" indent="-514350">
              <a:buAutoNum type="arabicPeriod" startAt="4"/>
            </a:pPr>
            <a:r>
              <a:rPr lang="en-US" sz="2000" b="0" dirty="0"/>
              <a:t>Give examples of related and unrelated diversification employed by real companies operating in Canada</a:t>
            </a:r>
          </a:p>
          <a:p>
            <a:pPr marL="514350" indent="-514350">
              <a:buAutoNum type="arabicPeriod" startAt="4"/>
            </a:pPr>
            <a:r>
              <a:rPr lang="en-US" sz="2000" b="0" dirty="0"/>
              <a:t>Review Concept questions at the end of Chapter 2</a:t>
            </a:r>
          </a:p>
        </p:txBody>
      </p:sp>
    </p:spTree>
    <p:extLst>
      <p:ext uri="{BB962C8B-B14F-4D97-AF65-F5344CB8AC3E}">
        <p14:creationId xmlns:p14="http://schemas.microsoft.com/office/powerpoint/2010/main" val="34574717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ssential">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258</Words>
  <Application>Microsoft Office PowerPoint</Application>
  <PresentationFormat>Widescreen</PresentationFormat>
  <Paragraphs>11</Paragraphs>
  <Slides>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Palatino Linotype</vt:lpstr>
      <vt:lpstr>Wingdings</vt:lpstr>
      <vt:lpstr>Essential</vt:lpstr>
      <vt:lpstr>Reflection questions</vt:lpstr>
      <vt:lpstr>Reflection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Reflection questions</dc:title>
  <dc:creator>Ajax Persaud</dc:creator>
  <cp:lastModifiedBy>Ajax Persaud</cp:lastModifiedBy>
  <cp:revision>7</cp:revision>
  <dcterms:created xsi:type="dcterms:W3CDTF">2020-09-08T06:29:21Z</dcterms:created>
  <dcterms:modified xsi:type="dcterms:W3CDTF">2020-09-14T00:58:57Z</dcterms:modified>
</cp:coreProperties>
</file>