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63"/>
  </p:notesMasterIdLst>
  <p:handoutMasterIdLst>
    <p:handoutMasterId r:id="rId64"/>
  </p:handoutMasterIdLst>
  <p:sldIdLst>
    <p:sldId id="436" r:id="rId2"/>
    <p:sldId id="437" r:id="rId3"/>
    <p:sldId id="352" r:id="rId4"/>
    <p:sldId id="483" r:id="rId5"/>
    <p:sldId id="440" r:id="rId6"/>
    <p:sldId id="441" r:id="rId7"/>
    <p:sldId id="442" r:id="rId8"/>
    <p:sldId id="465" r:id="rId9"/>
    <p:sldId id="466" r:id="rId10"/>
    <p:sldId id="467" r:id="rId11"/>
    <p:sldId id="470" r:id="rId12"/>
    <p:sldId id="471" r:id="rId13"/>
    <p:sldId id="446" r:id="rId14"/>
    <p:sldId id="447" r:id="rId15"/>
    <p:sldId id="361" r:id="rId16"/>
    <p:sldId id="474" r:id="rId17"/>
    <p:sldId id="484" r:id="rId18"/>
    <p:sldId id="364" r:id="rId19"/>
    <p:sldId id="382" r:id="rId20"/>
    <p:sldId id="472" r:id="rId21"/>
    <p:sldId id="423" r:id="rId22"/>
    <p:sldId id="362" r:id="rId23"/>
    <p:sldId id="365" r:id="rId24"/>
    <p:sldId id="383" r:id="rId25"/>
    <p:sldId id="473" r:id="rId26"/>
    <p:sldId id="477" r:id="rId27"/>
    <p:sldId id="475" r:id="rId28"/>
    <p:sldId id="424" r:id="rId29"/>
    <p:sldId id="425" r:id="rId30"/>
    <p:sldId id="460" r:id="rId31"/>
    <p:sldId id="476" r:id="rId32"/>
    <p:sldId id="384" r:id="rId33"/>
    <p:sldId id="366" r:id="rId34"/>
    <p:sldId id="412" r:id="rId35"/>
    <p:sldId id="451" r:id="rId36"/>
    <p:sldId id="452" r:id="rId37"/>
    <p:sldId id="453" r:id="rId38"/>
    <p:sldId id="367" r:id="rId39"/>
    <p:sldId id="368" r:id="rId40"/>
    <p:sldId id="422" r:id="rId41"/>
    <p:sldId id="485" r:id="rId42"/>
    <p:sldId id="463" r:id="rId43"/>
    <p:sldId id="448" r:id="rId44"/>
    <p:sldId id="426" r:id="rId45"/>
    <p:sldId id="427" r:id="rId46"/>
    <p:sldId id="428" r:id="rId47"/>
    <p:sldId id="478" r:id="rId48"/>
    <p:sldId id="461" r:id="rId49"/>
    <p:sldId id="482" r:id="rId50"/>
    <p:sldId id="429" r:id="rId51"/>
    <p:sldId id="430" r:id="rId52"/>
    <p:sldId id="431" r:id="rId53"/>
    <p:sldId id="432" r:id="rId54"/>
    <p:sldId id="479" r:id="rId55"/>
    <p:sldId id="480" r:id="rId56"/>
    <p:sldId id="433" r:id="rId57"/>
    <p:sldId id="486" r:id="rId58"/>
    <p:sldId id="434" r:id="rId59"/>
    <p:sldId id="481" r:id="rId60"/>
    <p:sldId id="464" r:id="rId61"/>
    <p:sldId id="450" r:id="rId62"/>
  </p:sldIdLst>
  <p:sldSz cx="9144000" cy="6858000" type="screen4x3"/>
  <p:notesSz cx="6858000" cy="9144000"/>
  <p:kinsoku lang="zh-CN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000000"/>
    <a:srgbClr val="6699FF"/>
    <a:srgbClr val="00FFFF"/>
    <a:srgbClr val="00FF66"/>
    <a:srgbClr val="9900FF"/>
    <a:srgbClr val="FFFF99"/>
    <a:srgbClr val="990000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2790" autoAdjust="0"/>
    <p:restoredTop sz="94660"/>
  </p:normalViewPr>
  <p:slideViewPr>
    <p:cSldViewPr>
      <p:cViewPr varScale="1">
        <p:scale>
          <a:sx n="82" d="100"/>
          <a:sy n="82" d="100"/>
        </p:scale>
        <p:origin x="-1206" y="-90"/>
      </p:cViewPr>
      <p:guideLst>
        <p:guide orient="horz" pos="2112"/>
        <p:guide pos="3648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135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\Documents\David\uo\Pearson\Ch21%20TSX%20IPOs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en-CA"/>
            </a:pPr>
            <a:r>
              <a:rPr lang="en-US"/>
              <a:t>Number of New Listings on</a:t>
            </a:r>
            <a:r>
              <a:rPr lang="en-US" baseline="0"/>
              <a:t> TSX</a:t>
            </a:r>
            <a:endParaRPr lang="en-US"/>
          </a:p>
        </c:rich>
      </c:tx>
    </c:title>
    <c:plotArea>
      <c:layout/>
      <c:barChart>
        <c:barDir val="col"/>
        <c:grouping val="clustered"/>
        <c:ser>
          <c:idx val="0"/>
          <c:order val="0"/>
          <c:cat>
            <c:numRef>
              <c:f>Sheet1!$A$4:$A$16</c:f>
              <c:numCache>
                <c:formatCode>mmm\-yy</c:formatCode>
                <c:ptCount val="13"/>
                <c:pt idx="0">
                  <c:v>39630</c:v>
                </c:pt>
                <c:pt idx="1">
                  <c:v>39661</c:v>
                </c:pt>
                <c:pt idx="2">
                  <c:v>39692</c:v>
                </c:pt>
                <c:pt idx="3">
                  <c:v>39722</c:v>
                </c:pt>
                <c:pt idx="4">
                  <c:v>39753</c:v>
                </c:pt>
                <c:pt idx="5">
                  <c:v>39783</c:v>
                </c:pt>
                <c:pt idx="6">
                  <c:v>39814</c:v>
                </c:pt>
                <c:pt idx="7">
                  <c:v>39845</c:v>
                </c:pt>
                <c:pt idx="8">
                  <c:v>39873</c:v>
                </c:pt>
                <c:pt idx="9">
                  <c:v>39904</c:v>
                </c:pt>
                <c:pt idx="10">
                  <c:v>39934</c:v>
                </c:pt>
                <c:pt idx="11">
                  <c:v>39965</c:v>
                </c:pt>
                <c:pt idx="12">
                  <c:v>39995</c:v>
                </c:pt>
              </c:numCache>
            </c:numRef>
          </c:cat>
          <c:val>
            <c:numRef>
              <c:f>Sheet1!$B$4:$B$16</c:f>
              <c:numCache>
                <c:formatCode>General</c:formatCode>
                <c:ptCount val="13"/>
                <c:pt idx="0">
                  <c:v>6</c:v>
                </c:pt>
                <c:pt idx="1">
                  <c:v>4</c:v>
                </c:pt>
                <c:pt idx="2">
                  <c:v>8</c:v>
                </c:pt>
                <c:pt idx="3">
                  <c:v>5</c:v>
                </c:pt>
                <c:pt idx="4">
                  <c:v>11</c:v>
                </c:pt>
                <c:pt idx="5">
                  <c:v>8</c:v>
                </c:pt>
                <c:pt idx="6">
                  <c:v>2</c:v>
                </c:pt>
                <c:pt idx="7">
                  <c:v>7</c:v>
                </c:pt>
                <c:pt idx="8">
                  <c:v>6</c:v>
                </c:pt>
                <c:pt idx="9">
                  <c:v>4</c:v>
                </c:pt>
                <c:pt idx="10">
                  <c:v>1</c:v>
                </c:pt>
                <c:pt idx="11">
                  <c:v>16</c:v>
                </c:pt>
                <c:pt idx="12">
                  <c:v>9</c:v>
                </c:pt>
              </c:numCache>
            </c:numRef>
          </c:val>
        </c:ser>
        <c:axId val="54239232"/>
        <c:axId val="42303488"/>
      </c:barChart>
      <c:dateAx>
        <c:axId val="54239232"/>
        <c:scaling>
          <c:orientation val="minMax"/>
        </c:scaling>
        <c:axPos val="b"/>
        <c:numFmt formatCode="mmm\-yy" sourceLinked="0"/>
        <c:majorTickMark val="none"/>
        <c:tickLblPos val="nextTo"/>
        <c:txPr>
          <a:bodyPr/>
          <a:lstStyle/>
          <a:p>
            <a:pPr>
              <a:defRPr lang="en-CA"/>
            </a:pPr>
            <a:endParaRPr lang="zh-CN"/>
          </a:p>
        </c:txPr>
        <c:crossAx val="42303488"/>
        <c:crosses val="autoZero"/>
        <c:auto val="1"/>
        <c:lblOffset val="100"/>
        <c:baseTimeUnit val="months"/>
      </c:dateAx>
      <c:valAx>
        <c:axId val="4230348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lang="en-CA"/>
            </a:pPr>
            <a:endParaRPr lang="zh-CN"/>
          </a:p>
        </c:txPr>
        <c:crossAx val="54239232"/>
        <c:crosses val="autoZero"/>
        <c:crossBetween val="between"/>
      </c:valAx>
    </c:plotArea>
    <c:plotVisOnly val="1"/>
    <c:dispBlanksAs val="gap"/>
  </c:chart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6497F1-5EC9-4CDD-8A40-36507E1D72F1}" type="doc">
      <dgm:prSet loTypeId="urn:microsoft.com/office/officeart/2005/8/layout/orgChart1" loCatId="hierarchy" qsTypeId="urn:microsoft.com/office/officeart/2005/8/quickstyle/simple1#1" qsCatId="simple" csTypeId="urn:microsoft.com/office/officeart/2005/8/colors/accent1_2#1" csCatId="accent1" phldr="1"/>
      <dgm:spPr/>
    </dgm:pt>
    <dgm:pt modelId="{E4329131-CC10-4E79-8FD6-BE1339DA555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Discrete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Distributions</a:t>
          </a:r>
        </a:p>
      </dgm:t>
    </dgm:pt>
    <dgm:pt modelId="{E5AB9FE6-CCF2-4F3E-8CE8-F9AA11266926}" type="parTrans" cxnId="{D305557D-2F2B-4F24-8E13-026A70ACD1E4}">
      <dgm:prSet/>
      <dgm:spPr/>
      <dgm:t>
        <a:bodyPr/>
        <a:lstStyle/>
        <a:p>
          <a:endParaRPr lang="en-CA"/>
        </a:p>
      </dgm:t>
    </dgm:pt>
    <dgm:pt modelId="{6F40A17D-5087-4B8D-A7C7-89492B3B15D7}" type="sibTrans" cxnId="{D305557D-2F2B-4F24-8E13-026A70ACD1E4}">
      <dgm:prSet/>
      <dgm:spPr/>
      <dgm:t>
        <a:bodyPr/>
        <a:lstStyle/>
        <a:p>
          <a:endParaRPr lang="en-CA"/>
        </a:p>
      </dgm:t>
    </dgm:pt>
    <dgm:pt modelId="{A14A78AF-5F63-4A4B-9EA0-43C036C87A3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Probability of each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option is the same</a:t>
          </a:r>
        </a:p>
      </dgm:t>
    </dgm:pt>
    <dgm:pt modelId="{C842B04D-823E-4FEB-B63C-11189FBDC7C9}" type="parTrans" cxnId="{2441669F-8549-42B8-9E71-86CB1C6A74C3}">
      <dgm:prSet/>
      <dgm:spPr/>
      <dgm:t>
        <a:bodyPr/>
        <a:lstStyle/>
        <a:p>
          <a:endParaRPr lang="en-CA"/>
        </a:p>
      </dgm:t>
    </dgm:pt>
    <dgm:pt modelId="{A93FD9CB-FD3E-4BF5-AC95-F9D13FC71C89}" type="sibTrans" cxnId="{2441669F-8549-42B8-9E71-86CB1C6A74C3}">
      <dgm:prSet/>
      <dgm:spPr/>
      <dgm:t>
        <a:bodyPr/>
        <a:lstStyle/>
        <a:p>
          <a:endParaRPr lang="en-CA"/>
        </a:p>
      </dgm:t>
    </dgm:pt>
    <dgm:pt modelId="{D73E5603-18A3-4133-9B9C-403CC100F706}">
      <dgm:prSet/>
      <dgm:spPr>
        <a:solidFill>
          <a:schemeClr val="accent2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Uniform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162F0086-12F0-45AA-8368-D70242107802}" type="parTrans" cxnId="{3A80091A-2519-402A-95B8-EC2E7E655583}">
      <dgm:prSet/>
      <dgm:spPr/>
      <dgm:t>
        <a:bodyPr/>
        <a:lstStyle/>
        <a:p>
          <a:endParaRPr lang="en-CA"/>
        </a:p>
      </dgm:t>
    </dgm:pt>
    <dgm:pt modelId="{BE4092DC-8313-41C9-9E9B-F3B0D3AF3BF2}" type="sibTrans" cxnId="{3A80091A-2519-402A-95B8-EC2E7E655583}">
      <dgm:prSet/>
      <dgm:spPr/>
      <dgm:t>
        <a:bodyPr/>
        <a:lstStyle/>
        <a:p>
          <a:endParaRPr lang="en-CA"/>
        </a:p>
      </dgm:t>
    </dgm:pt>
    <dgm:pt modelId="{9CAD7272-E55C-4381-80E4-4B470BC0675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Calculate probability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that x out of 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are special</a:t>
          </a:r>
        </a:p>
      </dgm:t>
    </dgm:pt>
    <dgm:pt modelId="{0F606FEC-EB21-4FDA-A7F4-F2954E6B59B2}" type="parTrans" cxnId="{6203BAD0-DB32-472F-9241-7D60072A729C}">
      <dgm:prSet/>
      <dgm:spPr/>
      <dgm:t>
        <a:bodyPr/>
        <a:lstStyle/>
        <a:p>
          <a:endParaRPr lang="en-CA"/>
        </a:p>
      </dgm:t>
    </dgm:pt>
    <dgm:pt modelId="{B4C5FC36-6DF2-45A2-B201-27EE1D1F2DDF}" type="sibTrans" cxnId="{6203BAD0-DB32-472F-9241-7D60072A729C}">
      <dgm:prSet/>
      <dgm:spPr/>
      <dgm:t>
        <a:bodyPr/>
        <a:lstStyle/>
        <a:p>
          <a:endParaRPr lang="en-CA"/>
        </a:p>
      </dgm:t>
    </dgm:pt>
    <dgm:pt modelId="{C209E943-3090-4AA2-99E4-2A9672CCDC9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probability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of being special</a:t>
          </a:r>
        </a:p>
      </dgm:t>
    </dgm:pt>
    <dgm:pt modelId="{3A274CF9-A137-480B-966E-49DDAFD7AF1F}" type="parTrans" cxnId="{C1E32746-D40F-4249-9B7E-6521F31BB283}">
      <dgm:prSet/>
      <dgm:spPr/>
      <dgm:t>
        <a:bodyPr/>
        <a:lstStyle/>
        <a:p>
          <a:endParaRPr lang="en-CA"/>
        </a:p>
      </dgm:t>
    </dgm:pt>
    <dgm:pt modelId="{7E78753D-1F4E-4843-BB04-BA9F0053B944}" type="sibTrans" cxnId="{C1E32746-D40F-4249-9B7E-6521F31BB283}">
      <dgm:prSet/>
      <dgm:spPr/>
      <dgm:t>
        <a:bodyPr/>
        <a:lstStyle/>
        <a:p>
          <a:endParaRPr lang="en-CA"/>
        </a:p>
      </dgm:t>
    </dgm:pt>
    <dgm:pt modelId="{E1A608BD-0781-4C04-9BF3-9A4E3513C49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Binomial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7D301DAF-CA8F-46CF-9DFD-64045F28565F}" type="parTrans" cxnId="{D3A4C2D9-3B1C-4F69-BFC5-0B53A61DFEAC}">
      <dgm:prSet/>
      <dgm:spPr/>
      <dgm:t>
        <a:bodyPr/>
        <a:lstStyle/>
        <a:p>
          <a:endParaRPr lang="en-CA"/>
        </a:p>
      </dgm:t>
    </dgm:pt>
    <dgm:pt modelId="{01815E0A-DA60-4DC8-A142-EC11F75FDA56}" type="sibTrans" cxnId="{D3A4C2D9-3B1C-4F69-BFC5-0B53A61DFEAC}">
      <dgm:prSet/>
      <dgm:spPr/>
      <dgm:t>
        <a:bodyPr/>
        <a:lstStyle/>
        <a:p>
          <a:endParaRPr lang="en-CA"/>
        </a:p>
      </dgm:t>
    </dgm:pt>
    <dgm:pt modelId="{D4A1015F-AFBE-40C5-90A3-8084530255F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Population 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of which S are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to be special</a:t>
          </a:r>
        </a:p>
      </dgm:t>
    </dgm:pt>
    <dgm:pt modelId="{AFEE369C-7B09-430D-8F8B-20C51B87797E}" type="parTrans" cxnId="{5EE3C1C1-8D5C-4587-897F-FB0983407614}">
      <dgm:prSet/>
      <dgm:spPr/>
      <dgm:t>
        <a:bodyPr/>
        <a:lstStyle/>
        <a:p>
          <a:endParaRPr lang="en-CA"/>
        </a:p>
      </dgm:t>
    </dgm:pt>
    <dgm:pt modelId="{F40AF6DA-4D6D-449C-A75B-A1D5AD049785}" type="sibTrans" cxnId="{5EE3C1C1-8D5C-4587-897F-FB0983407614}">
      <dgm:prSet/>
      <dgm:spPr/>
      <dgm:t>
        <a:bodyPr/>
        <a:lstStyle/>
        <a:p>
          <a:endParaRPr lang="en-CA"/>
        </a:p>
      </dgm:t>
    </dgm:pt>
    <dgm:pt modelId="{213EDAB2-2D32-4DA7-B197-342438BF7BD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HyperGeometric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91C1DABA-9FCF-4BAB-B4E0-DCE301BADF16}" type="parTrans" cxnId="{DF6B0501-37A9-4605-A4EA-34EA543A00C6}">
      <dgm:prSet/>
      <dgm:spPr/>
      <dgm:t>
        <a:bodyPr/>
        <a:lstStyle/>
        <a:p>
          <a:endParaRPr lang="en-CA"/>
        </a:p>
      </dgm:t>
    </dgm:pt>
    <dgm:pt modelId="{0E7EE47C-1022-4574-B13F-9F3290B04027}" type="sibTrans" cxnId="{DF6B0501-37A9-4605-A4EA-34EA543A00C6}">
      <dgm:prSet/>
      <dgm:spPr/>
      <dgm:t>
        <a:bodyPr/>
        <a:lstStyle/>
        <a:p>
          <a:endParaRPr lang="en-CA"/>
        </a:p>
      </dgm:t>
    </dgm:pt>
    <dgm:pt modelId="{B8A1049D-B27E-47A2-A365-310BB0190DE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Arrival Rate</a:t>
          </a:r>
        </a:p>
      </dgm:t>
    </dgm:pt>
    <dgm:pt modelId="{D2C2FF31-770B-4ADB-864D-A100D299B6CE}" type="parTrans" cxnId="{E89D891D-749A-4F4B-B598-C56B09280BAB}">
      <dgm:prSet/>
      <dgm:spPr/>
      <dgm:t>
        <a:bodyPr/>
        <a:lstStyle/>
        <a:p>
          <a:endParaRPr lang="en-CA"/>
        </a:p>
      </dgm:t>
    </dgm:pt>
    <dgm:pt modelId="{216E6B24-D8C6-4248-AF09-29D0532BD19F}" type="sibTrans" cxnId="{E89D891D-749A-4F4B-B598-C56B09280BAB}">
      <dgm:prSet/>
      <dgm:spPr/>
      <dgm:t>
        <a:bodyPr/>
        <a:lstStyle/>
        <a:p>
          <a:endParaRPr lang="en-CA"/>
        </a:p>
      </dgm:t>
    </dgm:pt>
    <dgm:pt modelId="{900527CA-8F09-4E67-A2CB-F5BDC0E0D3B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Poisson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4FDD48FD-CA64-4E5F-A2B0-1B01A5B48CA4}" type="parTrans" cxnId="{B2FAF32F-F0A9-47CD-B3D2-AF889594C906}">
      <dgm:prSet/>
      <dgm:spPr/>
      <dgm:t>
        <a:bodyPr/>
        <a:lstStyle/>
        <a:p>
          <a:endParaRPr lang="en-CA"/>
        </a:p>
      </dgm:t>
    </dgm:pt>
    <dgm:pt modelId="{FA69F79A-F526-4E00-B1A1-F8891EA43175}" type="sibTrans" cxnId="{B2FAF32F-F0A9-47CD-B3D2-AF889594C906}">
      <dgm:prSet/>
      <dgm:spPr/>
      <dgm:t>
        <a:bodyPr/>
        <a:lstStyle/>
        <a:p>
          <a:endParaRPr lang="en-CA"/>
        </a:p>
      </dgm:t>
    </dgm:pt>
    <dgm:pt modelId="{E1BD1E1F-5AF7-444D-B945-AD47E17D2F73}" type="pres">
      <dgm:prSet presAssocID="{856497F1-5EC9-4CDD-8A40-36507E1D72F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49FAE5C-1546-407C-804D-1B912AA2FA40}" type="pres">
      <dgm:prSet presAssocID="{E4329131-CC10-4E79-8FD6-BE1339DA555D}" presName="hierRoot1" presStyleCnt="0">
        <dgm:presLayoutVars>
          <dgm:hierBranch/>
        </dgm:presLayoutVars>
      </dgm:prSet>
      <dgm:spPr/>
    </dgm:pt>
    <dgm:pt modelId="{28546F78-E536-46BE-9A1D-89FBEB1433A8}" type="pres">
      <dgm:prSet presAssocID="{E4329131-CC10-4E79-8FD6-BE1339DA555D}" presName="rootComposite1" presStyleCnt="0"/>
      <dgm:spPr/>
    </dgm:pt>
    <dgm:pt modelId="{B6BA6AC8-A202-476A-AA6A-E3630F1F66C9}" type="pres">
      <dgm:prSet presAssocID="{E4329131-CC10-4E79-8FD6-BE1339DA555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FB033BB7-FA60-4357-A95C-C01C0A4E28D4}" type="pres">
      <dgm:prSet presAssocID="{E4329131-CC10-4E79-8FD6-BE1339DA555D}" presName="rootConnector1" presStyleLbl="node1" presStyleIdx="0" presStyleCnt="0"/>
      <dgm:spPr/>
      <dgm:t>
        <a:bodyPr/>
        <a:lstStyle/>
        <a:p>
          <a:endParaRPr lang="en-CA"/>
        </a:p>
      </dgm:t>
    </dgm:pt>
    <dgm:pt modelId="{50009647-2367-4046-B757-2F046272B5AF}" type="pres">
      <dgm:prSet presAssocID="{E4329131-CC10-4E79-8FD6-BE1339DA555D}" presName="hierChild2" presStyleCnt="0"/>
      <dgm:spPr/>
    </dgm:pt>
    <dgm:pt modelId="{B3D03C56-0763-4BE3-A036-51C34FE5AE1A}" type="pres">
      <dgm:prSet presAssocID="{C842B04D-823E-4FEB-B63C-11189FBDC7C9}" presName="Name35" presStyleLbl="parChTrans1D2" presStyleIdx="0" presStyleCnt="3"/>
      <dgm:spPr/>
      <dgm:t>
        <a:bodyPr/>
        <a:lstStyle/>
        <a:p>
          <a:endParaRPr lang="en-CA"/>
        </a:p>
      </dgm:t>
    </dgm:pt>
    <dgm:pt modelId="{7F884778-46B8-4A4B-ADC0-037406B13AF9}" type="pres">
      <dgm:prSet presAssocID="{A14A78AF-5F63-4A4B-9EA0-43C036C87A3A}" presName="hierRoot2" presStyleCnt="0">
        <dgm:presLayoutVars>
          <dgm:hierBranch/>
        </dgm:presLayoutVars>
      </dgm:prSet>
      <dgm:spPr/>
    </dgm:pt>
    <dgm:pt modelId="{5D29F17C-781E-4FC6-9C0B-C87D24C10CE4}" type="pres">
      <dgm:prSet presAssocID="{A14A78AF-5F63-4A4B-9EA0-43C036C87A3A}" presName="rootComposite" presStyleCnt="0"/>
      <dgm:spPr/>
    </dgm:pt>
    <dgm:pt modelId="{750EBCCF-DF62-4EE3-84B3-4F0C1425F8FB}" type="pres">
      <dgm:prSet presAssocID="{A14A78AF-5F63-4A4B-9EA0-43C036C87A3A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1EC98E98-B3F3-43B2-BD27-981DA1838DE7}" type="pres">
      <dgm:prSet presAssocID="{A14A78AF-5F63-4A4B-9EA0-43C036C87A3A}" presName="rootConnector" presStyleLbl="node2" presStyleIdx="0" presStyleCnt="3"/>
      <dgm:spPr/>
      <dgm:t>
        <a:bodyPr/>
        <a:lstStyle/>
        <a:p>
          <a:endParaRPr lang="en-CA"/>
        </a:p>
      </dgm:t>
    </dgm:pt>
    <dgm:pt modelId="{22EE3B55-1C3B-497C-883C-4162800C8714}" type="pres">
      <dgm:prSet presAssocID="{A14A78AF-5F63-4A4B-9EA0-43C036C87A3A}" presName="hierChild4" presStyleCnt="0"/>
      <dgm:spPr/>
    </dgm:pt>
    <dgm:pt modelId="{870BAD3E-DA00-44C8-912D-BE6474D67495}" type="pres">
      <dgm:prSet presAssocID="{162F0086-12F0-45AA-8368-D70242107802}" presName="Name35" presStyleLbl="parChTrans1D3" presStyleIdx="0" presStyleCnt="4"/>
      <dgm:spPr/>
      <dgm:t>
        <a:bodyPr/>
        <a:lstStyle/>
        <a:p>
          <a:endParaRPr lang="en-CA"/>
        </a:p>
      </dgm:t>
    </dgm:pt>
    <dgm:pt modelId="{4414E0F7-8BF0-4A5E-BE8A-136B0F6DF6C3}" type="pres">
      <dgm:prSet presAssocID="{D73E5603-18A3-4133-9B9C-403CC100F706}" presName="hierRoot2" presStyleCnt="0">
        <dgm:presLayoutVars>
          <dgm:hierBranch val="r"/>
        </dgm:presLayoutVars>
      </dgm:prSet>
      <dgm:spPr/>
    </dgm:pt>
    <dgm:pt modelId="{182B9ACE-AB55-49C9-B250-7E89BCF1D945}" type="pres">
      <dgm:prSet presAssocID="{D73E5603-18A3-4133-9B9C-403CC100F706}" presName="rootComposite" presStyleCnt="0"/>
      <dgm:spPr/>
    </dgm:pt>
    <dgm:pt modelId="{3F5DE0CC-F51A-41E6-BA4F-08FF51A7D848}" type="pres">
      <dgm:prSet presAssocID="{D73E5603-18A3-4133-9B9C-403CC100F706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911E1609-6056-4BB2-A5CE-FF0FB9EF362D}" type="pres">
      <dgm:prSet presAssocID="{D73E5603-18A3-4133-9B9C-403CC100F706}" presName="rootConnector" presStyleLbl="node3" presStyleIdx="0" presStyleCnt="4"/>
      <dgm:spPr/>
      <dgm:t>
        <a:bodyPr/>
        <a:lstStyle/>
        <a:p>
          <a:endParaRPr lang="en-CA"/>
        </a:p>
      </dgm:t>
    </dgm:pt>
    <dgm:pt modelId="{70D7E0B3-AB1E-4D39-8D7A-451917C33DE0}" type="pres">
      <dgm:prSet presAssocID="{D73E5603-18A3-4133-9B9C-403CC100F706}" presName="hierChild4" presStyleCnt="0"/>
      <dgm:spPr/>
    </dgm:pt>
    <dgm:pt modelId="{A28CC419-47C8-4C70-8A08-ECE33FB0129F}" type="pres">
      <dgm:prSet presAssocID="{D73E5603-18A3-4133-9B9C-403CC100F706}" presName="hierChild5" presStyleCnt="0"/>
      <dgm:spPr/>
    </dgm:pt>
    <dgm:pt modelId="{157B5B3A-B244-4DCA-8E91-8DEB9366CB0F}" type="pres">
      <dgm:prSet presAssocID="{A14A78AF-5F63-4A4B-9EA0-43C036C87A3A}" presName="hierChild5" presStyleCnt="0"/>
      <dgm:spPr/>
    </dgm:pt>
    <dgm:pt modelId="{8062DA3B-2CB0-42CE-93AD-A1D568C160FC}" type="pres">
      <dgm:prSet presAssocID="{0F606FEC-EB21-4FDA-A7F4-F2954E6B59B2}" presName="Name35" presStyleLbl="parChTrans1D2" presStyleIdx="1" presStyleCnt="3"/>
      <dgm:spPr/>
      <dgm:t>
        <a:bodyPr/>
        <a:lstStyle/>
        <a:p>
          <a:endParaRPr lang="en-CA"/>
        </a:p>
      </dgm:t>
    </dgm:pt>
    <dgm:pt modelId="{5C8EABDE-9446-4475-9651-D7B7217AA9F3}" type="pres">
      <dgm:prSet presAssocID="{9CAD7272-E55C-4381-80E4-4B470BC06751}" presName="hierRoot2" presStyleCnt="0">
        <dgm:presLayoutVars>
          <dgm:hierBranch/>
        </dgm:presLayoutVars>
      </dgm:prSet>
      <dgm:spPr/>
    </dgm:pt>
    <dgm:pt modelId="{C6AA1CB0-95C9-4E2D-BA9B-ADC84E343D1D}" type="pres">
      <dgm:prSet presAssocID="{9CAD7272-E55C-4381-80E4-4B470BC06751}" presName="rootComposite" presStyleCnt="0"/>
      <dgm:spPr/>
    </dgm:pt>
    <dgm:pt modelId="{890B3C23-6492-44B5-A0D0-D7C79534A21F}" type="pres">
      <dgm:prSet presAssocID="{9CAD7272-E55C-4381-80E4-4B470BC06751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503CF47E-ED70-4A82-9080-DDEDB77F7C73}" type="pres">
      <dgm:prSet presAssocID="{9CAD7272-E55C-4381-80E4-4B470BC06751}" presName="rootConnector" presStyleLbl="node2" presStyleIdx="1" presStyleCnt="3"/>
      <dgm:spPr/>
      <dgm:t>
        <a:bodyPr/>
        <a:lstStyle/>
        <a:p>
          <a:endParaRPr lang="en-CA"/>
        </a:p>
      </dgm:t>
    </dgm:pt>
    <dgm:pt modelId="{1DB30BF4-392A-4385-A716-01D20565D200}" type="pres">
      <dgm:prSet presAssocID="{9CAD7272-E55C-4381-80E4-4B470BC06751}" presName="hierChild4" presStyleCnt="0"/>
      <dgm:spPr/>
    </dgm:pt>
    <dgm:pt modelId="{697DEA6F-CBCD-4E82-8791-521BA7DDA215}" type="pres">
      <dgm:prSet presAssocID="{3A274CF9-A137-480B-966E-49DDAFD7AF1F}" presName="Name35" presStyleLbl="parChTrans1D3" presStyleIdx="1" presStyleCnt="4"/>
      <dgm:spPr/>
      <dgm:t>
        <a:bodyPr/>
        <a:lstStyle/>
        <a:p>
          <a:endParaRPr lang="en-CA"/>
        </a:p>
      </dgm:t>
    </dgm:pt>
    <dgm:pt modelId="{C79DE79D-1727-4523-BF69-706D0D13E597}" type="pres">
      <dgm:prSet presAssocID="{C209E943-3090-4AA2-99E4-2A9672CCDC9B}" presName="hierRoot2" presStyleCnt="0">
        <dgm:presLayoutVars>
          <dgm:hierBranch val="r"/>
        </dgm:presLayoutVars>
      </dgm:prSet>
      <dgm:spPr/>
    </dgm:pt>
    <dgm:pt modelId="{BD1EC427-1A72-4AE8-9F7D-FFEA9B11D23F}" type="pres">
      <dgm:prSet presAssocID="{C209E943-3090-4AA2-99E4-2A9672CCDC9B}" presName="rootComposite" presStyleCnt="0"/>
      <dgm:spPr/>
    </dgm:pt>
    <dgm:pt modelId="{26B474EB-AC29-43BE-B7F0-7271601AE03B}" type="pres">
      <dgm:prSet presAssocID="{C209E943-3090-4AA2-99E4-2A9672CCDC9B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91F92858-8D55-4019-BE88-F75F8A182934}" type="pres">
      <dgm:prSet presAssocID="{C209E943-3090-4AA2-99E4-2A9672CCDC9B}" presName="rootConnector" presStyleLbl="node3" presStyleIdx="1" presStyleCnt="4"/>
      <dgm:spPr/>
      <dgm:t>
        <a:bodyPr/>
        <a:lstStyle/>
        <a:p>
          <a:endParaRPr lang="en-CA"/>
        </a:p>
      </dgm:t>
    </dgm:pt>
    <dgm:pt modelId="{D4F68CC5-8C2F-43EE-A684-2C39769BD19E}" type="pres">
      <dgm:prSet presAssocID="{C209E943-3090-4AA2-99E4-2A9672CCDC9B}" presName="hierChild4" presStyleCnt="0"/>
      <dgm:spPr/>
    </dgm:pt>
    <dgm:pt modelId="{71C07A31-251F-493A-AE60-282713811215}" type="pres">
      <dgm:prSet presAssocID="{7D301DAF-CA8F-46CF-9DFD-64045F28565F}" presName="Name50" presStyleLbl="parChTrans1D4" presStyleIdx="0" presStyleCnt="2"/>
      <dgm:spPr/>
      <dgm:t>
        <a:bodyPr/>
        <a:lstStyle/>
        <a:p>
          <a:endParaRPr lang="en-CA"/>
        </a:p>
      </dgm:t>
    </dgm:pt>
    <dgm:pt modelId="{E468EB4B-C746-494F-8DC5-9B15F8EBA49A}" type="pres">
      <dgm:prSet presAssocID="{E1A608BD-0781-4C04-9BF3-9A4E3513C491}" presName="hierRoot2" presStyleCnt="0">
        <dgm:presLayoutVars>
          <dgm:hierBranch val="r"/>
        </dgm:presLayoutVars>
      </dgm:prSet>
      <dgm:spPr/>
    </dgm:pt>
    <dgm:pt modelId="{6D85F717-79C5-43DC-8FCC-3AC2A1F7C053}" type="pres">
      <dgm:prSet presAssocID="{E1A608BD-0781-4C04-9BF3-9A4E3513C491}" presName="rootComposite" presStyleCnt="0"/>
      <dgm:spPr/>
    </dgm:pt>
    <dgm:pt modelId="{0CFF7565-D4E0-4982-97C1-E661F889555A}" type="pres">
      <dgm:prSet presAssocID="{E1A608BD-0781-4C04-9BF3-9A4E3513C491}" presName="rootText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028651BF-9228-4D0E-8862-3C470F7CD5AD}" type="pres">
      <dgm:prSet presAssocID="{E1A608BD-0781-4C04-9BF3-9A4E3513C491}" presName="rootConnector" presStyleLbl="node4" presStyleIdx="0" presStyleCnt="2"/>
      <dgm:spPr/>
      <dgm:t>
        <a:bodyPr/>
        <a:lstStyle/>
        <a:p>
          <a:endParaRPr lang="en-CA"/>
        </a:p>
      </dgm:t>
    </dgm:pt>
    <dgm:pt modelId="{BD3940F7-4BD9-42F4-8B8B-38FCFC2D55D0}" type="pres">
      <dgm:prSet presAssocID="{E1A608BD-0781-4C04-9BF3-9A4E3513C491}" presName="hierChild4" presStyleCnt="0"/>
      <dgm:spPr/>
    </dgm:pt>
    <dgm:pt modelId="{95C85F46-58CC-4635-A283-83BF5D8845B6}" type="pres">
      <dgm:prSet presAssocID="{E1A608BD-0781-4C04-9BF3-9A4E3513C491}" presName="hierChild5" presStyleCnt="0"/>
      <dgm:spPr/>
    </dgm:pt>
    <dgm:pt modelId="{B387FFE7-2216-4BAA-ACCB-3259C48F5236}" type="pres">
      <dgm:prSet presAssocID="{C209E943-3090-4AA2-99E4-2A9672CCDC9B}" presName="hierChild5" presStyleCnt="0"/>
      <dgm:spPr/>
    </dgm:pt>
    <dgm:pt modelId="{5E0DB105-CCF2-42D6-AD6C-35A99A19A133}" type="pres">
      <dgm:prSet presAssocID="{AFEE369C-7B09-430D-8F8B-20C51B87797E}" presName="Name35" presStyleLbl="parChTrans1D3" presStyleIdx="2" presStyleCnt="4"/>
      <dgm:spPr/>
      <dgm:t>
        <a:bodyPr/>
        <a:lstStyle/>
        <a:p>
          <a:endParaRPr lang="en-CA"/>
        </a:p>
      </dgm:t>
    </dgm:pt>
    <dgm:pt modelId="{B4D3B4C5-7BE4-481B-89BD-0A961FB2677D}" type="pres">
      <dgm:prSet presAssocID="{D4A1015F-AFBE-40C5-90A3-8084530255F3}" presName="hierRoot2" presStyleCnt="0">
        <dgm:presLayoutVars>
          <dgm:hierBranch val="r"/>
        </dgm:presLayoutVars>
      </dgm:prSet>
      <dgm:spPr/>
    </dgm:pt>
    <dgm:pt modelId="{5971D1DF-41D7-4F71-8BD6-F0F02B479949}" type="pres">
      <dgm:prSet presAssocID="{D4A1015F-AFBE-40C5-90A3-8084530255F3}" presName="rootComposite" presStyleCnt="0"/>
      <dgm:spPr/>
    </dgm:pt>
    <dgm:pt modelId="{21CCAE8D-5733-4780-B877-6DB0568D1543}" type="pres">
      <dgm:prSet presAssocID="{D4A1015F-AFBE-40C5-90A3-8084530255F3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64ABBDDF-AD11-465B-9AD3-9114694E288F}" type="pres">
      <dgm:prSet presAssocID="{D4A1015F-AFBE-40C5-90A3-8084530255F3}" presName="rootConnector" presStyleLbl="node3" presStyleIdx="2" presStyleCnt="4"/>
      <dgm:spPr/>
      <dgm:t>
        <a:bodyPr/>
        <a:lstStyle/>
        <a:p>
          <a:endParaRPr lang="en-CA"/>
        </a:p>
      </dgm:t>
    </dgm:pt>
    <dgm:pt modelId="{F1BFEE73-8DCB-44D6-97C7-D28806E49DE1}" type="pres">
      <dgm:prSet presAssocID="{D4A1015F-AFBE-40C5-90A3-8084530255F3}" presName="hierChild4" presStyleCnt="0"/>
      <dgm:spPr/>
    </dgm:pt>
    <dgm:pt modelId="{4085CF3A-4B57-4F1C-BEA5-68F066CA65EE}" type="pres">
      <dgm:prSet presAssocID="{91C1DABA-9FCF-4BAB-B4E0-DCE301BADF16}" presName="Name50" presStyleLbl="parChTrans1D4" presStyleIdx="1" presStyleCnt="2"/>
      <dgm:spPr/>
      <dgm:t>
        <a:bodyPr/>
        <a:lstStyle/>
        <a:p>
          <a:endParaRPr lang="en-CA"/>
        </a:p>
      </dgm:t>
    </dgm:pt>
    <dgm:pt modelId="{D4FCA291-1D64-417C-A707-2CBAA1520BC5}" type="pres">
      <dgm:prSet presAssocID="{213EDAB2-2D32-4DA7-B197-342438BF7BDF}" presName="hierRoot2" presStyleCnt="0">
        <dgm:presLayoutVars>
          <dgm:hierBranch val="r"/>
        </dgm:presLayoutVars>
      </dgm:prSet>
      <dgm:spPr/>
    </dgm:pt>
    <dgm:pt modelId="{36A11059-1258-431D-A837-548FC36F31EF}" type="pres">
      <dgm:prSet presAssocID="{213EDAB2-2D32-4DA7-B197-342438BF7BDF}" presName="rootComposite" presStyleCnt="0"/>
      <dgm:spPr/>
    </dgm:pt>
    <dgm:pt modelId="{60DE01E9-7CAD-4DB3-AFAE-A64604AF6639}" type="pres">
      <dgm:prSet presAssocID="{213EDAB2-2D32-4DA7-B197-342438BF7BDF}" presName="rootText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168A2304-BD53-41DF-B37C-3588986A3CA2}" type="pres">
      <dgm:prSet presAssocID="{213EDAB2-2D32-4DA7-B197-342438BF7BDF}" presName="rootConnector" presStyleLbl="node4" presStyleIdx="1" presStyleCnt="2"/>
      <dgm:spPr/>
      <dgm:t>
        <a:bodyPr/>
        <a:lstStyle/>
        <a:p>
          <a:endParaRPr lang="en-CA"/>
        </a:p>
      </dgm:t>
    </dgm:pt>
    <dgm:pt modelId="{3B5851DF-4568-45FB-B8BB-EFD69C0EC7B3}" type="pres">
      <dgm:prSet presAssocID="{213EDAB2-2D32-4DA7-B197-342438BF7BDF}" presName="hierChild4" presStyleCnt="0"/>
      <dgm:spPr/>
    </dgm:pt>
    <dgm:pt modelId="{426B5CF1-22B0-41ED-A7B3-4C6FD2BBD574}" type="pres">
      <dgm:prSet presAssocID="{213EDAB2-2D32-4DA7-B197-342438BF7BDF}" presName="hierChild5" presStyleCnt="0"/>
      <dgm:spPr/>
    </dgm:pt>
    <dgm:pt modelId="{F8C2FCB8-EDB2-4F1D-BD4E-C805C5D23F4C}" type="pres">
      <dgm:prSet presAssocID="{D4A1015F-AFBE-40C5-90A3-8084530255F3}" presName="hierChild5" presStyleCnt="0"/>
      <dgm:spPr/>
    </dgm:pt>
    <dgm:pt modelId="{F5ABC6D1-6331-4D48-A5A9-AF3BEED8639F}" type="pres">
      <dgm:prSet presAssocID="{9CAD7272-E55C-4381-80E4-4B470BC06751}" presName="hierChild5" presStyleCnt="0"/>
      <dgm:spPr/>
    </dgm:pt>
    <dgm:pt modelId="{85AB7935-F540-4C2F-BF4C-D3F726C4F9BC}" type="pres">
      <dgm:prSet presAssocID="{D2C2FF31-770B-4ADB-864D-A100D299B6CE}" presName="Name35" presStyleLbl="parChTrans1D2" presStyleIdx="2" presStyleCnt="3"/>
      <dgm:spPr/>
      <dgm:t>
        <a:bodyPr/>
        <a:lstStyle/>
        <a:p>
          <a:endParaRPr lang="en-CA"/>
        </a:p>
      </dgm:t>
    </dgm:pt>
    <dgm:pt modelId="{3740B08D-37D0-4C55-9335-70BFBAE76061}" type="pres">
      <dgm:prSet presAssocID="{B8A1049D-B27E-47A2-A365-310BB0190DE0}" presName="hierRoot2" presStyleCnt="0">
        <dgm:presLayoutVars>
          <dgm:hierBranch/>
        </dgm:presLayoutVars>
      </dgm:prSet>
      <dgm:spPr/>
    </dgm:pt>
    <dgm:pt modelId="{AF9FF8A7-C1AC-495B-A499-FAB763C53C59}" type="pres">
      <dgm:prSet presAssocID="{B8A1049D-B27E-47A2-A365-310BB0190DE0}" presName="rootComposite" presStyleCnt="0"/>
      <dgm:spPr/>
    </dgm:pt>
    <dgm:pt modelId="{EBF28E17-F1E7-4732-AE44-CB756B6A1046}" type="pres">
      <dgm:prSet presAssocID="{B8A1049D-B27E-47A2-A365-310BB0190DE0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C10871CF-B0A2-406F-99C6-30BF721728B6}" type="pres">
      <dgm:prSet presAssocID="{B8A1049D-B27E-47A2-A365-310BB0190DE0}" presName="rootConnector" presStyleLbl="node2" presStyleIdx="2" presStyleCnt="3"/>
      <dgm:spPr/>
      <dgm:t>
        <a:bodyPr/>
        <a:lstStyle/>
        <a:p>
          <a:endParaRPr lang="en-CA"/>
        </a:p>
      </dgm:t>
    </dgm:pt>
    <dgm:pt modelId="{160A8264-746F-4FB1-8E60-E6EA8352D4F6}" type="pres">
      <dgm:prSet presAssocID="{B8A1049D-B27E-47A2-A365-310BB0190DE0}" presName="hierChild4" presStyleCnt="0"/>
      <dgm:spPr/>
    </dgm:pt>
    <dgm:pt modelId="{E2C4AAF6-E943-427E-97F5-1F0510412579}" type="pres">
      <dgm:prSet presAssocID="{4FDD48FD-CA64-4E5F-A2B0-1B01A5B48CA4}" presName="Name35" presStyleLbl="parChTrans1D3" presStyleIdx="3" presStyleCnt="4"/>
      <dgm:spPr/>
      <dgm:t>
        <a:bodyPr/>
        <a:lstStyle/>
        <a:p>
          <a:endParaRPr lang="en-CA"/>
        </a:p>
      </dgm:t>
    </dgm:pt>
    <dgm:pt modelId="{1A2BFD28-1148-4233-99D5-42106F130E1A}" type="pres">
      <dgm:prSet presAssocID="{900527CA-8F09-4E67-A2CB-F5BDC0E0D3B0}" presName="hierRoot2" presStyleCnt="0">
        <dgm:presLayoutVars>
          <dgm:hierBranch val="r"/>
        </dgm:presLayoutVars>
      </dgm:prSet>
      <dgm:spPr/>
    </dgm:pt>
    <dgm:pt modelId="{D3331372-51B1-4DA6-84BB-DC2CFF990926}" type="pres">
      <dgm:prSet presAssocID="{900527CA-8F09-4E67-A2CB-F5BDC0E0D3B0}" presName="rootComposite" presStyleCnt="0"/>
      <dgm:spPr/>
    </dgm:pt>
    <dgm:pt modelId="{D370CF07-711D-40C0-9AA2-1BD460B80680}" type="pres">
      <dgm:prSet presAssocID="{900527CA-8F09-4E67-A2CB-F5BDC0E0D3B0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25BBF2DC-E015-469D-A350-E05DB06FB1D0}" type="pres">
      <dgm:prSet presAssocID="{900527CA-8F09-4E67-A2CB-F5BDC0E0D3B0}" presName="rootConnector" presStyleLbl="node3" presStyleIdx="3" presStyleCnt="4"/>
      <dgm:spPr/>
      <dgm:t>
        <a:bodyPr/>
        <a:lstStyle/>
        <a:p>
          <a:endParaRPr lang="en-CA"/>
        </a:p>
      </dgm:t>
    </dgm:pt>
    <dgm:pt modelId="{8D9C9DB9-2C59-4927-8505-34DDD6B2C3F8}" type="pres">
      <dgm:prSet presAssocID="{900527CA-8F09-4E67-A2CB-F5BDC0E0D3B0}" presName="hierChild4" presStyleCnt="0"/>
      <dgm:spPr/>
    </dgm:pt>
    <dgm:pt modelId="{EE2AF7F2-234F-4420-8A13-13B80049BE92}" type="pres">
      <dgm:prSet presAssocID="{900527CA-8F09-4E67-A2CB-F5BDC0E0D3B0}" presName="hierChild5" presStyleCnt="0"/>
      <dgm:spPr/>
    </dgm:pt>
    <dgm:pt modelId="{B4B80849-F817-47C9-A559-5752CB0C28C2}" type="pres">
      <dgm:prSet presAssocID="{B8A1049D-B27E-47A2-A365-310BB0190DE0}" presName="hierChild5" presStyleCnt="0"/>
      <dgm:spPr/>
    </dgm:pt>
    <dgm:pt modelId="{CB00E185-25EC-4748-AC4F-665540BE170F}" type="pres">
      <dgm:prSet presAssocID="{E4329131-CC10-4E79-8FD6-BE1339DA555D}" presName="hierChild3" presStyleCnt="0"/>
      <dgm:spPr/>
    </dgm:pt>
  </dgm:ptLst>
  <dgm:cxnLst>
    <dgm:cxn modelId="{2EA5C6E6-6594-41B4-9D93-BBBEAC0D4B5A}" type="presOf" srcId="{AFEE369C-7B09-430D-8F8B-20C51B87797E}" destId="{5E0DB105-CCF2-42D6-AD6C-35A99A19A133}" srcOrd="0" destOrd="0" presId="urn:microsoft.com/office/officeart/2005/8/layout/orgChart1"/>
    <dgm:cxn modelId="{3A80091A-2519-402A-95B8-EC2E7E655583}" srcId="{A14A78AF-5F63-4A4B-9EA0-43C036C87A3A}" destId="{D73E5603-18A3-4133-9B9C-403CC100F706}" srcOrd="0" destOrd="0" parTransId="{162F0086-12F0-45AA-8368-D70242107802}" sibTransId="{BE4092DC-8313-41C9-9E9B-F3B0D3AF3BF2}"/>
    <dgm:cxn modelId="{91F6EC3F-3CC0-492E-85FC-5C472AA410B6}" type="presOf" srcId="{D73E5603-18A3-4133-9B9C-403CC100F706}" destId="{3F5DE0CC-F51A-41E6-BA4F-08FF51A7D848}" srcOrd="0" destOrd="0" presId="urn:microsoft.com/office/officeart/2005/8/layout/orgChart1"/>
    <dgm:cxn modelId="{F47A8BD9-6689-4B40-BC6B-5F3AE2053BA1}" type="presOf" srcId="{7D301DAF-CA8F-46CF-9DFD-64045F28565F}" destId="{71C07A31-251F-493A-AE60-282713811215}" srcOrd="0" destOrd="0" presId="urn:microsoft.com/office/officeart/2005/8/layout/orgChart1"/>
    <dgm:cxn modelId="{9A0F08EC-3758-41A5-AA07-3927A346C4D0}" type="presOf" srcId="{E4329131-CC10-4E79-8FD6-BE1339DA555D}" destId="{B6BA6AC8-A202-476A-AA6A-E3630F1F66C9}" srcOrd="0" destOrd="0" presId="urn:microsoft.com/office/officeart/2005/8/layout/orgChart1"/>
    <dgm:cxn modelId="{2441669F-8549-42B8-9E71-86CB1C6A74C3}" srcId="{E4329131-CC10-4E79-8FD6-BE1339DA555D}" destId="{A14A78AF-5F63-4A4B-9EA0-43C036C87A3A}" srcOrd="0" destOrd="0" parTransId="{C842B04D-823E-4FEB-B63C-11189FBDC7C9}" sibTransId="{A93FD9CB-FD3E-4BF5-AC95-F9D13FC71C89}"/>
    <dgm:cxn modelId="{FA4E3D81-2841-4FD2-9E9F-C9379308965C}" type="presOf" srcId="{D4A1015F-AFBE-40C5-90A3-8084530255F3}" destId="{21CCAE8D-5733-4780-B877-6DB0568D1543}" srcOrd="0" destOrd="0" presId="urn:microsoft.com/office/officeart/2005/8/layout/orgChart1"/>
    <dgm:cxn modelId="{D3A4C2D9-3B1C-4F69-BFC5-0B53A61DFEAC}" srcId="{C209E943-3090-4AA2-99E4-2A9672CCDC9B}" destId="{E1A608BD-0781-4C04-9BF3-9A4E3513C491}" srcOrd="0" destOrd="0" parTransId="{7D301DAF-CA8F-46CF-9DFD-64045F28565F}" sibTransId="{01815E0A-DA60-4DC8-A142-EC11F75FDA56}"/>
    <dgm:cxn modelId="{D2FBCC6F-AC44-4C4A-BE8D-02DFAD940145}" type="presOf" srcId="{A14A78AF-5F63-4A4B-9EA0-43C036C87A3A}" destId="{750EBCCF-DF62-4EE3-84B3-4F0C1425F8FB}" srcOrd="0" destOrd="0" presId="urn:microsoft.com/office/officeart/2005/8/layout/orgChart1"/>
    <dgm:cxn modelId="{84B7AC3B-CE49-4EFD-8177-05C414E3DF01}" type="presOf" srcId="{9CAD7272-E55C-4381-80E4-4B470BC06751}" destId="{890B3C23-6492-44B5-A0D0-D7C79534A21F}" srcOrd="0" destOrd="0" presId="urn:microsoft.com/office/officeart/2005/8/layout/orgChart1"/>
    <dgm:cxn modelId="{EFBB1BF0-9077-4A76-B66D-73EFA6133DA6}" type="presOf" srcId="{D4A1015F-AFBE-40C5-90A3-8084530255F3}" destId="{64ABBDDF-AD11-465B-9AD3-9114694E288F}" srcOrd="1" destOrd="0" presId="urn:microsoft.com/office/officeart/2005/8/layout/orgChart1"/>
    <dgm:cxn modelId="{B2FAF32F-F0A9-47CD-B3D2-AF889594C906}" srcId="{B8A1049D-B27E-47A2-A365-310BB0190DE0}" destId="{900527CA-8F09-4E67-A2CB-F5BDC0E0D3B0}" srcOrd="0" destOrd="0" parTransId="{4FDD48FD-CA64-4E5F-A2B0-1B01A5B48CA4}" sibTransId="{FA69F79A-F526-4E00-B1A1-F8891EA43175}"/>
    <dgm:cxn modelId="{26BF0AE2-7B44-4515-A19A-181762E86829}" type="presOf" srcId="{213EDAB2-2D32-4DA7-B197-342438BF7BDF}" destId="{60DE01E9-7CAD-4DB3-AFAE-A64604AF6639}" srcOrd="0" destOrd="0" presId="urn:microsoft.com/office/officeart/2005/8/layout/orgChart1"/>
    <dgm:cxn modelId="{098E704A-0914-4AE6-B083-E6CD8A4451E0}" type="presOf" srcId="{C209E943-3090-4AA2-99E4-2A9672CCDC9B}" destId="{26B474EB-AC29-43BE-B7F0-7271601AE03B}" srcOrd="0" destOrd="0" presId="urn:microsoft.com/office/officeart/2005/8/layout/orgChart1"/>
    <dgm:cxn modelId="{3EDF0832-14A5-4943-8D8A-912DF6E67C91}" type="presOf" srcId="{900527CA-8F09-4E67-A2CB-F5BDC0E0D3B0}" destId="{D370CF07-711D-40C0-9AA2-1BD460B80680}" srcOrd="0" destOrd="0" presId="urn:microsoft.com/office/officeart/2005/8/layout/orgChart1"/>
    <dgm:cxn modelId="{5DFB0CC0-6BAD-493B-AF66-75257A9A1E80}" type="presOf" srcId="{B8A1049D-B27E-47A2-A365-310BB0190DE0}" destId="{EBF28E17-F1E7-4732-AE44-CB756B6A1046}" srcOrd="0" destOrd="0" presId="urn:microsoft.com/office/officeart/2005/8/layout/orgChart1"/>
    <dgm:cxn modelId="{C1E32746-D40F-4249-9B7E-6521F31BB283}" srcId="{9CAD7272-E55C-4381-80E4-4B470BC06751}" destId="{C209E943-3090-4AA2-99E4-2A9672CCDC9B}" srcOrd="0" destOrd="0" parTransId="{3A274CF9-A137-480B-966E-49DDAFD7AF1F}" sibTransId="{7E78753D-1F4E-4843-BB04-BA9F0053B944}"/>
    <dgm:cxn modelId="{6D44970C-818D-4CE4-BBFF-95EDA35E8AA8}" type="presOf" srcId="{91C1DABA-9FCF-4BAB-B4E0-DCE301BADF16}" destId="{4085CF3A-4B57-4F1C-BEA5-68F066CA65EE}" srcOrd="0" destOrd="0" presId="urn:microsoft.com/office/officeart/2005/8/layout/orgChart1"/>
    <dgm:cxn modelId="{62D37072-F1C6-4065-A48C-4E649A80E849}" type="presOf" srcId="{B8A1049D-B27E-47A2-A365-310BB0190DE0}" destId="{C10871CF-B0A2-406F-99C6-30BF721728B6}" srcOrd="1" destOrd="0" presId="urn:microsoft.com/office/officeart/2005/8/layout/orgChart1"/>
    <dgm:cxn modelId="{DF6B0501-37A9-4605-A4EA-34EA543A00C6}" srcId="{D4A1015F-AFBE-40C5-90A3-8084530255F3}" destId="{213EDAB2-2D32-4DA7-B197-342438BF7BDF}" srcOrd="0" destOrd="0" parTransId="{91C1DABA-9FCF-4BAB-B4E0-DCE301BADF16}" sibTransId="{0E7EE47C-1022-4574-B13F-9F3290B04027}"/>
    <dgm:cxn modelId="{9AB4CEF2-0162-4E91-ADF7-F516F17FC913}" type="presOf" srcId="{213EDAB2-2D32-4DA7-B197-342438BF7BDF}" destId="{168A2304-BD53-41DF-B37C-3588986A3CA2}" srcOrd="1" destOrd="0" presId="urn:microsoft.com/office/officeart/2005/8/layout/orgChart1"/>
    <dgm:cxn modelId="{14C83397-3ACC-431A-9D37-F86B514BD906}" type="presOf" srcId="{C842B04D-823E-4FEB-B63C-11189FBDC7C9}" destId="{B3D03C56-0763-4BE3-A036-51C34FE5AE1A}" srcOrd="0" destOrd="0" presId="urn:microsoft.com/office/officeart/2005/8/layout/orgChart1"/>
    <dgm:cxn modelId="{4997782F-A265-4450-BFCF-30A5CFAD3D7C}" type="presOf" srcId="{9CAD7272-E55C-4381-80E4-4B470BC06751}" destId="{503CF47E-ED70-4A82-9080-DDEDB77F7C73}" srcOrd="1" destOrd="0" presId="urn:microsoft.com/office/officeart/2005/8/layout/orgChart1"/>
    <dgm:cxn modelId="{993CBF0B-1BD4-41E4-9F1F-7CA7FC0BA198}" type="presOf" srcId="{E4329131-CC10-4E79-8FD6-BE1339DA555D}" destId="{FB033BB7-FA60-4357-A95C-C01C0A4E28D4}" srcOrd="1" destOrd="0" presId="urn:microsoft.com/office/officeart/2005/8/layout/orgChart1"/>
    <dgm:cxn modelId="{AAF776A3-CFFE-454B-ABBB-892337213469}" type="presOf" srcId="{C209E943-3090-4AA2-99E4-2A9672CCDC9B}" destId="{91F92858-8D55-4019-BE88-F75F8A182934}" srcOrd="1" destOrd="0" presId="urn:microsoft.com/office/officeart/2005/8/layout/orgChart1"/>
    <dgm:cxn modelId="{5EE3C1C1-8D5C-4587-897F-FB0983407614}" srcId="{9CAD7272-E55C-4381-80E4-4B470BC06751}" destId="{D4A1015F-AFBE-40C5-90A3-8084530255F3}" srcOrd="1" destOrd="0" parTransId="{AFEE369C-7B09-430D-8F8B-20C51B87797E}" sibTransId="{F40AF6DA-4D6D-449C-A75B-A1D5AD049785}"/>
    <dgm:cxn modelId="{4D4442D6-CE06-41BF-BECF-91B714F6D483}" type="presOf" srcId="{0F606FEC-EB21-4FDA-A7F4-F2954E6B59B2}" destId="{8062DA3B-2CB0-42CE-93AD-A1D568C160FC}" srcOrd="0" destOrd="0" presId="urn:microsoft.com/office/officeart/2005/8/layout/orgChart1"/>
    <dgm:cxn modelId="{77E646F1-D85F-4D77-A8F1-EBE79F0D6592}" type="presOf" srcId="{856497F1-5EC9-4CDD-8A40-36507E1D72F1}" destId="{E1BD1E1F-5AF7-444D-B945-AD47E17D2F73}" srcOrd="0" destOrd="0" presId="urn:microsoft.com/office/officeart/2005/8/layout/orgChart1"/>
    <dgm:cxn modelId="{BAD426DE-D0A8-40ED-A5AC-18B0AAA775F4}" type="presOf" srcId="{E1A608BD-0781-4C04-9BF3-9A4E3513C491}" destId="{028651BF-9228-4D0E-8862-3C470F7CD5AD}" srcOrd="1" destOrd="0" presId="urn:microsoft.com/office/officeart/2005/8/layout/orgChart1"/>
    <dgm:cxn modelId="{5836F05D-E5FA-42F4-B0A0-404EEE991D75}" type="presOf" srcId="{E1A608BD-0781-4C04-9BF3-9A4E3513C491}" destId="{0CFF7565-D4E0-4982-97C1-E661F889555A}" srcOrd="0" destOrd="0" presId="urn:microsoft.com/office/officeart/2005/8/layout/orgChart1"/>
    <dgm:cxn modelId="{D305557D-2F2B-4F24-8E13-026A70ACD1E4}" srcId="{856497F1-5EC9-4CDD-8A40-36507E1D72F1}" destId="{E4329131-CC10-4E79-8FD6-BE1339DA555D}" srcOrd="0" destOrd="0" parTransId="{E5AB9FE6-CCF2-4F3E-8CE8-F9AA11266926}" sibTransId="{6F40A17D-5087-4B8D-A7C7-89492B3B15D7}"/>
    <dgm:cxn modelId="{3C697965-8303-4BAC-8E07-E50E13379095}" type="presOf" srcId="{D2C2FF31-770B-4ADB-864D-A100D299B6CE}" destId="{85AB7935-F540-4C2F-BF4C-D3F726C4F9BC}" srcOrd="0" destOrd="0" presId="urn:microsoft.com/office/officeart/2005/8/layout/orgChart1"/>
    <dgm:cxn modelId="{66D55922-62F9-40A5-A9E4-EB77ABE752D6}" type="presOf" srcId="{162F0086-12F0-45AA-8368-D70242107802}" destId="{870BAD3E-DA00-44C8-912D-BE6474D67495}" srcOrd="0" destOrd="0" presId="urn:microsoft.com/office/officeart/2005/8/layout/orgChart1"/>
    <dgm:cxn modelId="{6203BAD0-DB32-472F-9241-7D60072A729C}" srcId="{E4329131-CC10-4E79-8FD6-BE1339DA555D}" destId="{9CAD7272-E55C-4381-80E4-4B470BC06751}" srcOrd="1" destOrd="0" parTransId="{0F606FEC-EB21-4FDA-A7F4-F2954E6B59B2}" sibTransId="{B4C5FC36-6DF2-45A2-B201-27EE1D1F2DDF}"/>
    <dgm:cxn modelId="{DEA5BE5B-9251-41FE-A02D-E7DEFCF4A578}" type="presOf" srcId="{900527CA-8F09-4E67-A2CB-F5BDC0E0D3B0}" destId="{25BBF2DC-E015-469D-A350-E05DB06FB1D0}" srcOrd="1" destOrd="0" presId="urn:microsoft.com/office/officeart/2005/8/layout/orgChart1"/>
    <dgm:cxn modelId="{503E25A7-17AC-450F-A51F-511CD1EE67D2}" type="presOf" srcId="{D73E5603-18A3-4133-9B9C-403CC100F706}" destId="{911E1609-6056-4BB2-A5CE-FF0FB9EF362D}" srcOrd="1" destOrd="0" presId="urn:microsoft.com/office/officeart/2005/8/layout/orgChart1"/>
    <dgm:cxn modelId="{1E7763DC-59FB-4760-9DB7-03A364EB722D}" type="presOf" srcId="{A14A78AF-5F63-4A4B-9EA0-43C036C87A3A}" destId="{1EC98E98-B3F3-43B2-BD27-981DA1838DE7}" srcOrd="1" destOrd="0" presId="urn:microsoft.com/office/officeart/2005/8/layout/orgChart1"/>
    <dgm:cxn modelId="{E89D891D-749A-4F4B-B598-C56B09280BAB}" srcId="{E4329131-CC10-4E79-8FD6-BE1339DA555D}" destId="{B8A1049D-B27E-47A2-A365-310BB0190DE0}" srcOrd="2" destOrd="0" parTransId="{D2C2FF31-770B-4ADB-864D-A100D299B6CE}" sibTransId="{216E6B24-D8C6-4248-AF09-29D0532BD19F}"/>
    <dgm:cxn modelId="{4928EA37-1942-4F58-99D6-399265216647}" type="presOf" srcId="{3A274CF9-A137-480B-966E-49DDAFD7AF1F}" destId="{697DEA6F-CBCD-4E82-8791-521BA7DDA215}" srcOrd="0" destOrd="0" presId="urn:microsoft.com/office/officeart/2005/8/layout/orgChart1"/>
    <dgm:cxn modelId="{C48D53EF-7786-42E4-8C7F-D6554B6C14E6}" type="presOf" srcId="{4FDD48FD-CA64-4E5F-A2B0-1B01A5B48CA4}" destId="{E2C4AAF6-E943-427E-97F5-1F0510412579}" srcOrd="0" destOrd="0" presId="urn:microsoft.com/office/officeart/2005/8/layout/orgChart1"/>
    <dgm:cxn modelId="{A0AEB7FE-18FC-489E-B28F-A9EA729322F4}" type="presParOf" srcId="{E1BD1E1F-5AF7-444D-B945-AD47E17D2F73}" destId="{949FAE5C-1546-407C-804D-1B912AA2FA40}" srcOrd="0" destOrd="0" presId="urn:microsoft.com/office/officeart/2005/8/layout/orgChart1"/>
    <dgm:cxn modelId="{2E37E2ED-8C5B-4F86-B8E8-A292D1AA57A2}" type="presParOf" srcId="{949FAE5C-1546-407C-804D-1B912AA2FA40}" destId="{28546F78-E536-46BE-9A1D-89FBEB1433A8}" srcOrd="0" destOrd="0" presId="urn:microsoft.com/office/officeart/2005/8/layout/orgChart1"/>
    <dgm:cxn modelId="{D2CE1ED9-566C-48BB-A12C-22BEF085FA55}" type="presParOf" srcId="{28546F78-E536-46BE-9A1D-89FBEB1433A8}" destId="{B6BA6AC8-A202-476A-AA6A-E3630F1F66C9}" srcOrd="0" destOrd="0" presId="urn:microsoft.com/office/officeart/2005/8/layout/orgChart1"/>
    <dgm:cxn modelId="{72555190-A73B-4ABB-873E-4BCCD6162F6F}" type="presParOf" srcId="{28546F78-E536-46BE-9A1D-89FBEB1433A8}" destId="{FB033BB7-FA60-4357-A95C-C01C0A4E28D4}" srcOrd="1" destOrd="0" presId="urn:microsoft.com/office/officeart/2005/8/layout/orgChart1"/>
    <dgm:cxn modelId="{DBAE30F6-8BBF-45EC-A08D-B51B2438868F}" type="presParOf" srcId="{949FAE5C-1546-407C-804D-1B912AA2FA40}" destId="{50009647-2367-4046-B757-2F046272B5AF}" srcOrd="1" destOrd="0" presId="urn:microsoft.com/office/officeart/2005/8/layout/orgChart1"/>
    <dgm:cxn modelId="{0AC75C14-A67F-4325-B1B4-6A2A41B8ABB3}" type="presParOf" srcId="{50009647-2367-4046-B757-2F046272B5AF}" destId="{B3D03C56-0763-4BE3-A036-51C34FE5AE1A}" srcOrd="0" destOrd="0" presId="urn:microsoft.com/office/officeart/2005/8/layout/orgChart1"/>
    <dgm:cxn modelId="{72F4F350-AC57-4441-9D69-B46BA43A4ABE}" type="presParOf" srcId="{50009647-2367-4046-B757-2F046272B5AF}" destId="{7F884778-46B8-4A4B-ADC0-037406B13AF9}" srcOrd="1" destOrd="0" presId="urn:microsoft.com/office/officeart/2005/8/layout/orgChart1"/>
    <dgm:cxn modelId="{42AA607B-0796-409F-A350-D08F39AB6740}" type="presParOf" srcId="{7F884778-46B8-4A4B-ADC0-037406B13AF9}" destId="{5D29F17C-781E-4FC6-9C0B-C87D24C10CE4}" srcOrd="0" destOrd="0" presId="urn:microsoft.com/office/officeart/2005/8/layout/orgChart1"/>
    <dgm:cxn modelId="{54314FD9-4636-4C1A-8EF8-71A188D31590}" type="presParOf" srcId="{5D29F17C-781E-4FC6-9C0B-C87D24C10CE4}" destId="{750EBCCF-DF62-4EE3-84B3-4F0C1425F8FB}" srcOrd="0" destOrd="0" presId="urn:microsoft.com/office/officeart/2005/8/layout/orgChart1"/>
    <dgm:cxn modelId="{A90C7512-6A4D-4670-91BD-5C81B95D42C9}" type="presParOf" srcId="{5D29F17C-781E-4FC6-9C0B-C87D24C10CE4}" destId="{1EC98E98-B3F3-43B2-BD27-981DA1838DE7}" srcOrd="1" destOrd="0" presId="urn:microsoft.com/office/officeart/2005/8/layout/orgChart1"/>
    <dgm:cxn modelId="{FF8EDD8B-8D8D-466A-BDD1-8F7B47151863}" type="presParOf" srcId="{7F884778-46B8-4A4B-ADC0-037406B13AF9}" destId="{22EE3B55-1C3B-497C-883C-4162800C8714}" srcOrd="1" destOrd="0" presId="urn:microsoft.com/office/officeart/2005/8/layout/orgChart1"/>
    <dgm:cxn modelId="{0BED7881-8BB7-4459-97EF-D7CB4538D887}" type="presParOf" srcId="{22EE3B55-1C3B-497C-883C-4162800C8714}" destId="{870BAD3E-DA00-44C8-912D-BE6474D67495}" srcOrd="0" destOrd="0" presId="urn:microsoft.com/office/officeart/2005/8/layout/orgChart1"/>
    <dgm:cxn modelId="{4CC16D83-1EBD-4F12-81DB-1D022A3725AC}" type="presParOf" srcId="{22EE3B55-1C3B-497C-883C-4162800C8714}" destId="{4414E0F7-8BF0-4A5E-BE8A-136B0F6DF6C3}" srcOrd="1" destOrd="0" presId="urn:microsoft.com/office/officeart/2005/8/layout/orgChart1"/>
    <dgm:cxn modelId="{B4341963-8C43-4F8C-AE69-21D70AAAE5E3}" type="presParOf" srcId="{4414E0F7-8BF0-4A5E-BE8A-136B0F6DF6C3}" destId="{182B9ACE-AB55-49C9-B250-7E89BCF1D945}" srcOrd="0" destOrd="0" presId="urn:microsoft.com/office/officeart/2005/8/layout/orgChart1"/>
    <dgm:cxn modelId="{10A31968-9C8F-4D6D-8A8B-94A6A6751253}" type="presParOf" srcId="{182B9ACE-AB55-49C9-B250-7E89BCF1D945}" destId="{3F5DE0CC-F51A-41E6-BA4F-08FF51A7D848}" srcOrd="0" destOrd="0" presId="urn:microsoft.com/office/officeart/2005/8/layout/orgChart1"/>
    <dgm:cxn modelId="{C9E6CE68-4A26-4CF9-8624-7436C8A5DF6A}" type="presParOf" srcId="{182B9ACE-AB55-49C9-B250-7E89BCF1D945}" destId="{911E1609-6056-4BB2-A5CE-FF0FB9EF362D}" srcOrd="1" destOrd="0" presId="urn:microsoft.com/office/officeart/2005/8/layout/orgChart1"/>
    <dgm:cxn modelId="{181F865A-9566-4052-A0F1-724E70FB4FC9}" type="presParOf" srcId="{4414E0F7-8BF0-4A5E-BE8A-136B0F6DF6C3}" destId="{70D7E0B3-AB1E-4D39-8D7A-451917C33DE0}" srcOrd="1" destOrd="0" presId="urn:microsoft.com/office/officeart/2005/8/layout/orgChart1"/>
    <dgm:cxn modelId="{D70CEA21-008D-4E95-AEBD-2BF0C79557AA}" type="presParOf" srcId="{4414E0F7-8BF0-4A5E-BE8A-136B0F6DF6C3}" destId="{A28CC419-47C8-4C70-8A08-ECE33FB0129F}" srcOrd="2" destOrd="0" presId="urn:microsoft.com/office/officeart/2005/8/layout/orgChart1"/>
    <dgm:cxn modelId="{442E6C10-587A-4FFB-BC17-9AB17BB792E2}" type="presParOf" srcId="{7F884778-46B8-4A4B-ADC0-037406B13AF9}" destId="{157B5B3A-B244-4DCA-8E91-8DEB9366CB0F}" srcOrd="2" destOrd="0" presId="urn:microsoft.com/office/officeart/2005/8/layout/orgChart1"/>
    <dgm:cxn modelId="{591DB50F-3A51-430E-B5AC-B4C3A3D9B948}" type="presParOf" srcId="{50009647-2367-4046-B757-2F046272B5AF}" destId="{8062DA3B-2CB0-42CE-93AD-A1D568C160FC}" srcOrd="2" destOrd="0" presId="urn:microsoft.com/office/officeart/2005/8/layout/orgChart1"/>
    <dgm:cxn modelId="{3F3BDC53-5C0D-4737-B2F6-41646F52430A}" type="presParOf" srcId="{50009647-2367-4046-B757-2F046272B5AF}" destId="{5C8EABDE-9446-4475-9651-D7B7217AA9F3}" srcOrd="3" destOrd="0" presId="urn:microsoft.com/office/officeart/2005/8/layout/orgChart1"/>
    <dgm:cxn modelId="{2F8F9699-5C3C-46E5-8B7B-A62CA0A8C0C5}" type="presParOf" srcId="{5C8EABDE-9446-4475-9651-D7B7217AA9F3}" destId="{C6AA1CB0-95C9-4E2D-BA9B-ADC84E343D1D}" srcOrd="0" destOrd="0" presId="urn:microsoft.com/office/officeart/2005/8/layout/orgChart1"/>
    <dgm:cxn modelId="{5101465B-DF32-4D18-A9FB-26B08C8194D5}" type="presParOf" srcId="{C6AA1CB0-95C9-4E2D-BA9B-ADC84E343D1D}" destId="{890B3C23-6492-44B5-A0D0-D7C79534A21F}" srcOrd="0" destOrd="0" presId="urn:microsoft.com/office/officeart/2005/8/layout/orgChart1"/>
    <dgm:cxn modelId="{1A38E213-11D1-4C4C-A99C-A4F07FCB1A9C}" type="presParOf" srcId="{C6AA1CB0-95C9-4E2D-BA9B-ADC84E343D1D}" destId="{503CF47E-ED70-4A82-9080-DDEDB77F7C73}" srcOrd="1" destOrd="0" presId="urn:microsoft.com/office/officeart/2005/8/layout/orgChart1"/>
    <dgm:cxn modelId="{BAF23094-24C7-4B6D-BFF0-669F630A8744}" type="presParOf" srcId="{5C8EABDE-9446-4475-9651-D7B7217AA9F3}" destId="{1DB30BF4-392A-4385-A716-01D20565D200}" srcOrd="1" destOrd="0" presId="urn:microsoft.com/office/officeart/2005/8/layout/orgChart1"/>
    <dgm:cxn modelId="{B1630D17-6C33-459C-9792-C2C0F27D63C6}" type="presParOf" srcId="{1DB30BF4-392A-4385-A716-01D20565D200}" destId="{697DEA6F-CBCD-4E82-8791-521BA7DDA215}" srcOrd="0" destOrd="0" presId="urn:microsoft.com/office/officeart/2005/8/layout/orgChart1"/>
    <dgm:cxn modelId="{A0CAEE2E-E6D9-4BDD-A310-B667576C66A1}" type="presParOf" srcId="{1DB30BF4-392A-4385-A716-01D20565D200}" destId="{C79DE79D-1727-4523-BF69-706D0D13E597}" srcOrd="1" destOrd="0" presId="urn:microsoft.com/office/officeart/2005/8/layout/orgChart1"/>
    <dgm:cxn modelId="{B4115AE3-3206-4FAD-8AFD-161E06B4067E}" type="presParOf" srcId="{C79DE79D-1727-4523-BF69-706D0D13E597}" destId="{BD1EC427-1A72-4AE8-9F7D-FFEA9B11D23F}" srcOrd="0" destOrd="0" presId="urn:microsoft.com/office/officeart/2005/8/layout/orgChart1"/>
    <dgm:cxn modelId="{66EB0E8F-2A00-4BEC-9971-24EAA1A074AA}" type="presParOf" srcId="{BD1EC427-1A72-4AE8-9F7D-FFEA9B11D23F}" destId="{26B474EB-AC29-43BE-B7F0-7271601AE03B}" srcOrd="0" destOrd="0" presId="urn:microsoft.com/office/officeart/2005/8/layout/orgChart1"/>
    <dgm:cxn modelId="{CBA85A57-D75E-40F0-8D8F-36A3801DC5BD}" type="presParOf" srcId="{BD1EC427-1A72-4AE8-9F7D-FFEA9B11D23F}" destId="{91F92858-8D55-4019-BE88-F75F8A182934}" srcOrd="1" destOrd="0" presId="urn:microsoft.com/office/officeart/2005/8/layout/orgChart1"/>
    <dgm:cxn modelId="{80688746-DED1-4F3A-A14D-1AC8E772539F}" type="presParOf" srcId="{C79DE79D-1727-4523-BF69-706D0D13E597}" destId="{D4F68CC5-8C2F-43EE-A684-2C39769BD19E}" srcOrd="1" destOrd="0" presId="urn:microsoft.com/office/officeart/2005/8/layout/orgChart1"/>
    <dgm:cxn modelId="{FA693119-2FF8-49CF-9F18-62BEA5992F2A}" type="presParOf" srcId="{D4F68CC5-8C2F-43EE-A684-2C39769BD19E}" destId="{71C07A31-251F-493A-AE60-282713811215}" srcOrd="0" destOrd="0" presId="urn:microsoft.com/office/officeart/2005/8/layout/orgChart1"/>
    <dgm:cxn modelId="{5F134E30-AF5C-47EB-B6C4-049C8E5A56AE}" type="presParOf" srcId="{D4F68CC5-8C2F-43EE-A684-2C39769BD19E}" destId="{E468EB4B-C746-494F-8DC5-9B15F8EBA49A}" srcOrd="1" destOrd="0" presId="urn:microsoft.com/office/officeart/2005/8/layout/orgChart1"/>
    <dgm:cxn modelId="{CFBF4444-F775-468B-B026-59227DD4BA71}" type="presParOf" srcId="{E468EB4B-C746-494F-8DC5-9B15F8EBA49A}" destId="{6D85F717-79C5-43DC-8FCC-3AC2A1F7C053}" srcOrd="0" destOrd="0" presId="urn:microsoft.com/office/officeart/2005/8/layout/orgChart1"/>
    <dgm:cxn modelId="{CCAC37DA-A695-48EE-A432-FBD18E42907C}" type="presParOf" srcId="{6D85F717-79C5-43DC-8FCC-3AC2A1F7C053}" destId="{0CFF7565-D4E0-4982-97C1-E661F889555A}" srcOrd="0" destOrd="0" presId="urn:microsoft.com/office/officeart/2005/8/layout/orgChart1"/>
    <dgm:cxn modelId="{DBCD76C9-62A1-4A1B-9270-A4491A25F5D5}" type="presParOf" srcId="{6D85F717-79C5-43DC-8FCC-3AC2A1F7C053}" destId="{028651BF-9228-4D0E-8862-3C470F7CD5AD}" srcOrd="1" destOrd="0" presId="urn:microsoft.com/office/officeart/2005/8/layout/orgChart1"/>
    <dgm:cxn modelId="{BC06312A-FC8B-4FA9-943D-521E3DC7B2C0}" type="presParOf" srcId="{E468EB4B-C746-494F-8DC5-9B15F8EBA49A}" destId="{BD3940F7-4BD9-42F4-8B8B-38FCFC2D55D0}" srcOrd="1" destOrd="0" presId="urn:microsoft.com/office/officeart/2005/8/layout/orgChart1"/>
    <dgm:cxn modelId="{38160943-2943-4482-8D81-960991E643AC}" type="presParOf" srcId="{E468EB4B-C746-494F-8DC5-9B15F8EBA49A}" destId="{95C85F46-58CC-4635-A283-83BF5D8845B6}" srcOrd="2" destOrd="0" presId="urn:microsoft.com/office/officeart/2005/8/layout/orgChart1"/>
    <dgm:cxn modelId="{261B3E86-FD55-465A-8F41-A1041DBB8E29}" type="presParOf" srcId="{C79DE79D-1727-4523-BF69-706D0D13E597}" destId="{B387FFE7-2216-4BAA-ACCB-3259C48F5236}" srcOrd="2" destOrd="0" presId="urn:microsoft.com/office/officeart/2005/8/layout/orgChart1"/>
    <dgm:cxn modelId="{D8A33837-6CDE-4847-86BE-DEE948658268}" type="presParOf" srcId="{1DB30BF4-392A-4385-A716-01D20565D200}" destId="{5E0DB105-CCF2-42D6-AD6C-35A99A19A133}" srcOrd="2" destOrd="0" presId="urn:microsoft.com/office/officeart/2005/8/layout/orgChart1"/>
    <dgm:cxn modelId="{49D745F1-3770-42A7-8D04-8BD3C2BBC401}" type="presParOf" srcId="{1DB30BF4-392A-4385-A716-01D20565D200}" destId="{B4D3B4C5-7BE4-481B-89BD-0A961FB2677D}" srcOrd="3" destOrd="0" presId="urn:microsoft.com/office/officeart/2005/8/layout/orgChart1"/>
    <dgm:cxn modelId="{BD566BB7-21C0-4921-8CDE-BED9AABDDE51}" type="presParOf" srcId="{B4D3B4C5-7BE4-481B-89BD-0A961FB2677D}" destId="{5971D1DF-41D7-4F71-8BD6-F0F02B479949}" srcOrd="0" destOrd="0" presId="urn:microsoft.com/office/officeart/2005/8/layout/orgChart1"/>
    <dgm:cxn modelId="{63FEAF58-19CB-4966-846A-D8DD3565FE90}" type="presParOf" srcId="{5971D1DF-41D7-4F71-8BD6-F0F02B479949}" destId="{21CCAE8D-5733-4780-B877-6DB0568D1543}" srcOrd="0" destOrd="0" presId="urn:microsoft.com/office/officeart/2005/8/layout/orgChart1"/>
    <dgm:cxn modelId="{F4D63A62-A9BA-42CC-B8ED-74153A34CD2D}" type="presParOf" srcId="{5971D1DF-41D7-4F71-8BD6-F0F02B479949}" destId="{64ABBDDF-AD11-465B-9AD3-9114694E288F}" srcOrd="1" destOrd="0" presId="urn:microsoft.com/office/officeart/2005/8/layout/orgChart1"/>
    <dgm:cxn modelId="{3CB2AB1A-188F-4584-A44D-7E94F854DF26}" type="presParOf" srcId="{B4D3B4C5-7BE4-481B-89BD-0A961FB2677D}" destId="{F1BFEE73-8DCB-44D6-97C7-D28806E49DE1}" srcOrd="1" destOrd="0" presId="urn:microsoft.com/office/officeart/2005/8/layout/orgChart1"/>
    <dgm:cxn modelId="{70CB1954-DC89-44DA-9E12-A5EE49C33CB8}" type="presParOf" srcId="{F1BFEE73-8DCB-44D6-97C7-D28806E49DE1}" destId="{4085CF3A-4B57-4F1C-BEA5-68F066CA65EE}" srcOrd="0" destOrd="0" presId="urn:microsoft.com/office/officeart/2005/8/layout/orgChart1"/>
    <dgm:cxn modelId="{F22B0085-65D7-4591-9AD2-5619EDA6B8F8}" type="presParOf" srcId="{F1BFEE73-8DCB-44D6-97C7-D28806E49DE1}" destId="{D4FCA291-1D64-417C-A707-2CBAA1520BC5}" srcOrd="1" destOrd="0" presId="urn:microsoft.com/office/officeart/2005/8/layout/orgChart1"/>
    <dgm:cxn modelId="{16B26D90-B495-44BE-AF03-25EAEEA97BC6}" type="presParOf" srcId="{D4FCA291-1D64-417C-A707-2CBAA1520BC5}" destId="{36A11059-1258-431D-A837-548FC36F31EF}" srcOrd="0" destOrd="0" presId="urn:microsoft.com/office/officeart/2005/8/layout/orgChart1"/>
    <dgm:cxn modelId="{CE204C18-13E8-4219-975D-BF2227CE34D1}" type="presParOf" srcId="{36A11059-1258-431D-A837-548FC36F31EF}" destId="{60DE01E9-7CAD-4DB3-AFAE-A64604AF6639}" srcOrd="0" destOrd="0" presId="urn:microsoft.com/office/officeart/2005/8/layout/orgChart1"/>
    <dgm:cxn modelId="{34A7E9E8-EC70-47BD-B551-65112C500F96}" type="presParOf" srcId="{36A11059-1258-431D-A837-548FC36F31EF}" destId="{168A2304-BD53-41DF-B37C-3588986A3CA2}" srcOrd="1" destOrd="0" presId="urn:microsoft.com/office/officeart/2005/8/layout/orgChart1"/>
    <dgm:cxn modelId="{722E1863-8C58-44D4-92D7-71653F399D0B}" type="presParOf" srcId="{D4FCA291-1D64-417C-A707-2CBAA1520BC5}" destId="{3B5851DF-4568-45FB-B8BB-EFD69C0EC7B3}" srcOrd="1" destOrd="0" presId="urn:microsoft.com/office/officeart/2005/8/layout/orgChart1"/>
    <dgm:cxn modelId="{7C6F731B-FCC1-4B82-A01A-E01F27F34E8D}" type="presParOf" srcId="{D4FCA291-1D64-417C-A707-2CBAA1520BC5}" destId="{426B5CF1-22B0-41ED-A7B3-4C6FD2BBD574}" srcOrd="2" destOrd="0" presId="urn:microsoft.com/office/officeart/2005/8/layout/orgChart1"/>
    <dgm:cxn modelId="{2FB096F8-2CF6-4114-AEE8-9040FD6EF288}" type="presParOf" srcId="{B4D3B4C5-7BE4-481B-89BD-0A961FB2677D}" destId="{F8C2FCB8-EDB2-4F1D-BD4E-C805C5D23F4C}" srcOrd="2" destOrd="0" presId="urn:microsoft.com/office/officeart/2005/8/layout/orgChart1"/>
    <dgm:cxn modelId="{2C535D67-BFEA-4E0B-B6D8-2EC5283234FD}" type="presParOf" srcId="{5C8EABDE-9446-4475-9651-D7B7217AA9F3}" destId="{F5ABC6D1-6331-4D48-A5A9-AF3BEED8639F}" srcOrd="2" destOrd="0" presId="urn:microsoft.com/office/officeart/2005/8/layout/orgChart1"/>
    <dgm:cxn modelId="{5B9E760E-EB1F-4D40-8FBA-589A59DC59A9}" type="presParOf" srcId="{50009647-2367-4046-B757-2F046272B5AF}" destId="{85AB7935-F540-4C2F-BF4C-D3F726C4F9BC}" srcOrd="4" destOrd="0" presId="urn:microsoft.com/office/officeart/2005/8/layout/orgChart1"/>
    <dgm:cxn modelId="{776CD65B-1217-4FD8-B9A1-974CD4BF9D07}" type="presParOf" srcId="{50009647-2367-4046-B757-2F046272B5AF}" destId="{3740B08D-37D0-4C55-9335-70BFBAE76061}" srcOrd="5" destOrd="0" presId="urn:microsoft.com/office/officeart/2005/8/layout/orgChart1"/>
    <dgm:cxn modelId="{10D317D6-034D-4A59-A3AB-5F4818B4E1A7}" type="presParOf" srcId="{3740B08D-37D0-4C55-9335-70BFBAE76061}" destId="{AF9FF8A7-C1AC-495B-A499-FAB763C53C59}" srcOrd="0" destOrd="0" presId="urn:microsoft.com/office/officeart/2005/8/layout/orgChart1"/>
    <dgm:cxn modelId="{9E1EB72E-2999-41AB-ABE9-35755603606E}" type="presParOf" srcId="{AF9FF8A7-C1AC-495B-A499-FAB763C53C59}" destId="{EBF28E17-F1E7-4732-AE44-CB756B6A1046}" srcOrd="0" destOrd="0" presId="urn:microsoft.com/office/officeart/2005/8/layout/orgChart1"/>
    <dgm:cxn modelId="{B69A1403-1295-42E6-BDD1-486CE362188C}" type="presParOf" srcId="{AF9FF8A7-C1AC-495B-A499-FAB763C53C59}" destId="{C10871CF-B0A2-406F-99C6-30BF721728B6}" srcOrd="1" destOrd="0" presId="urn:microsoft.com/office/officeart/2005/8/layout/orgChart1"/>
    <dgm:cxn modelId="{B1F64100-0ABC-440D-A973-877B753E9080}" type="presParOf" srcId="{3740B08D-37D0-4C55-9335-70BFBAE76061}" destId="{160A8264-746F-4FB1-8E60-E6EA8352D4F6}" srcOrd="1" destOrd="0" presId="urn:microsoft.com/office/officeart/2005/8/layout/orgChart1"/>
    <dgm:cxn modelId="{7B28C689-33A9-4AC5-9BE4-DB00FFC4F8C2}" type="presParOf" srcId="{160A8264-746F-4FB1-8E60-E6EA8352D4F6}" destId="{E2C4AAF6-E943-427E-97F5-1F0510412579}" srcOrd="0" destOrd="0" presId="urn:microsoft.com/office/officeart/2005/8/layout/orgChart1"/>
    <dgm:cxn modelId="{31F63451-4CB8-4604-BCB4-BB3EA8872603}" type="presParOf" srcId="{160A8264-746F-4FB1-8E60-E6EA8352D4F6}" destId="{1A2BFD28-1148-4233-99D5-42106F130E1A}" srcOrd="1" destOrd="0" presId="urn:microsoft.com/office/officeart/2005/8/layout/orgChart1"/>
    <dgm:cxn modelId="{F42F5994-C9BF-481B-8E5E-4FA1F27AACBD}" type="presParOf" srcId="{1A2BFD28-1148-4233-99D5-42106F130E1A}" destId="{D3331372-51B1-4DA6-84BB-DC2CFF990926}" srcOrd="0" destOrd="0" presId="urn:microsoft.com/office/officeart/2005/8/layout/orgChart1"/>
    <dgm:cxn modelId="{58C8D4E5-B006-459E-811D-771B378B2447}" type="presParOf" srcId="{D3331372-51B1-4DA6-84BB-DC2CFF990926}" destId="{D370CF07-711D-40C0-9AA2-1BD460B80680}" srcOrd="0" destOrd="0" presId="urn:microsoft.com/office/officeart/2005/8/layout/orgChart1"/>
    <dgm:cxn modelId="{0414A8FB-AB9B-4D8F-A564-24F75823B513}" type="presParOf" srcId="{D3331372-51B1-4DA6-84BB-DC2CFF990926}" destId="{25BBF2DC-E015-469D-A350-E05DB06FB1D0}" srcOrd="1" destOrd="0" presId="urn:microsoft.com/office/officeart/2005/8/layout/orgChart1"/>
    <dgm:cxn modelId="{B27A5EE1-7470-4282-B3D3-2E7915014A64}" type="presParOf" srcId="{1A2BFD28-1148-4233-99D5-42106F130E1A}" destId="{8D9C9DB9-2C59-4927-8505-34DDD6B2C3F8}" srcOrd="1" destOrd="0" presId="urn:microsoft.com/office/officeart/2005/8/layout/orgChart1"/>
    <dgm:cxn modelId="{EBBA71F6-5663-4FB2-BADC-564FD2E0EA11}" type="presParOf" srcId="{1A2BFD28-1148-4233-99D5-42106F130E1A}" destId="{EE2AF7F2-234F-4420-8A13-13B80049BE92}" srcOrd="2" destOrd="0" presId="urn:microsoft.com/office/officeart/2005/8/layout/orgChart1"/>
    <dgm:cxn modelId="{933281FE-A925-4340-AC1B-48C904ECDE91}" type="presParOf" srcId="{3740B08D-37D0-4C55-9335-70BFBAE76061}" destId="{B4B80849-F817-47C9-A559-5752CB0C28C2}" srcOrd="2" destOrd="0" presId="urn:microsoft.com/office/officeart/2005/8/layout/orgChart1"/>
    <dgm:cxn modelId="{C95AA986-323B-425B-8B64-18BAFE00B52C}" type="presParOf" srcId="{949FAE5C-1546-407C-804D-1B912AA2FA40}" destId="{CB00E185-25EC-4748-AC4F-665540BE170F}" srcOrd="2" destOrd="0" presId="urn:microsoft.com/office/officeart/2005/8/layout/orgChart1"/>
  </dgm:cxnLst>
  <dgm:bg/>
  <dgm:whole/>
  <dgm:extLst>
    <a:ext uri="http://schemas.microsoft.com/office/drawing/2008/diagram"/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AE1936-E008-4B88-A8E4-2BC2878BA607}" type="doc">
      <dgm:prSet loTypeId="urn:microsoft.com/office/officeart/2005/8/layout/orgChart1" loCatId="hierarchy" qsTypeId="urn:microsoft.com/office/officeart/2005/8/quickstyle/simple1#2" qsCatId="simple" csTypeId="urn:microsoft.com/office/officeart/2005/8/colors/accent1_2#2" csCatId="accent1" phldr="1"/>
      <dgm:spPr/>
    </dgm:pt>
    <dgm:pt modelId="{7BFE7CF8-EF29-47CC-AE7E-B677F41EDCE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Discrete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Distributions</a:t>
          </a:r>
        </a:p>
      </dgm:t>
    </dgm:pt>
    <dgm:pt modelId="{5409C327-CD9E-45F7-AD82-D5EAA81634E0}" type="parTrans" cxnId="{358A738E-21D2-4457-9B30-EE2A5DE960F9}">
      <dgm:prSet/>
      <dgm:spPr/>
      <dgm:t>
        <a:bodyPr/>
        <a:lstStyle/>
        <a:p>
          <a:endParaRPr lang="en-CA"/>
        </a:p>
      </dgm:t>
    </dgm:pt>
    <dgm:pt modelId="{0F3AFC83-432E-4C25-9AFD-C11A04E381EF}" type="sibTrans" cxnId="{358A738E-21D2-4457-9B30-EE2A5DE960F9}">
      <dgm:prSet/>
      <dgm:spPr/>
      <dgm:t>
        <a:bodyPr/>
        <a:lstStyle/>
        <a:p>
          <a:endParaRPr lang="en-CA"/>
        </a:p>
      </dgm:t>
    </dgm:pt>
    <dgm:pt modelId="{6F3CFCE4-2A49-4737-83FF-CBBAA74C215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Probability of each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option is the same</a:t>
          </a:r>
        </a:p>
      </dgm:t>
    </dgm:pt>
    <dgm:pt modelId="{696990E1-03F0-4F5A-AE00-C05B9931E34A}" type="parTrans" cxnId="{690A8E70-7AA1-49EB-910B-3C9D55A00E5F}">
      <dgm:prSet/>
      <dgm:spPr/>
      <dgm:t>
        <a:bodyPr/>
        <a:lstStyle/>
        <a:p>
          <a:endParaRPr lang="en-CA"/>
        </a:p>
      </dgm:t>
    </dgm:pt>
    <dgm:pt modelId="{BFEE6585-0DE6-4870-ABC4-4EDA70E7DE44}" type="sibTrans" cxnId="{690A8E70-7AA1-49EB-910B-3C9D55A00E5F}">
      <dgm:prSet/>
      <dgm:spPr/>
      <dgm:t>
        <a:bodyPr/>
        <a:lstStyle/>
        <a:p>
          <a:endParaRPr lang="en-CA"/>
        </a:p>
      </dgm:t>
    </dgm:pt>
    <dgm:pt modelId="{D58E868F-3E8A-4C35-917C-29F4EC76589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Uniform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E9F7D241-2FCF-407A-B1AF-C04EE12B0C1D}" type="parTrans" cxnId="{1949D10D-F3EC-474C-82CA-CEA4820DEE1B}">
      <dgm:prSet/>
      <dgm:spPr/>
      <dgm:t>
        <a:bodyPr/>
        <a:lstStyle/>
        <a:p>
          <a:endParaRPr lang="en-CA"/>
        </a:p>
      </dgm:t>
    </dgm:pt>
    <dgm:pt modelId="{38894B9A-FA77-446E-8D6E-FFDC42C41F64}" type="sibTrans" cxnId="{1949D10D-F3EC-474C-82CA-CEA4820DEE1B}">
      <dgm:prSet/>
      <dgm:spPr/>
      <dgm:t>
        <a:bodyPr/>
        <a:lstStyle/>
        <a:p>
          <a:endParaRPr lang="en-CA"/>
        </a:p>
      </dgm:t>
    </dgm:pt>
    <dgm:pt modelId="{F81DD183-553D-4DBA-AAF1-95CAF41F927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Calculate probability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that x out of 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are special</a:t>
          </a:r>
        </a:p>
      </dgm:t>
    </dgm:pt>
    <dgm:pt modelId="{C7D9C351-F81C-4866-9D2A-553DE7A0F489}" type="parTrans" cxnId="{B3D01413-EA0A-4618-A248-324C32C7D0B7}">
      <dgm:prSet/>
      <dgm:spPr/>
      <dgm:t>
        <a:bodyPr/>
        <a:lstStyle/>
        <a:p>
          <a:endParaRPr lang="en-CA"/>
        </a:p>
      </dgm:t>
    </dgm:pt>
    <dgm:pt modelId="{58CA2C5F-8822-496E-AFDD-79CC3CC43BD1}" type="sibTrans" cxnId="{B3D01413-EA0A-4618-A248-324C32C7D0B7}">
      <dgm:prSet/>
      <dgm:spPr/>
      <dgm:t>
        <a:bodyPr/>
        <a:lstStyle/>
        <a:p>
          <a:endParaRPr lang="en-CA"/>
        </a:p>
      </dgm:t>
    </dgm:pt>
    <dgm:pt modelId="{FA52A9C3-527A-4B95-AAEE-6CB23F1DC9C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probability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of being special</a:t>
          </a:r>
        </a:p>
      </dgm:t>
    </dgm:pt>
    <dgm:pt modelId="{9CDE9C67-5699-40B6-9755-A79BCBC5A7C9}" type="parTrans" cxnId="{2B19B31D-3BFC-4AED-8AA1-539A5E223353}">
      <dgm:prSet/>
      <dgm:spPr/>
      <dgm:t>
        <a:bodyPr/>
        <a:lstStyle/>
        <a:p>
          <a:endParaRPr lang="en-CA"/>
        </a:p>
      </dgm:t>
    </dgm:pt>
    <dgm:pt modelId="{5FF11C4D-D093-4479-9259-E67FEC26987D}" type="sibTrans" cxnId="{2B19B31D-3BFC-4AED-8AA1-539A5E223353}">
      <dgm:prSet/>
      <dgm:spPr/>
      <dgm:t>
        <a:bodyPr/>
        <a:lstStyle/>
        <a:p>
          <a:endParaRPr lang="en-CA"/>
        </a:p>
      </dgm:t>
    </dgm:pt>
    <dgm:pt modelId="{A43254F6-A96C-45C0-99A0-0F990949A5B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Binomial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69FC3E6B-7680-499A-9BF8-B0897BD8B4A7}" type="parTrans" cxnId="{4788BD98-8F9A-477A-9157-FF2D4D14615B}">
      <dgm:prSet/>
      <dgm:spPr/>
      <dgm:t>
        <a:bodyPr/>
        <a:lstStyle/>
        <a:p>
          <a:endParaRPr lang="en-CA"/>
        </a:p>
      </dgm:t>
    </dgm:pt>
    <dgm:pt modelId="{2816E1A8-C076-4487-8CC4-C5192A089742}" type="sibTrans" cxnId="{4788BD98-8F9A-477A-9157-FF2D4D14615B}">
      <dgm:prSet/>
      <dgm:spPr/>
      <dgm:t>
        <a:bodyPr/>
        <a:lstStyle/>
        <a:p>
          <a:endParaRPr lang="en-CA"/>
        </a:p>
      </dgm:t>
    </dgm:pt>
    <dgm:pt modelId="{EE882307-1930-4F23-98BB-E3CD7677E62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Population 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of which S are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to be special</a:t>
          </a:r>
        </a:p>
      </dgm:t>
    </dgm:pt>
    <dgm:pt modelId="{036B584B-C3DE-4CA0-8DE9-B47F16640190}" type="parTrans" cxnId="{8241182C-47AB-4B29-99E0-274866C05E2A}">
      <dgm:prSet/>
      <dgm:spPr/>
      <dgm:t>
        <a:bodyPr/>
        <a:lstStyle/>
        <a:p>
          <a:endParaRPr lang="en-CA"/>
        </a:p>
      </dgm:t>
    </dgm:pt>
    <dgm:pt modelId="{C826361E-177E-487F-82BF-498CFF089494}" type="sibTrans" cxnId="{8241182C-47AB-4B29-99E0-274866C05E2A}">
      <dgm:prSet/>
      <dgm:spPr/>
      <dgm:t>
        <a:bodyPr/>
        <a:lstStyle/>
        <a:p>
          <a:endParaRPr lang="en-CA"/>
        </a:p>
      </dgm:t>
    </dgm:pt>
    <dgm:pt modelId="{AE35E029-9EEC-43FB-888F-2965A2E3BE04}">
      <dgm:prSet/>
      <dgm:spPr>
        <a:solidFill>
          <a:schemeClr val="accent2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HyperGeometric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2FF8AD5A-D8BC-47C0-8284-25FF35116FE2}" type="parTrans" cxnId="{0C253250-D63E-45F8-8A34-6B64D7AFA967}">
      <dgm:prSet/>
      <dgm:spPr/>
      <dgm:t>
        <a:bodyPr/>
        <a:lstStyle/>
        <a:p>
          <a:endParaRPr lang="en-CA"/>
        </a:p>
      </dgm:t>
    </dgm:pt>
    <dgm:pt modelId="{13A604A2-343D-4CE0-822A-CB67BFBE4475}" type="sibTrans" cxnId="{0C253250-D63E-45F8-8A34-6B64D7AFA967}">
      <dgm:prSet/>
      <dgm:spPr/>
      <dgm:t>
        <a:bodyPr/>
        <a:lstStyle/>
        <a:p>
          <a:endParaRPr lang="en-CA"/>
        </a:p>
      </dgm:t>
    </dgm:pt>
    <dgm:pt modelId="{95B7F6A3-3F08-4E32-96CF-DA5A4A8FE10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Arrival Rate</a:t>
          </a:r>
        </a:p>
      </dgm:t>
    </dgm:pt>
    <dgm:pt modelId="{75A6E071-D731-43AB-9C46-2E0DD0C4FDB1}" type="parTrans" cxnId="{9744AC6F-56BA-4441-8CFF-0C29B377DBED}">
      <dgm:prSet/>
      <dgm:spPr/>
      <dgm:t>
        <a:bodyPr/>
        <a:lstStyle/>
        <a:p>
          <a:endParaRPr lang="en-CA"/>
        </a:p>
      </dgm:t>
    </dgm:pt>
    <dgm:pt modelId="{E3AAB0DF-62C5-490D-A152-E090AD71ECED}" type="sibTrans" cxnId="{9744AC6F-56BA-4441-8CFF-0C29B377DBED}">
      <dgm:prSet/>
      <dgm:spPr/>
      <dgm:t>
        <a:bodyPr/>
        <a:lstStyle/>
        <a:p>
          <a:endParaRPr lang="en-CA"/>
        </a:p>
      </dgm:t>
    </dgm:pt>
    <dgm:pt modelId="{782704EE-47CF-426E-B8D7-A54D3B6B855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Poisson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2FE3499A-1545-442B-8CC5-02A0710D6FC8}" type="parTrans" cxnId="{6F357F90-095F-4FEA-B8BB-6662040961E5}">
      <dgm:prSet/>
      <dgm:spPr/>
      <dgm:t>
        <a:bodyPr/>
        <a:lstStyle/>
        <a:p>
          <a:endParaRPr lang="en-CA"/>
        </a:p>
      </dgm:t>
    </dgm:pt>
    <dgm:pt modelId="{0D4B20B5-5D60-4658-ABDE-CCD9EC7DE3EB}" type="sibTrans" cxnId="{6F357F90-095F-4FEA-B8BB-6662040961E5}">
      <dgm:prSet/>
      <dgm:spPr/>
      <dgm:t>
        <a:bodyPr/>
        <a:lstStyle/>
        <a:p>
          <a:endParaRPr lang="en-CA"/>
        </a:p>
      </dgm:t>
    </dgm:pt>
    <dgm:pt modelId="{C8961856-779A-4AFF-B838-3F0FB4A69437}" type="pres">
      <dgm:prSet presAssocID="{44AE1936-E008-4B88-A8E4-2BC2878BA6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DF44179-9422-475D-816B-32D181A762D1}" type="pres">
      <dgm:prSet presAssocID="{7BFE7CF8-EF29-47CC-AE7E-B677F41EDCEC}" presName="hierRoot1" presStyleCnt="0">
        <dgm:presLayoutVars>
          <dgm:hierBranch/>
        </dgm:presLayoutVars>
      </dgm:prSet>
      <dgm:spPr/>
    </dgm:pt>
    <dgm:pt modelId="{A2783410-3F2D-40D3-A52A-46571C5F56B5}" type="pres">
      <dgm:prSet presAssocID="{7BFE7CF8-EF29-47CC-AE7E-B677F41EDCEC}" presName="rootComposite1" presStyleCnt="0"/>
      <dgm:spPr/>
    </dgm:pt>
    <dgm:pt modelId="{785A7C32-50E2-4083-98D0-060E49B110A4}" type="pres">
      <dgm:prSet presAssocID="{7BFE7CF8-EF29-47CC-AE7E-B677F41EDCE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CA834AD3-4F8F-4EEE-A0E0-B9A4F7BE49E6}" type="pres">
      <dgm:prSet presAssocID="{7BFE7CF8-EF29-47CC-AE7E-B677F41EDCEC}" presName="rootConnector1" presStyleLbl="node1" presStyleIdx="0" presStyleCnt="0"/>
      <dgm:spPr/>
      <dgm:t>
        <a:bodyPr/>
        <a:lstStyle/>
        <a:p>
          <a:endParaRPr lang="en-CA"/>
        </a:p>
      </dgm:t>
    </dgm:pt>
    <dgm:pt modelId="{32DD2433-9E7F-4F3A-BC98-445F8438C04A}" type="pres">
      <dgm:prSet presAssocID="{7BFE7CF8-EF29-47CC-AE7E-B677F41EDCEC}" presName="hierChild2" presStyleCnt="0"/>
      <dgm:spPr/>
    </dgm:pt>
    <dgm:pt modelId="{32DC3A98-F5FD-4D60-BF36-3D132B9C8839}" type="pres">
      <dgm:prSet presAssocID="{696990E1-03F0-4F5A-AE00-C05B9931E34A}" presName="Name35" presStyleLbl="parChTrans1D2" presStyleIdx="0" presStyleCnt="3"/>
      <dgm:spPr/>
      <dgm:t>
        <a:bodyPr/>
        <a:lstStyle/>
        <a:p>
          <a:endParaRPr lang="en-CA"/>
        </a:p>
      </dgm:t>
    </dgm:pt>
    <dgm:pt modelId="{B0574B20-BB6F-45A6-8287-A191A1F68D36}" type="pres">
      <dgm:prSet presAssocID="{6F3CFCE4-2A49-4737-83FF-CBBAA74C2157}" presName="hierRoot2" presStyleCnt="0">
        <dgm:presLayoutVars>
          <dgm:hierBranch/>
        </dgm:presLayoutVars>
      </dgm:prSet>
      <dgm:spPr/>
    </dgm:pt>
    <dgm:pt modelId="{5085E142-C987-43EA-A786-E993F82FEF54}" type="pres">
      <dgm:prSet presAssocID="{6F3CFCE4-2A49-4737-83FF-CBBAA74C2157}" presName="rootComposite" presStyleCnt="0"/>
      <dgm:spPr/>
    </dgm:pt>
    <dgm:pt modelId="{D55BA24E-5908-4D04-96CF-09024F83D86E}" type="pres">
      <dgm:prSet presAssocID="{6F3CFCE4-2A49-4737-83FF-CBBAA74C2157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1EC35F9D-C56C-4FA0-BDB0-7FA7EA7B7A2D}" type="pres">
      <dgm:prSet presAssocID="{6F3CFCE4-2A49-4737-83FF-CBBAA74C2157}" presName="rootConnector" presStyleLbl="node2" presStyleIdx="0" presStyleCnt="3"/>
      <dgm:spPr/>
      <dgm:t>
        <a:bodyPr/>
        <a:lstStyle/>
        <a:p>
          <a:endParaRPr lang="en-CA"/>
        </a:p>
      </dgm:t>
    </dgm:pt>
    <dgm:pt modelId="{E710790C-8B5F-413F-8822-954335DA810D}" type="pres">
      <dgm:prSet presAssocID="{6F3CFCE4-2A49-4737-83FF-CBBAA74C2157}" presName="hierChild4" presStyleCnt="0"/>
      <dgm:spPr/>
    </dgm:pt>
    <dgm:pt modelId="{50EC2BDD-C3B9-4B00-AC6E-A6B1152E6696}" type="pres">
      <dgm:prSet presAssocID="{E9F7D241-2FCF-407A-B1AF-C04EE12B0C1D}" presName="Name35" presStyleLbl="parChTrans1D3" presStyleIdx="0" presStyleCnt="4"/>
      <dgm:spPr/>
      <dgm:t>
        <a:bodyPr/>
        <a:lstStyle/>
        <a:p>
          <a:endParaRPr lang="en-CA"/>
        </a:p>
      </dgm:t>
    </dgm:pt>
    <dgm:pt modelId="{C7D9650F-1B44-4E7C-91A6-32C01D5E29FC}" type="pres">
      <dgm:prSet presAssocID="{D58E868F-3E8A-4C35-917C-29F4EC76589D}" presName="hierRoot2" presStyleCnt="0">
        <dgm:presLayoutVars>
          <dgm:hierBranch val="r"/>
        </dgm:presLayoutVars>
      </dgm:prSet>
      <dgm:spPr/>
    </dgm:pt>
    <dgm:pt modelId="{DC4469B9-3CDB-400B-9572-7BF6C1B91F78}" type="pres">
      <dgm:prSet presAssocID="{D58E868F-3E8A-4C35-917C-29F4EC76589D}" presName="rootComposite" presStyleCnt="0"/>
      <dgm:spPr/>
    </dgm:pt>
    <dgm:pt modelId="{70DF0D1E-F155-4A51-8E0D-4A856103D1A0}" type="pres">
      <dgm:prSet presAssocID="{D58E868F-3E8A-4C35-917C-29F4EC76589D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A1F1DEFB-BF20-42D6-94DD-DA296E4DDCC2}" type="pres">
      <dgm:prSet presAssocID="{D58E868F-3E8A-4C35-917C-29F4EC76589D}" presName="rootConnector" presStyleLbl="node3" presStyleIdx="0" presStyleCnt="4"/>
      <dgm:spPr/>
      <dgm:t>
        <a:bodyPr/>
        <a:lstStyle/>
        <a:p>
          <a:endParaRPr lang="en-CA"/>
        </a:p>
      </dgm:t>
    </dgm:pt>
    <dgm:pt modelId="{11C837EC-106A-42D7-BD93-4F8D29FC9A70}" type="pres">
      <dgm:prSet presAssocID="{D58E868F-3E8A-4C35-917C-29F4EC76589D}" presName="hierChild4" presStyleCnt="0"/>
      <dgm:spPr/>
    </dgm:pt>
    <dgm:pt modelId="{8A4B2BB4-C406-4003-A8AD-BD83BA708277}" type="pres">
      <dgm:prSet presAssocID="{D58E868F-3E8A-4C35-917C-29F4EC76589D}" presName="hierChild5" presStyleCnt="0"/>
      <dgm:spPr/>
    </dgm:pt>
    <dgm:pt modelId="{47C8FC54-38CD-4FB9-A71D-4BD2F008FD47}" type="pres">
      <dgm:prSet presAssocID="{6F3CFCE4-2A49-4737-83FF-CBBAA74C2157}" presName="hierChild5" presStyleCnt="0"/>
      <dgm:spPr/>
    </dgm:pt>
    <dgm:pt modelId="{82C297E5-19CF-4B40-9284-CF42B66BC617}" type="pres">
      <dgm:prSet presAssocID="{C7D9C351-F81C-4866-9D2A-553DE7A0F489}" presName="Name35" presStyleLbl="parChTrans1D2" presStyleIdx="1" presStyleCnt="3"/>
      <dgm:spPr/>
      <dgm:t>
        <a:bodyPr/>
        <a:lstStyle/>
        <a:p>
          <a:endParaRPr lang="en-CA"/>
        </a:p>
      </dgm:t>
    </dgm:pt>
    <dgm:pt modelId="{3C520973-7F94-464B-AAB5-8696DB4D0DE8}" type="pres">
      <dgm:prSet presAssocID="{F81DD183-553D-4DBA-AAF1-95CAF41F9271}" presName="hierRoot2" presStyleCnt="0">
        <dgm:presLayoutVars>
          <dgm:hierBranch/>
        </dgm:presLayoutVars>
      </dgm:prSet>
      <dgm:spPr/>
    </dgm:pt>
    <dgm:pt modelId="{9DB268C4-BE8F-4706-9701-A8551E30EB37}" type="pres">
      <dgm:prSet presAssocID="{F81DD183-553D-4DBA-AAF1-95CAF41F9271}" presName="rootComposite" presStyleCnt="0"/>
      <dgm:spPr/>
    </dgm:pt>
    <dgm:pt modelId="{3F08893A-86E9-404A-B915-7FB0158EF8F1}" type="pres">
      <dgm:prSet presAssocID="{F81DD183-553D-4DBA-AAF1-95CAF41F9271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40AED833-AC03-4F96-AE32-8322363EE03C}" type="pres">
      <dgm:prSet presAssocID="{F81DD183-553D-4DBA-AAF1-95CAF41F9271}" presName="rootConnector" presStyleLbl="node2" presStyleIdx="1" presStyleCnt="3"/>
      <dgm:spPr/>
      <dgm:t>
        <a:bodyPr/>
        <a:lstStyle/>
        <a:p>
          <a:endParaRPr lang="en-CA"/>
        </a:p>
      </dgm:t>
    </dgm:pt>
    <dgm:pt modelId="{25455B0E-A197-4893-A834-203C83593731}" type="pres">
      <dgm:prSet presAssocID="{F81DD183-553D-4DBA-AAF1-95CAF41F9271}" presName="hierChild4" presStyleCnt="0"/>
      <dgm:spPr/>
    </dgm:pt>
    <dgm:pt modelId="{9B9766FF-CAB4-4F68-9ED5-977B2A0458A9}" type="pres">
      <dgm:prSet presAssocID="{9CDE9C67-5699-40B6-9755-A79BCBC5A7C9}" presName="Name35" presStyleLbl="parChTrans1D3" presStyleIdx="1" presStyleCnt="4"/>
      <dgm:spPr/>
      <dgm:t>
        <a:bodyPr/>
        <a:lstStyle/>
        <a:p>
          <a:endParaRPr lang="en-CA"/>
        </a:p>
      </dgm:t>
    </dgm:pt>
    <dgm:pt modelId="{1E102BEA-C510-4BCB-9B83-49688099F062}" type="pres">
      <dgm:prSet presAssocID="{FA52A9C3-527A-4B95-AAEE-6CB23F1DC9CD}" presName="hierRoot2" presStyleCnt="0">
        <dgm:presLayoutVars>
          <dgm:hierBranch val="r"/>
        </dgm:presLayoutVars>
      </dgm:prSet>
      <dgm:spPr/>
    </dgm:pt>
    <dgm:pt modelId="{1A6EA7D1-96C1-43DD-827F-0FC7A09F84B7}" type="pres">
      <dgm:prSet presAssocID="{FA52A9C3-527A-4B95-AAEE-6CB23F1DC9CD}" presName="rootComposite" presStyleCnt="0"/>
      <dgm:spPr/>
    </dgm:pt>
    <dgm:pt modelId="{A4473D0C-E322-4D85-A246-D5C76440B68A}" type="pres">
      <dgm:prSet presAssocID="{FA52A9C3-527A-4B95-AAEE-6CB23F1DC9CD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0086372A-B9FA-48D1-8F61-271C6E6B69ED}" type="pres">
      <dgm:prSet presAssocID="{FA52A9C3-527A-4B95-AAEE-6CB23F1DC9CD}" presName="rootConnector" presStyleLbl="node3" presStyleIdx="1" presStyleCnt="4"/>
      <dgm:spPr/>
      <dgm:t>
        <a:bodyPr/>
        <a:lstStyle/>
        <a:p>
          <a:endParaRPr lang="en-CA"/>
        </a:p>
      </dgm:t>
    </dgm:pt>
    <dgm:pt modelId="{CD7540AD-CBF1-4485-8797-4A2BFFF757C3}" type="pres">
      <dgm:prSet presAssocID="{FA52A9C3-527A-4B95-AAEE-6CB23F1DC9CD}" presName="hierChild4" presStyleCnt="0"/>
      <dgm:spPr/>
    </dgm:pt>
    <dgm:pt modelId="{009953F9-D8CE-41D3-83AF-6709A7B7A960}" type="pres">
      <dgm:prSet presAssocID="{69FC3E6B-7680-499A-9BF8-B0897BD8B4A7}" presName="Name50" presStyleLbl="parChTrans1D4" presStyleIdx="0" presStyleCnt="2"/>
      <dgm:spPr/>
      <dgm:t>
        <a:bodyPr/>
        <a:lstStyle/>
        <a:p>
          <a:endParaRPr lang="en-CA"/>
        </a:p>
      </dgm:t>
    </dgm:pt>
    <dgm:pt modelId="{D06A5B74-B746-4D0D-AEE0-A106820CD88B}" type="pres">
      <dgm:prSet presAssocID="{A43254F6-A96C-45C0-99A0-0F990949A5B3}" presName="hierRoot2" presStyleCnt="0">
        <dgm:presLayoutVars>
          <dgm:hierBranch val="r"/>
        </dgm:presLayoutVars>
      </dgm:prSet>
      <dgm:spPr/>
    </dgm:pt>
    <dgm:pt modelId="{AB0CAC13-3F7C-400B-B595-C7BA3A96FBDF}" type="pres">
      <dgm:prSet presAssocID="{A43254F6-A96C-45C0-99A0-0F990949A5B3}" presName="rootComposite" presStyleCnt="0"/>
      <dgm:spPr/>
    </dgm:pt>
    <dgm:pt modelId="{642EC6B7-4537-4B82-A876-F4813CC7BE0B}" type="pres">
      <dgm:prSet presAssocID="{A43254F6-A96C-45C0-99A0-0F990949A5B3}" presName="rootText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BBD5B865-9BA1-48BF-BA95-3BBDADACC516}" type="pres">
      <dgm:prSet presAssocID="{A43254F6-A96C-45C0-99A0-0F990949A5B3}" presName="rootConnector" presStyleLbl="node4" presStyleIdx="0" presStyleCnt="2"/>
      <dgm:spPr/>
      <dgm:t>
        <a:bodyPr/>
        <a:lstStyle/>
        <a:p>
          <a:endParaRPr lang="en-CA"/>
        </a:p>
      </dgm:t>
    </dgm:pt>
    <dgm:pt modelId="{396A1E10-A623-4B21-94F8-4807293BF7A8}" type="pres">
      <dgm:prSet presAssocID="{A43254F6-A96C-45C0-99A0-0F990949A5B3}" presName="hierChild4" presStyleCnt="0"/>
      <dgm:spPr/>
    </dgm:pt>
    <dgm:pt modelId="{4687FC8D-E386-4191-BEF4-6D6CEA9AFB4F}" type="pres">
      <dgm:prSet presAssocID="{A43254F6-A96C-45C0-99A0-0F990949A5B3}" presName="hierChild5" presStyleCnt="0"/>
      <dgm:spPr/>
    </dgm:pt>
    <dgm:pt modelId="{D16E9CEA-72A8-4FBF-83C6-2227E1BE24EE}" type="pres">
      <dgm:prSet presAssocID="{FA52A9C3-527A-4B95-AAEE-6CB23F1DC9CD}" presName="hierChild5" presStyleCnt="0"/>
      <dgm:spPr/>
    </dgm:pt>
    <dgm:pt modelId="{1ACF6BF7-2FBE-435F-B3DE-BED8ADC235D1}" type="pres">
      <dgm:prSet presAssocID="{036B584B-C3DE-4CA0-8DE9-B47F16640190}" presName="Name35" presStyleLbl="parChTrans1D3" presStyleIdx="2" presStyleCnt="4"/>
      <dgm:spPr/>
      <dgm:t>
        <a:bodyPr/>
        <a:lstStyle/>
        <a:p>
          <a:endParaRPr lang="en-CA"/>
        </a:p>
      </dgm:t>
    </dgm:pt>
    <dgm:pt modelId="{FDF03C7E-F805-48D6-A447-A2A16D511E9B}" type="pres">
      <dgm:prSet presAssocID="{EE882307-1930-4F23-98BB-E3CD7677E62E}" presName="hierRoot2" presStyleCnt="0">
        <dgm:presLayoutVars>
          <dgm:hierBranch val="r"/>
        </dgm:presLayoutVars>
      </dgm:prSet>
      <dgm:spPr/>
    </dgm:pt>
    <dgm:pt modelId="{6823FEE7-6AE6-4D53-90FD-AF54594738FB}" type="pres">
      <dgm:prSet presAssocID="{EE882307-1930-4F23-98BB-E3CD7677E62E}" presName="rootComposite" presStyleCnt="0"/>
      <dgm:spPr/>
    </dgm:pt>
    <dgm:pt modelId="{9E804375-B19F-450A-843F-408B2C39395C}" type="pres">
      <dgm:prSet presAssocID="{EE882307-1930-4F23-98BB-E3CD7677E62E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8F23BD4D-E58B-4CE0-A86A-D9EAE53AE884}" type="pres">
      <dgm:prSet presAssocID="{EE882307-1930-4F23-98BB-E3CD7677E62E}" presName="rootConnector" presStyleLbl="node3" presStyleIdx="2" presStyleCnt="4"/>
      <dgm:spPr/>
      <dgm:t>
        <a:bodyPr/>
        <a:lstStyle/>
        <a:p>
          <a:endParaRPr lang="en-CA"/>
        </a:p>
      </dgm:t>
    </dgm:pt>
    <dgm:pt modelId="{12AB5D1F-4898-4F75-8BB9-0AC4C15D0AAC}" type="pres">
      <dgm:prSet presAssocID="{EE882307-1930-4F23-98BB-E3CD7677E62E}" presName="hierChild4" presStyleCnt="0"/>
      <dgm:spPr/>
    </dgm:pt>
    <dgm:pt modelId="{33AD7524-6C59-43CB-AF52-E06AC4358BA0}" type="pres">
      <dgm:prSet presAssocID="{2FF8AD5A-D8BC-47C0-8284-25FF35116FE2}" presName="Name50" presStyleLbl="parChTrans1D4" presStyleIdx="1" presStyleCnt="2"/>
      <dgm:spPr/>
      <dgm:t>
        <a:bodyPr/>
        <a:lstStyle/>
        <a:p>
          <a:endParaRPr lang="en-CA"/>
        </a:p>
      </dgm:t>
    </dgm:pt>
    <dgm:pt modelId="{A3F4463B-E9E1-493A-9B65-A17C622432BB}" type="pres">
      <dgm:prSet presAssocID="{AE35E029-9EEC-43FB-888F-2965A2E3BE04}" presName="hierRoot2" presStyleCnt="0">
        <dgm:presLayoutVars>
          <dgm:hierBranch val="r"/>
        </dgm:presLayoutVars>
      </dgm:prSet>
      <dgm:spPr/>
    </dgm:pt>
    <dgm:pt modelId="{0132A0BE-E8F8-4C66-8AA8-31937B7CD41F}" type="pres">
      <dgm:prSet presAssocID="{AE35E029-9EEC-43FB-888F-2965A2E3BE04}" presName="rootComposite" presStyleCnt="0"/>
      <dgm:spPr/>
    </dgm:pt>
    <dgm:pt modelId="{391671B8-86B2-4073-A262-72214F995696}" type="pres">
      <dgm:prSet presAssocID="{AE35E029-9EEC-43FB-888F-2965A2E3BE04}" presName="rootText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3D22C62A-A46D-451F-9A08-A7FA526688B2}" type="pres">
      <dgm:prSet presAssocID="{AE35E029-9EEC-43FB-888F-2965A2E3BE04}" presName="rootConnector" presStyleLbl="node4" presStyleIdx="1" presStyleCnt="2"/>
      <dgm:spPr/>
      <dgm:t>
        <a:bodyPr/>
        <a:lstStyle/>
        <a:p>
          <a:endParaRPr lang="en-CA"/>
        </a:p>
      </dgm:t>
    </dgm:pt>
    <dgm:pt modelId="{C6E255D4-FF43-4194-BF15-113207E9C720}" type="pres">
      <dgm:prSet presAssocID="{AE35E029-9EEC-43FB-888F-2965A2E3BE04}" presName="hierChild4" presStyleCnt="0"/>
      <dgm:spPr/>
    </dgm:pt>
    <dgm:pt modelId="{1DD92C6D-018F-49FD-A1AB-F6B5508FB543}" type="pres">
      <dgm:prSet presAssocID="{AE35E029-9EEC-43FB-888F-2965A2E3BE04}" presName="hierChild5" presStyleCnt="0"/>
      <dgm:spPr/>
    </dgm:pt>
    <dgm:pt modelId="{B8433D39-157B-4544-9852-770857A2B866}" type="pres">
      <dgm:prSet presAssocID="{EE882307-1930-4F23-98BB-E3CD7677E62E}" presName="hierChild5" presStyleCnt="0"/>
      <dgm:spPr/>
    </dgm:pt>
    <dgm:pt modelId="{134CE238-2A18-4934-9E1C-FF80B48A2F31}" type="pres">
      <dgm:prSet presAssocID="{F81DD183-553D-4DBA-AAF1-95CAF41F9271}" presName="hierChild5" presStyleCnt="0"/>
      <dgm:spPr/>
    </dgm:pt>
    <dgm:pt modelId="{21552565-44C0-4FD4-B93F-9AAABACC72B4}" type="pres">
      <dgm:prSet presAssocID="{75A6E071-D731-43AB-9C46-2E0DD0C4FDB1}" presName="Name35" presStyleLbl="parChTrans1D2" presStyleIdx="2" presStyleCnt="3"/>
      <dgm:spPr/>
      <dgm:t>
        <a:bodyPr/>
        <a:lstStyle/>
        <a:p>
          <a:endParaRPr lang="en-CA"/>
        </a:p>
      </dgm:t>
    </dgm:pt>
    <dgm:pt modelId="{FD8BC353-456D-4848-89A6-3B4D4581FFFA}" type="pres">
      <dgm:prSet presAssocID="{95B7F6A3-3F08-4E32-96CF-DA5A4A8FE10D}" presName="hierRoot2" presStyleCnt="0">
        <dgm:presLayoutVars>
          <dgm:hierBranch/>
        </dgm:presLayoutVars>
      </dgm:prSet>
      <dgm:spPr/>
    </dgm:pt>
    <dgm:pt modelId="{EBF5AC84-5F97-42C1-BDD3-B6BB2440446C}" type="pres">
      <dgm:prSet presAssocID="{95B7F6A3-3F08-4E32-96CF-DA5A4A8FE10D}" presName="rootComposite" presStyleCnt="0"/>
      <dgm:spPr/>
    </dgm:pt>
    <dgm:pt modelId="{0AF62A9C-8F68-43C1-8A18-7BFEEA77D93A}" type="pres">
      <dgm:prSet presAssocID="{95B7F6A3-3F08-4E32-96CF-DA5A4A8FE10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9B4CBC8D-5820-45FC-BD7D-AA40422E3CDF}" type="pres">
      <dgm:prSet presAssocID="{95B7F6A3-3F08-4E32-96CF-DA5A4A8FE10D}" presName="rootConnector" presStyleLbl="node2" presStyleIdx="2" presStyleCnt="3"/>
      <dgm:spPr/>
      <dgm:t>
        <a:bodyPr/>
        <a:lstStyle/>
        <a:p>
          <a:endParaRPr lang="en-CA"/>
        </a:p>
      </dgm:t>
    </dgm:pt>
    <dgm:pt modelId="{D4BE0DC8-5FE8-4BDE-A15A-5D397E6A3079}" type="pres">
      <dgm:prSet presAssocID="{95B7F6A3-3F08-4E32-96CF-DA5A4A8FE10D}" presName="hierChild4" presStyleCnt="0"/>
      <dgm:spPr/>
    </dgm:pt>
    <dgm:pt modelId="{9530A2F0-DE3F-462A-807C-59D11C0F8875}" type="pres">
      <dgm:prSet presAssocID="{2FE3499A-1545-442B-8CC5-02A0710D6FC8}" presName="Name35" presStyleLbl="parChTrans1D3" presStyleIdx="3" presStyleCnt="4"/>
      <dgm:spPr/>
      <dgm:t>
        <a:bodyPr/>
        <a:lstStyle/>
        <a:p>
          <a:endParaRPr lang="en-CA"/>
        </a:p>
      </dgm:t>
    </dgm:pt>
    <dgm:pt modelId="{638C9CC9-074E-4CC8-81EE-8878A41AFD29}" type="pres">
      <dgm:prSet presAssocID="{782704EE-47CF-426E-B8D7-A54D3B6B8558}" presName="hierRoot2" presStyleCnt="0">
        <dgm:presLayoutVars>
          <dgm:hierBranch val="r"/>
        </dgm:presLayoutVars>
      </dgm:prSet>
      <dgm:spPr/>
    </dgm:pt>
    <dgm:pt modelId="{56C44655-D1FD-42B7-ADDB-F5BAE4AFCE8E}" type="pres">
      <dgm:prSet presAssocID="{782704EE-47CF-426E-B8D7-A54D3B6B8558}" presName="rootComposite" presStyleCnt="0"/>
      <dgm:spPr/>
    </dgm:pt>
    <dgm:pt modelId="{8D0E925F-E0AE-490E-9151-EC551077C5F9}" type="pres">
      <dgm:prSet presAssocID="{782704EE-47CF-426E-B8D7-A54D3B6B8558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6271FABC-497D-48CC-B07B-AA0918DD0237}" type="pres">
      <dgm:prSet presAssocID="{782704EE-47CF-426E-B8D7-A54D3B6B8558}" presName="rootConnector" presStyleLbl="node3" presStyleIdx="3" presStyleCnt="4"/>
      <dgm:spPr/>
      <dgm:t>
        <a:bodyPr/>
        <a:lstStyle/>
        <a:p>
          <a:endParaRPr lang="en-CA"/>
        </a:p>
      </dgm:t>
    </dgm:pt>
    <dgm:pt modelId="{05751482-DD7C-40A6-B528-8F93F2FD78AA}" type="pres">
      <dgm:prSet presAssocID="{782704EE-47CF-426E-B8D7-A54D3B6B8558}" presName="hierChild4" presStyleCnt="0"/>
      <dgm:spPr/>
    </dgm:pt>
    <dgm:pt modelId="{8E356C37-213D-4346-9F18-D02B0CB88CAE}" type="pres">
      <dgm:prSet presAssocID="{782704EE-47CF-426E-B8D7-A54D3B6B8558}" presName="hierChild5" presStyleCnt="0"/>
      <dgm:spPr/>
    </dgm:pt>
    <dgm:pt modelId="{604DC22C-13DB-4791-AC21-8A3B13455D1C}" type="pres">
      <dgm:prSet presAssocID="{95B7F6A3-3F08-4E32-96CF-DA5A4A8FE10D}" presName="hierChild5" presStyleCnt="0"/>
      <dgm:spPr/>
    </dgm:pt>
    <dgm:pt modelId="{5F6FEEA9-847A-42E4-AA2C-AD7A30958AB6}" type="pres">
      <dgm:prSet presAssocID="{7BFE7CF8-EF29-47CC-AE7E-B677F41EDCEC}" presName="hierChild3" presStyleCnt="0"/>
      <dgm:spPr/>
    </dgm:pt>
  </dgm:ptLst>
  <dgm:cxnLst>
    <dgm:cxn modelId="{E4C61805-FB69-4D2A-8C31-F822B07FCB4A}" type="presOf" srcId="{2FE3499A-1545-442B-8CC5-02A0710D6FC8}" destId="{9530A2F0-DE3F-462A-807C-59D11C0F8875}" srcOrd="0" destOrd="0" presId="urn:microsoft.com/office/officeart/2005/8/layout/orgChart1"/>
    <dgm:cxn modelId="{690A8E70-7AA1-49EB-910B-3C9D55A00E5F}" srcId="{7BFE7CF8-EF29-47CC-AE7E-B677F41EDCEC}" destId="{6F3CFCE4-2A49-4737-83FF-CBBAA74C2157}" srcOrd="0" destOrd="0" parTransId="{696990E1-03F0-4F5A-AE00-C05B9931E34A}" sibTransId="{BFEE6585-0DE6-4870-ABC4-4EDA70E7DE44}"/>
    <dgm:cxn modelId="{B811B193-3CF3-40BC-B576-A2FDBBC6AC3B}" type="presOf" srcId="{FA52A9C3-527A-4B95-AAEE-6CB23F1DC9CD}" destId="{0086372A-B9FA-48D1-8F61-271C6E6B69ED}" srcOrd="1" destOrd="0" presId="urn:microsoft.com/office/officeart/2005/8/layout/orgChart1"/>
    <dgm:cxn modelId="{17E69DF2-2CC3-478D-AD07-43F6FD1CB9F9}" type="presOf" srcId="{95B7F6A3-3F08-4E32-96CF-DA5A4A8FE10D}" destId="{9B4CBC8D-5820-45FC-BD7D-AA40422E3CDF}" srcOrd="1" destOrd="0" presId="urn:microsoft.com/office/officeart/2005/8/layout/orgChart1"/>
    <dgm:cxn modelId="{EC8B777A-218E-4230-8246-A1D10C6B5DEC}" type="presOf" srcId="{FA52A9C3-527A-4B95-AAEE-6CB23F1DC9CD}" destId="{A4473D0C-E322-4D85-A246-D5C76440B68A}" srcOrd="0" destOrd="0" presId="urn:microsoft.com/office/officeart/2005/8/layout/orgChart1"/>
    <dgm:cxn modelId="{92C6668C-A23A-4838-8CEB-E366A19BB7BB}" type="presOf" srcId="{D58E868F-3E8A-4C35-917C-29F4EC76589D}" destId="{A1F1DEFB-BF20-42D6-94DD-DA296E4DDCC2}" srcOrd="1" destOrd="0" presId="urn:microsoft.com/office/officeart/2005/8/layout/orgChart1"/>
    <dgm:cxn modelId="{D908AFBE-DB9F-4781-B144-A8E017BD15FD}" type="presOf" srcId="{A43254F6-A96C-45C0-99A0-0F990949A5B3}" destId="{BBD5B865-9BA1-48BF-BA95-3BBDADACC516}" srcOrd="1" destOrd="0" presId="urn:microsoft.com/office/officeart/2005/8/layout/orgChart1"/>
    <dgm:cxn modelId="{E419955B-4335-4B94-A9BE-17640799E315}" type="presOf" srcId="{EE882307-1930-4F23-98BB-E3CD7677E62E}" destId="{9E804375-B19F-450A-843F-408B2C39395C}" srcOrd="0" destOrd="0" presId="urn:microsoft.com/office/officeart/2005/8/layout/orgChart1"/>
    <dgm:cxn modelId="{04B66D41-B3B8-4E0A-A965-3A3A62C7A5B3}" type="presOf" srcId="{6F3CFCE4-2A49-4737-83FF-CBBAA74C2157}" destId="{1EC35F9D-C56C-4FA0-BDB0-7FA7EA7B7A2D}" srcOrd="1" destOrd="0" presId="urn:microsoft.com/office/officeart/2005/8/layout/orgChart1"/>
    <dgm:cxn modelId="{9744AC6F-56BA-4441-8CFF-0C29B377DBED}" srcId="{7BFE7CF8-EF29-47CC-AE7E-B677F41EDCEC}" destId="{95B7F6A3-3F08-4E32-96CF-DA5A4A8FE10D}" srcOrd="2" destOrd="0" parTransId="{75A6E071-D731-43AB-9C46-2E0DD0C4FDB1}" sibTransId="{E3AAB0DF-62C5-490D-A152-E090AD71ECED}"/>
    <dgm:cxn modelId="{C6ED363C-705A-4088-9BF9-504F8992A4DF}" type="presOf" srcId="{75A6E071-D731-43AB-9C46-2E0DD0C4FDB1}" destId="{21552565-44C0-4FD4-B93F-9AAABACC72B4}" srcOrd="0" destOrd="0" presId="urn:microsoft.com/office/officeart/2005/8/layout/orgChart1"/>
    <dgm:cxn modelId="{1949D10D-F3EC-474C-82CA-CEA4820DEE1B}" srcId="{6F3CFCE4-2A49-4737-83FF-CBBAA74C2157}" destId="{D58E868F-3E8A-4C35-917C-29F4EC76589D}" srcOrd="0" destOrd="0" parTransId="{E9F7D241-2FCF-407A-B1AF-C04EE12B0C1D}" sibTransId="{38894B9A-FA77-446E-8D6E-FFDC42C41F64}"/>
    <dgm:cxn modelId="{B3D01413-EA0A-4618-A248-324C32C7D0B7}" srcId="{7BFE7CF8-EF29-47CC-AE7E-B677F41EDCEC}" destId="{F81DD183-553D-4DBA-AAF1-95CAF41F9271}" srcOrd="1" destOrd="0" parTransId="{C7D9C351-F81C-4866-9D2A-553DE7A0F489}" sibTransId="{58CA2C5F-8822-496E-AFDD-79CC3CC43BD1}"/>
    <dgm:cxn modelId="{0C253250-D63E-45F8-8A34-6B64D7AFA967}" srcId="{EE882307-1930-4F23-98BB-E3CD7677E62E}" destId="{AE35E029-9EEC-43FB-888F-2965A2E3BE04}" srcOrd="0" destOrd="0" parTransId="{2FF8AD5A-D8BC-47C0-8284-25FF35116FE2}" sibTransId="{13A604A2-343D-4CE0-822A-CB67BFBE4475}"/>
    <dgm:cxn modelId="{CE27C308-AA92-4EC7-8D8F-C7C3EACC32AE}" type="presOf" srcId="{696990E1-03F0-4F5A-AE00-C05B9931E34A}" destId="{32DC3A98-F5FD-4D60-BF36-3D132B9C8839}" srcOrd="0" destOrd="0" presId="urn:microsoft.com/office/officeart/2005/8/layout/orgChart1"/>
    <dgm:cxn modelId="{5E93153C-2D6D-426C-8BB9-75C79714DFEC}" type="presOf" srcId="{6F3CFCE4-2A49-4737-83FF-CBBAA74C2157}" destId="{D55BA24E-5908-4D04-96CF-09024F83D86E}" srcOrd="0" destOrd="0" presId="urn:microsoft.com/office/officeart/2005/8/layout/orgChart1"/>
    <dgm:cxn modelId="{A3C9B47C-1B39-405D-A595-97D96EF892F2}" type="presOf" srcId="{A43254F6-A96C-45C0-99A0-0F990949A5B3}" destId="{642EC6B7-4537-4B82-A876-F4813CC7BE0B}" srcOrd="0" destOrd="0" presId="urn:microsoft.com/office/officeart/2005/8/layout/orgChart1"/>
    <dgm:cxn modelId="{9525632B-DE82-4706-9F6C-81F5F12BA2D6}" type="presOf" srcId="{9CDE9C67-5699-40B6-9755-A79BCBC5A7C9}" destId="{9B9766FF-CAB4-4F68-9ED5-977B2A0458A9}" srcOrd="0" destOrd="0" presId="urn:microsoft.com/office/officeart/2005/8/layout/orgChart1"/>
    <dgm:cxn modelId="{0125D7EA-A7EF-42D0-AA9B-4DDF52DD9707}" type="presOf" srcId="{7BFE7CF8-EF29-47CC-AE7E-B677F41EDCEC}" destId="{CA834AD3-4F8F-4EEE-A0E0-B9A4F7BE49E6}" srcOrd="1" destOrd="0" presId="urn:microsoft.com/office/officeart/2005/8/layout/orgChart1"/>
    <dgm:cxn modelId="{66B0F84A-94AA-44A5-8418-8B0F1C2716DF}" type="presOf" srcId="{F81DD183-553D-4DBA-AAF1-95CAF41F9271}" destId="{40AED833-AC03-4F96-AE32-8322363EE03C}" srcOrd="1" destOrd="0" presId="urn:microsoft.com/office/officeart/2005/8/layout/orgChart1"/>
    <dgm:cxn modelId="{3579D304-A00D-4578-8774-561CB86D4ED2}" type="presOf" srcId="{AE35E029-9EEC-43FB-888F-2965A2E3BE04}" destId="{3D22C62A-A46D-451F-9A08-A7FA526688B2}" srcOrd="1" destOrd="0" presId="urn:microsoft.com/office/officeart/2005/8/layout/orgChart1"/>
    <dgm:cxn modelId="{7085431D-A66E-4F6E-86E0-8B6E1C5E5979}" type="presOf" srcId="{782704EE-47CF-426E-B8D7-A54D3B6B8558}" destId="{8D0E925F-E0AE-490E-9151-EC551077C5F9}" srcOrd="0" destOrd="0" presId="urn:microsoft.com/office/officeart/2005/8/layout/orgChart1"/>
    <dgm:cxn modelId="{AB583FFF-7D13-4A11-82F6-F0D96F130C57}" type="presOf" srcId="{782704EE-47CF-426E-B8D7-A54D3B6B8558}" destId="{6271FABC-497D-48CC-B07B-AA0918DD0237}" srcOrd="1" destOrd="0" presId="urn:microsoft.com/office/officeart/2005/8/layout/orgChart1"/>
    <dgm:cxn modelId="{2B19B31D-3BFC-4AED-8AA1-539A5E223353}" srcId="{F81DD183-553D-4DBA-AAF1-95CAF41F9271}" destId="{FA52A9C3-527A-4B95-AAEE-6CB23F1DC9CD}" srcOrd="0" destOrd="0" parTransId="{9CDE9C67-5699-40B6-9755-A79BCBC5A7C9}" sibTransId="{5FF11C4D-D093-4479-9259-E67FEC26987D}"/>
    <dgm:cxn modelId="{F47DB9AB-72DF-49F4-8336-F4267734FA20}" type="presOf" srcId="{C7D9C351-F81C-4866-9D2A-553DE7A0F489}" destId="{82C297E5-19CF-4B40-9284-CF42B66BC617}" srcOrd="0" destOrd="0" presId="urn:microsoft.com/office/officeart/2005/8/layout/orgChart1"/>
    <dgm:cxn modelId="{18D4BCB8-E1A2-45BF-9CAB-BFE938539E74}" type="presOf" srcId="{D58E868F-3E8A-4C35-917C-29F4EC76589D}" destId="{70DF0D1E-F155-4A51-8E0D-4A856103D1A0}" srcOrd="0" destOrd="0" presId="urn:microsoft.com/office/officeart/2005/8/layout/orgChart1"/>
    <dgm:cxn modelId="{358A738E-21D2-4457-9B30-EE2A5DE960F9}" srcId="{44AE1936-E008-4B88-A8E4-2BC2878BA607}" destId="{7BFE7CF8-EF29-47CC-AE7E-B677F41EDCEC}" srcOrd="0" destOrd="0" parTransId="{5409C327-CD9E-45F7-AD82-D5EAA81634E0}" sibTransId="{0F3AFC83-432E-4C25-9AFD-C11A04E381EF}"/>
    <dgm:cxn modelId="{631C47B0-98EB-4A53-BCAB-503A26656207}" type="presOf" srcId="{F81DD183-553D-4DBA-AAF1-95CAF41F9271}" destId="{3F08893A-86E9-404A-B915-7FB0158EF8F1}" srcOrd="0" destOrd="0" presId="urn:microsoft.com/office/officeart/2005/8/layout/orgChart1"/>
    <dgm:cxn modelId="{9F3C6E04-4E51-41B4-85E3-41DE4806BC0B}" type="presOf" srcId="{44AE1936-E008-4B88-A8E4-2BC2878BA607}" destId="{C8961856-779A-4AFF-B838-3F0FB4A69437}" srcOrd="0" destOrd="0" presId="urn:microsoft.com/office/officeart/2005/8/layout/orgChart1"/>
    <dgm:cxn modelId="{A7983DBA-B881-4169-ABED-56E6128C7D60}" type="presOf" srcId="{95B7F6A3-3F08-4E32-96CF-DA5A4A8FE10D}" destId="{0AF62A9C-8F68-43C1-8A18-7BFEEA77D93A}" srcOrd="0" destOrd="0" presId="urn:microsoft.com/office/officeart/2005/8/layout/orgChart1"/>
    <dgm:cxn modelId="{9820F22B-114C-4531-9805-37CE3175DB79}" type="presOf" srcId="{69FC3E6B-7680-499A-9BF8-B0897BD8B4A7}" destId="{009953F9-D8CE-41D3-83AF-6709A7B7A960}" srcOrd="0" destOrd="0" presId="urn:microsoft.com/office/officeart/2005/8/layout/orgChart1"/>
    <dgm:cxn modelId="{AF820053-F866-4210-8D99-27ECAE7F1A1F}" type="presOf" srcId="{E9F7D241-2FCF-407A-B1AF-C04EE12B0C1D}" destId="{50EC2BDD-C3B9-4B00-AC6E-A6B1152E6696}" srcOrd="0" destOrd="0" presId="urn:microsoft.com/office/officeart/2005/8/layout/orgChart1"/>
    <dgm:cxn modelId="{4A867802-E80C-43D8-ABD6-0878EFD7D30D}" type="presOf" srcId="{2FF8AD5A-D8BC-47C0-8284-25FF35116FE2}" destId="{33AD7524-6C59-43CB-AF52-E06AC4358BA0}" srcOrd="0" destOrd="0" presId="urn:microsoft.com/office/officeart/2005/8/layout/orgChart1"/>
    <dgm:cxn modelId="{6F357F90-095F-4FEA-B8BB-6662040961E5}" srcId="{95B7F6A3-3F08-4E32-96CF-DA5A4A8FE10D}" destId="{782704EE-47CF-426E-B8D7-A54D3B6B8558}" srcOrd="0" destOrd="0" parTransId="{2FE3499A-1545-442B-8CC5-02A0710D6FC8}" sibTransId="{0D4B20B5-5D60-4658-ABDE-CCD9EC7DE3EB}"/>
    <dgm:cxn modelId="{6E5BB61A-BC8A-43D3-8A0B-77C0673845C4}" type="presOf" srcId="{7BFE7CF8-EF29-47CC-AE7E-B677F41EDCEC}" destId="{785A7C32-50E2-4083-98D0-060E49B110A4}" srcOrd="0" destOrd="0" presId="urn:microsoft.com/office/officeart/2005/8/layout/orgChart1"/>
    <dgm:cxn modelId="{2018A245-B218-4C3C-8A31-2FC9E5FECA11}" type="presOf" srcId="{EE882307-1930-4F23-98BB-E3CD7677E62E}" destId="{8F23BD4D-E58B-4CE0-A86A-D9EAE53AE884}" srcOrd="1" destOrd="0" presId="urn:microsoft.com/office/officeart/2005/8/layout/orgChart1"/>
    <dgm:cxn modelId="{8DC6D832-5C70-4EE0-9B93-78CFC94E9ECE}" type="presOf" srcId="{AE35E029-9EEC-43FB-888F-2965A2E3BE04}" destId="{391671B8-86B2-4073-A262-72214F995696}" srcOrd="0" destOrd="0" presId="urn:microsoft.com/office/officeart/2005/8/layout/orgChart1"/>
    <dgm:cxn modelId="{4788BD98-8F9A-477A-9157-FF2D4D14615B}" srcId="{FA52A9C3-527A-4B95-AAEE-6CB23F1DC9CD}" destId="{A43254F6-A96C-45C0-99A0-0F990949A5B3}" srcOrd="0" destOrd="0" parTransId="{69FC3E6B-7680-499A-9BF8-B0897BD8B4A7}" sibTransId="{2816E1A8-C076-4487-8CC4-C5192A089742}"/>
    <dgm:cxn modelId="{2A0C20B5-D14D-48BC-ACC3-1F15960BEEF3}" type="presOf" srcId="{036B584B-C3DE-4CA0-8DE9-B47F16640190}" destId="{1ACF6BF7-2FBE-435F-B3DE-BED8ADC235D1}" srcOrd="0" destOrd="0" presId="urn:microsoft.com/office/officeart/2005/8/layout/orgChart1"/>
    <dgm:cxn modelId="{8241182C-47AB-4B29-99E0-274866C05E2A}" srcId="{F81DD183-553D-4DBA-AAF1-95CAF41F9271}" destId="{EE882307-1930-4F23-98BB-E3CD7677E62E}" srcOrd="1" destOrd="0" parTransId="{036B584B-C3DE-4CA0-8DE9-B47F16640190}" sibTransId="{C826361E-177E-487F-82BF-498CFF089494}"/>
    <dgm:cxn modelId="{2765202C-ABF5-4C91-839A-F6EADEF099E7}" type="presParOf" srcId="{C8961856-779A-4AFF-B838-3F0FB4A69437}" destId="{6DF44179-9422-475D-816B-32D181A762D1}" srcOrd="0" destOrd="0" presId="urn:microsoft.com/office/officeart/2005/8/layout/orgChart1"/>
    <dgm:cxn modelId="{1895C401-5FEE-4CBD-A4B9-6D5DB7C2687D}" type="presParOf" srcId="{6DF44179-9422-475D-816B-32D181A762D1}" destId="{A2783410-3F2D-40D3-A52A-46571C5F56B5}" srcOrd="0" destOrd="0" presId="urn:microsoft.com/office/officeart/2005/8/layout/orgChart1"/>
    <dgm:cxn modelId="{7D38512A-F20A-4CAF-A7F8-516BC10EB393}" type="presParOf" srcId="{A2783410-3F2D-40D3-A52A-46571C5F56B5}" destId="{785A7C32-50E2-4083-98D0-060E49B110A4}" srcOrd="0" destOrd="0" presId="urn:microsoft.com/office/officeart/2005/8/layout/orgChart1"/>
    <dgm:cxn modelId="{E68AE157-5AAA-4D91-9264-6116BC3C7B6E}" type="presParOf" srcId="{A2783410-3F2D-40D3-A52A-46571C5F56B5}" destId="{CA834AD3-4F8F-4EEE-A0E0-B9A4F7BE49E6}" srcOrd="1" destOrd="0" presId="urn:microsoft.com/office/officeart/2005/8/layout/orgChart1"/>
    <dgm:cxn modelId="{BF9BB1F4-B375-400B-9F2D-96F105AB36D0}" type="presParOf" srcId="{6DF44179-9422-475D-816B-32D181A762D1}" destId="{32DD2433-9E7F-4F3A-BC98-445F8438C04A}" srcOrd="1" destOrd="0" presId="urn:microsoft.com/office/officeart/2005/8/layout/orgChart1"/>
    <dgm:cxn modelId="{33BB6B85-655F-4F77-8E65-BA5E194CA2AD}" type="presParOf" srcId="{32DD2433-9E7F-4F3A-BC98-445F8438C04A}" destId="{32DC3A98-F5FD-4D60-BF36-3D132B9C8839}" srcOrd="0" destOrd="0" presId="urn:microsoft.com/office/officeart/2005/8/layout/orgChart1"/>
    <dgm:cxn modelId="{4879D222-E16E-4C99-9D57-CF10BBA173F7}" type="presParOf" srcId="{32DD2433-9E7F-4F3A-BC98-445F8438C04A}" destId="{B0574B20-BB6F-45A6-8287-A191A1F68D36}" srcOrd="1" destOrd="0" presId="urn:microsoft.com/office/officeart/2005/8/layout/orgChart1"/>
    <dgm:cxn modelId="{3BACE4B2-63BC-4BEF-916C-3AF076BA9AF3}" type="presParOf" srcId="{B0574B20-BB6F-45A6-8287-A191A1F68D36}" destId="{5085E142-C987-43EA-A786-E993F82FEF54}" srcOrd="0" destOrd="0" presId="urn:microsoft.com/office/officeart/2005/8/layout/orgChart1"/>
    <dgm:cxn modelId="{7D8247F0-3120-4BC9-8BB3-BDBFE9F3F98D}" type="presParOf" srcId="{5085E142-C987-43EA-A786-E993F82FEF54}" destId="{D55BA24E-5908-4D04-96CF-09024F83D86E}" srcOrd="0" destOrd="0" presId="urn:microsoft.com/office/officeart/2005/8/layout/orgChart1"/>
    <dgm:cxn modelId="{52910254-61BE-4591-833E-264C1429B897}" type="presParOf" srcId="{5085E142-C987-43EA-A786-E993F82FEF54}" destId="{1EC35F9D-C56C-4FA0-BDB0-7FA7EA7B7A2D}" srcOrd="1" destOrd="0" presId="urn:microsoft.com/office/officeart/2005/8/layout/orgChart1"/>
    <dgm:cxn modelId="{D889DA9B-A58A-46EF-AE41-BCFAE4BC2A7E}" type="presParOf" srcId="{B0574B20-BB6F-45A6-8287-A191A1F68D36}" destId="{E710790C-8B5F-413F-8822-954335DA810D}" srcOrd="1" destOrd="0" presId="urn:microsoft.com/office/officeart/2005/8/layout/orgChart1"/>
    <dgm:cxn modelId="{22A05E5D-317C-4BDA-B342-2FB2F1E16236}" type="presParOf" srcId="{E710790C-8B5F-413F-8822-954335DA810D}" destId="{50EC2BDD-C3B9-4B00-AC6E-A6B1152E6696}" srcOrd="0" destOrd="0" presId="urn:microsoft.com/office/officeart/2005/8/layout/orgChart1"/>
    <dgm:cxn modelId="{6B78862E-6414-4D39-AFF2-16EAD63FBE6D}" type="presParOf" srcId="{E710790C-8B5F-413F-8822-954335DA810D}" destId="{C7D9650F-1B44-4E7C-91A6-32C01D5E29FC}" srcOrd="1" destOrd="0" presId="urn:microsoft.com/office/officeart/2005/8/layout/orgChart1"/>
    <dgm:cxn modelId="{7E72CC7E-13F3-4D0F-B22E-278ABACDFA95}" type="presParOf" srcId="{C7D9650F-1B44-4E7C-91A6-32C01D5E29FC}" destId="{DC4469B9-3CDB-400B-9572-7BF6C1B91F78}" srcOrd="0" destOrd="0" presId="urn:microsoft.com/office/officeart/2005/8/layout/orgChart1"/>
    <dgm:cxn modelId="{8BFA19F9-5E6E-4B92-AEF8-B85CB1E864AD}" type="presParOf" srcId="{DC4469B9-3CDB-400B-9572-7BF6C1B91F78}" destId="{70DF0D1E-F155-4A51-8E0D-4A856103D1A0}" srcOrd="0" destOrd="0" presId="urn:microsoft.com/office/officeart/2005/8/layout/orgChart1"/>
    <dgm:cxn modelId="{C98467BE-0A05-41A8-A9FF-E0C0CE09BADC}" type="presParOf" srcId="{DC4469B9-3CDB-400B-9572-7BF6C1B91F78}" destId="{A1F1DEFB-BF20-42D6-94DD-DA296E4DDCC2}" srcOrd="1" destOrd="0" presId="urn:microsoft.com/office/officeart/2005/8/layout/orgChart1"/>
    <dgm:cxn modelId="{BD3B7BDD-E337-4605-9CE3-87D4A0E170FA}" type="presParOf" srcId="{C7D9650F-1B44-4E7C-91A6-32C01D5E29FC}" destId="{11C837EC-106A-42D7-BD93-4F8D29FC9A70}" srcOrd="1" destOrd="0" presId="urn:microsoft.com/office/officeart/2005/8/layout/orgChart1"/>
    <dgm:cxn modelId="{FB5A3790-E922-4638-AA07-ADFB139C0776}" type="presParOf" srcId="{C7D9650F-1B44-4E7C-91A6-32C01D5E29FC}" destId="{8A4B2BB4-C406-4003-A8AD-BD83BA708277}" srcOrd="2" destOrd="0" presId="urn:microsoft.com/office/officeart/2005/8/layout/orgChart1"/>
    <dgm:cxn modelId="{0035BFF3-4EA7-402A-9343-6CDCDB045FB5}" type="presParOf" srcId="{B0574B20-BB6F-45A6-8287-A191A1F68D36}" destId="{47C8FC54-38CD-4FB9-A71D-4BD2F008FD47}" srcOrd="2" destOrd="0" presId="urn:microsoft.com/office/officeart/2005/8/layout/orgChart1"/>
    <dgm:cxn modelId="{D159A204-CD9C-44D1-A58E-F61A6DEE5B58}" type="presParOf" srcId="{32DD2433-9E7F-4F3A-BC98-445F8438C04A}" destId="{82C297E5-19CF-4B40-9284-CF42B66BC617}" srcOrd="2" destOrd="0" presId="urn:microsoft.com/office/officeart/2005/8/layout/orgChart1"/>
    <dgm:cxn modelId="{1D0E0BBB-B325-476A-B155-8AE30C2FCC09}" type="presParOf" srcId="{32DD2433-9E7F-4F3A-BC98-445F8438C04A}" destId="{3C520973-7F94-464B-AAB5-8696DB4D0DE8}" srcOrd="3" destOrd="0" presId="urn:microsoft.com/office/officeart/2005/8/layout/orgChart1"/>
    <dgm:cxn modelId="{A561EC86-E1B5-4875-825D-F81F0D24ED8C}" type="presParOf" srcId="{3C520973-7F94-464B-AAB5-8696DB4D0DE8}" destId="{9DB268C4-BE8F-4706-9701-A8551E30EB37}" srcOrd="0" destOrd="0" presId="urn:microsoft.com/office/officeart/2005/8/layout/orgChart1"/>
    <dgm:cxn modelId="{FB1C46B2-A28C-45E0-98D4-EBB799E80072}" type="presParOf" srcId="{9DB268C4-BE8F-4706-9701-A8551E30EB37}" destId="{3F08893A-86E9-404A-B915-7FB0158EF8F1}" srcOrd="0" destOrd="0" presId="urn:microsoft.com/office/officeart/2005/8/layout/orgChart1"/>
    <dgm:cxn modelId="{ED30C19E-50A9-41C6-94C2-CA720631C0E5}" type="presParOf" srcId="{9DB268C4-BE8F-4706-9701-A8551E30EB37}" destId="{40AED833-AC03-4F96-AE32-8322363EE03C}" srcOrd="1" destOrd="0" presId="urn:microsoft.com/office/officeart/2005/8/layout/orgChart1"/>
    <dgm:cxn modelId="{F06791CA-5018-4373-A58C-DE2FCFEAFAA3}" type="presParOf" srcId="{3C520973-7F94-464B-AAB5-8696DB4D0DE8}" destId="{25455B0E-A197-4893-A834-203C83593731}" srcOrd="1" destOrd="0" presId="urn:microsoft.com/office/officeart/2005/8/layout/orgChart1"/>
    <dgm:cxn modelId="{D94F170D-FA98-4103-9BD9-6AAB3F6157D8}" type="presParOf" srcId="{25455B0E-A197-4893-A834-203C83593731}" destId="{9B9766FF-CAB4-4F68-9ED5-977B2A0458A9}" srcOrd="0" destOrd="0" presId="urn:microsoft.com/office/officeart/2005/8/layout/orgChart1"/>
    <dgm:cxn modelId="{D46B0D8D-E6F1-496E-B429-9D5E48E76D6C}" type="presParOf" srcId="{25455B0E-A197-4893-A834-203C83593731}" destId="{1E102BEA-C510-4BCB-9B83-49688099F062}" srcOrd="1" destOrd="0" presId="urn:microsoft.com/office/officeart/2005/8/layout/orgChart1"/>
    <dgm:cxn modelId="{D7119AF5-112E-49AB-A7A7-1E97F5702E2E}" type="presParOf" srcId="{1E102BEA-C510-4BCB-9B83-49688099F062}" destId="{1A6EA7D1-96C1-43DD-827F-0FC7A09F84B7}" srcOrd="0" destOrd="0" presId="urn:microsoft.com/office/officeart/2005/8/layout/orgChart1"/>
    <dgm:cxn modelId="{CA0294C9-56D8-4660-B604-00324564D225}" type="presParOf" srcId="{1A6EA7D1-96C1-43DD-827F-0FC7A09F84B7}" destId="{A4473D0C-E322-4D85-A246-D5C76440B68A}" srcOrd="0" destOrd="0" presId="urn:microsoft.com/office/officeart/2005/8/layout/orgChart1"/>
    <dgm:cxn modelId="{189ED824-4D10-4EF0-B72B-53C308F212E9}" type="presParOf" srcId="{1A6EA7D1-96C1-43DD-827F-0FC7A09F84B7}" destId="{0086372A-B9FA-48D1-8F61-271C6E6B69ED}" srcOrd="1" destOrd="0" presId="urn:microsoft.com/office/officeart/2005/8/layout/orgChart1"/>
    <dgm:cxn modelId="{06F793F3-9530-412D-9985-A49436B67321}" type="presParOf" srcId="{1E102BEA-C510-4BCB-9B83-49688099F062}" destId="{CD7540AD-CBF1-4485-8797-4A2BFFF757C3}" srcOrd="1" destOrd="0" presId="urn:microsoft.com/office/officeart/2005/8/layout/orgChart1"/>
    <dgm:cxn modelId="{874614ED-EA49-4886-9039-1A4423F7868C}" type="presParOf" srcId="{CD7540AD-CBF1-4485-8797-4A2BFFF757C3}" destId="{009953F9-D8CE-41D3-83AF-6709A7B7A960}" srcOrd="0" destOrd="0" presId="urn:microsoft.com/office/officeart/2005/8/layout/orgChart1"/>
    <dgm:cxn modelId="{6FF94563-21D6-4810-9638-A563D9FE56FA}" type="presParOf" srcId="{CD7540AD-CBF1-4485-8797-4A2BFFF757C3}" destId="{D06A5B74-B746-4D0D-AEE0-A106820CD88B}" srcOrd="1" destOrd="0" presId="urn:microsoft.com/office/officeart/2005/8/layout/orgChart1"/>
    <dgm:cxn modelId="{43D7EA35-2C82-4AC8-85C0-C4A89AADAE92}" type="presParOf" srcId="{D06A5B74-B746-4D0D-AEE0-A106820CD88B}" destId="{AB0CAC13-3F7C-400B-B595-C7BA3A96FBDF}" srcOrd="0" destOrd="0" presId="urn:microsoft.com/office/officeart/2005/8/layout/orgChart1"/>
    <dgm:cxn modelId="{39A791AE-473E-4A61-9007-F6A0A27FF503}" type="presParOf" srcId="{AB0CAC13-3F7C-400B-B595-C7BA3A96FBDF}" destId="{642EC6B7-4537-4B82-A876-F4813CC7BE0B}" srcOrd="0" destOrd="0" presId="urn:microsoft.com/office/officeart/2005/8/layout/orgChart1"/>
    <dgm:cxn modelId="{9E3741AC-A29A-40B9-9138-5F9E3F264968}" type="presParOf" srcId="{AB0CAC13-3F7C-400B-B595-C7BA3A96FBDF}" destId="{BBD5B865-9BA1-48BF-BA95-3BBDADACC516}" srcOrd="1" destOrd="0" presId="urn:microsoft.com/office/officeart/2005/8/layout/orgChart1"/>
    <dgm:cxn modelId="{25B7AF46-6D41-4599-A846-E0D3202EE56C}" type="presParOf" srcId="{D06A5B74-B746-4D0D-AEE0-A106820CD88B}" destId="{396A1E10-A623-4B21-94F8-4807293BF7A8}" srcOrd="1" destOrd="0" presId="urn:microsoft.com/office/officeart/2005/8/layout/orgChart1"/>
    <dgm:cxn modelId="{EEDD5138-C67D-4D4F-A40E-CC0C21BBD379}" type="presParOf" srcId="{D06A5B74-B746-4D0D-AEE0-A106820CD88B}" destId="{4687FC8D-E386-4191-BEF4-6D6CEA9AFB4F}" srcOrd="2" destOrd="0" presId="urn:microsoft.com/office/officeart/2005/8/layout/orgChart1"/>
    <dgm:cxn modelId="{8742D073-E5BF-4EB3-9141-91CC29CBDABE}" type="presParOf" srcId="{1E102BEA-C510-4BCB-9B83-49688099F062}" destId="{D16E9CEA-72A8-4FBF-83C6-2227E1BE24EE}" srcOrd="2" destOrd="0" presId="urn:microsoft.com/office/officeart/2005/8/layout/orgChart1"/>
    <dgm:cxn modelId="{A1B5C5C6-2E5A-4B6A-B940-D535C6DCCCD6}" type="presParOf" srcId="{25455B0E-A197-4893-A834-203C83593731}" destId="{1ACF6BF7-2FBE-435F-B3DE-BED8ADC235D1}" srcOrd="2" destOrd="0" presId="urn:microsoft.com/office/officeart/2005/8/layout/orgChart1"/>
    <dgm:cxn modelId="{E1E5B6BD-0790-4AA2-A4B9-82FEC3281F5E}" type="presParOf" srcId="{25455B0E-A197-4893-A834-203C83593731}" destId="{FDF03C7E-F805-48D6-A447-A2A16D511E9B}" srcOrd="3" destOrd="0" presId="urn:microsoft.com/office/officeart/2005/8/layout/orgChart1"/>
    <dgm:cxn modelId="{0EE9C046-AF04-46A5-920C-BB9D26DBD2A2}" type="presParOf" srcId="{FDF03C7E-F805-48D6-A447-A2A16D511E9B}" destId="{6823FEE7-6AE6-4D53-90FD-AF54594738FB}" srcOrd="0" destOrd="0" presId="urn:microsoft.com/office/officeart/2005/8/layout/orgChart1"/>
    <dgm:cxn modelId="{BF2FE86B-3F08-47B9-9F2B-08C3623FDFB6}" type="presParOf" srcId="{6823FEE7-6AE6-4D53-90FD-AF54594738FB}" destId="{9E804375-B19F-450A-843F-408B2C39395C}" srcOrd="0" destOrd="0" presId="urn:microsoft.com/office/officeart/2005/8/layout/orgChart1"/>
    <dgm:cxn modelId="{B5E6BCAC-CCA7-45A6-B495-94EE7DEAD81B}" type="presParOf" srcId="{6823FEE7-6AE6-4D53-90FD-AF54594738FB}" destId="{8F23BD4D-E58B-4CE0-A86A-D9EAE53AE884}" srcOrd="1" destOrd="0" presId="urn:microsoft.com/office/officeart/2005/8/layout/orgChart1"/>
    <dgm:cxn modelId="{5E72BD4E-0624-4AD7-91AB-C5FB07A524C0}" type="presParOf" srcId="{FDF03C7E-F805-48D6-A447-A2A16D511E9B}" destId="{12AB5D1F-4898-4F75-8BB9-0AC4C15D0AAC}" srcOrd="1" destOrd="0" presId="urn:microsoft.com/office/officeart/2005/8/layout/orgChart1"/>
    <dgm:cxn modelId="{C94760CE-82C0-401D-A9D9-2D0F708E38D7}" type="presParOf" srcId="{12AB5D1F-4898-4F75-8BB9-0AC4C15D0AAC}" destId="{33AD7524-6C59-43CB-AF52-E06AC4358BA0}" srcOrd="0" destOrd="0" presId="urn:microsoft.com/office/officeart/2005/8/layout/orgChart1"/>
    <dgm:cxn modelId="{18B4BA4F-0094-44FA-B969-1D1FB1295115}" type="presParOf" srcId="{12AB5D1F-4898-4F75-8BB9-0AC4C15D0AAC}" destId="{A3F4463B-E9E1-493A-9B65-A17C622432BB}" srcOrd="1" destOrd="0" presId="urn:microsoft.com/office/officeart/2005/8/layout/orgChart1"/>
    <dgm:cxn modelId="{56A8EB91-9A2F-4081-8A50-CB3CC46FA65E}" type="presParOf" srcId="{A3F4463B-E9E1-493A-9B65-A17C622432BB}" destId="{0132A0BE-E8F8-4C66-8AA8-31937B7CD41F}" srcOrd="0" destOrd="0" presId="urn:microsoft.com/office/officeart/2005/8/layout/orgChart1"/>
    <dgm:cxn modelId="{EE3FD792-D35E-4AF5-82D2-22FFF1C5BD63}" type="presParOf" srcId="{0132A0BE-E8F8-4C66-8AA8-31937B7CD41F}" destId="{391671B8-86B2-4073-A262-72214F995696}" srcOrd="0" destOrd="0" presId="urn:microsoft.com/office/officeart/2005/8/layout/orgChart1"/>
    <dgm:cxn modelId="{A8D6E655-9F09-4360-BE99-EB98CD7DA48F}" type="presParOf" srcId="{0132A0BE-E8F8-4C66-8AA8-31937B7CD41F}" destId="{3D22C62A-A46D-451F-9A08-A7FA526688B2}" srcOrd="1" destOrd="0" presId="urn:microsoft.com/office/officeart/2005/8/layout/orgChart1"/>
    <dgm:cxn modelId="{8AB9A1C0-83AF-4A2B-81CA-12429BC3369E}" type="presParOf" srcId="{A3F4463B-E9E1-493A-9B65-A17C622432BB}" destId="{C6E255D4-FF43-4194-BF15-113207E9C720}" srcOrd="1" destOrd="0" presId="urn:microsoft.com/office/officeart/2005/8/layout/orgChart1"/>
    <dgm:cxn modelId="{3CFE05FE-04FD-48EF-973B-54F37589B4A3}" type="presParOf" srcId="{A3F4463B-E9E1-493A-9B65-A17C622432BB}" destId="{1DD92C6D-018F-49FD-A1AB-F6B5508FB543}" srcOrd="2" destOrd="0" presId="urn:microsoft.com/office/officeart/2005/8/layout/orgChart1"/>
    <dgm:cxn modelId="{180BBB13-4712-42AF-BB80-C5D2FE048FA5}" type="presParOf" srcId="{FDF03C7E-F805-48D6-A447-A2A16D511E9B}" destId="{B8433D39-157B-4544-9852-770857A2B866}" srcOrd="2" destOrd="0" presId="urn:microsoft.com/office/officeart/2005/8/layout/orgChart1"/>
    <dgm:cxn modelId="{14D7EA79-F0E8-493A-BC73-5F5EB0A656C1}" type="presParOf" srcId="{3C520973-7F94-464B-AAB5-8696DB4D0DE8}" destId="{134CE238-2A18-4934-9E1C-FF80B48A2F31}" srcOrd="2" destOrd="0" presId="urn:microsoft.com/office/officeart/2005/8/layout/orgChart1"/>
    <dgm:cxn modelId="{7F8E628E-265F-4703-8EF7-9296F2D96225}" type="presParOf" srcId="{32DD2433-9E7F-4F3A-BC98-445F8438C04A}" destId="{21552565-44C0-4FD4-B93F-9AAABACC72B4}" srcOrd="4" destOrd="0" presId="urn:microsoft.com/office/officeart/2005/8/layout/orgChart1"/>
    <dgm:cxn modelId="{4C46240F-96F6-4345-AD97-D3E5BB866D59}" type="presParOf" srcId="{32DD2433-9E7F-4F3A-BC98-445F8438C04A}" destId="{FD8BC353-456D-4848-89A6-3B4D4581FFFA}" srcOrd="5" destOrd="0" presId="urn:microsoft.com/office/officeart/2005/8/layout/orgChart1"/>
    <dgm:cxn modelId="{156C3895-55B0-405E-813E-8158E1AF80A8}" type="presParOf" srcId="{FD8BC353-456D-4848-89A6-3B4D4581FFFA}" destId="{EBF5AC84-5F97-42C1-BDD3-B6BB2440446C}" srcOrd="0" destOrd="0" presId="urn:microsoft.com/office/officeart/2005/8/layout/orgChart1"/>
    <dgm:cxn modelId="{93A52305-1E26-4F4D-A2BE-F41DF67CAA07}" type="presParOf" srcId="{EBF5AC84-5F97-42C1-BDD3-B6BB2440446C}" destId="{0AF62A9C-8F68-43C1-8A18-7BFEEA77D93A}" srcOrd="0" destOrd="0" presId="urn:microsoft.com/office/officeart/2005/8/layout/orgChart1"/>
    <dgm:cxn modelId="{3278C146-51AA-44BD-B210-1EF571FB309A}" type="presParOf" srcId="{EBF5AC84-5F97-42C1-BDD3-B6BB2440446C}" destId="{9B4CBC8D-5820-45FC-BD7D-AA40422E3CDF}" srcOrd="1" destOrd="0" presId="urn:microsoft.com/office/officeart/2005/8/layout/orgChart1"/>
    <dgm:cxn modelId="{165E37A8-F528-407F-A1B4-4F55DBF909DB}" type="presParOf" srcId="{FD8BC353-456D-4848-89A6-3B4D4581FFFA}" destId="{D4BE0DC8-5FE8-4BDE-A15A-5D397E6A3079}" srcOrd="1" destOrd="0" presId="urn:microsoft.com/office/officeart/2005/8/layout/orgChart1"/>
    <dgm:cxn modelId="{9599B3BB-D802-4980-B02F-C9E8E96F7268}" type="presParOf" srcId="{D4BE0DC8-5FE8-4BDE-A15A-5D397E6A3079}" destId="{9530A2F0-DE3F-462A-807C-59D11C0F8875}" srcOrd="0" destOrd="0" presId="urn:microsoft.com/office/officeart/2005/8/layout/orgChart1"/>
    <dgm:cxn modelId="{FD3CA4CE-BBC0-404F-8271-8237826B6176}" type="presParOf" srcId="{D4BE0DC8-5FE8-4BDE-A15A-5D397E6A3079}" destId="{638C9CC9-074E-4CC8-81EE-8878A41AFD29}" srcOrd="1" destOrd="0" presId="urn:microsoft.com/office/officeart/2005/8/layout/orgChart1"/>
    <dgm:cxn modelId="{12B209F8-D2A4-440C-9025-28271B5232C5}" type="presParOf" srcId="{638C9CC9-074E-4CC8-81EE-8878A41AFD29}" destId="{56C44655-D1FD-42B7-ADDB-F5BAE4AFCE8E}" srcOrd="0" destOrd="0" presId="urn:microsoft.com/office/officeart/2005/8/layout/orgChart1"/>
    <dgm:cxn modelId="{4C003C19-4149-4CF8-9D49-1F4649ABDE6B}" type="presParOf" srcId="{56C44655-D1FD-42B7-ADDB-F5BAE4AFCE8E}" destId="{8D0E925F-E0AE-490E-9151-EC551077C5F9}" srcOrd="0" destOrd="0" presId="urn:microsoft.com/office/officeart/2005/8/layout/orgChart1"/>
    <dgm:cxn modelId="{3F94EA46-AC94-4171-AA1C-D6B1EE0457CF}" type="presParOf" srcId="{56C44655-D1FD-42B7-ADDB-F5BAE4AFCE8E}" destId="{6271FABC-497D-48CC-B07B-AA0918DD0237}" srcOrd="1" destOrd="0" presId="urn:microsoft.com/office/officeart/2005/8/layout/orgChart1"/>
    <dgm:cxn modelId="{10835452-31E9-4E2B-8335-82ED9C91CB7A}" type="presParOf" srcId="{638C9CC9-074E-4CC8-81EE-8878A41AFD29}" destId="{05751482-DD7C-40A6-B528-8F93F2FD78AA}" srcOrd="1" destOrd="0" presId="urn:microsoft.com/office/officeart/2005/8/layout/orgChart1"/>
    <dgm:cxn modelId="{465B9F84-8E30-4E77-B479-7FBB05CCD524}" type="presParOf" srcId="{638C9CC9-074E-4CC8-81EE-8878A41AFD29}" destId="{8E356C37-213D-4346-9F18-D02B0CB88CAE}" srcOrd="2" destOrd="0" presId="urn:microsoft.com/office/officeart/2005/8/layout/orgChart1"/>
    <dgm:cxn modelId="{10FD1986-0DC5-4063-AFC1-D3F6FAC78047}" type="presParOf" srcId="{FD8BC353-456D-4848-89A6-3B4D4581FFFA}" destId="{604DC22C-13DB-4791-AC21-8A3B13455D1C}" srcOrd="2" destOrd="0" presId="urn:microsoft.com/office/officeart/2005/8/layout/orgChart1"/>
    <dgm:cxn modelId="{31A8A32E-09A1-4634-A890-D584BA92E9B1}" type="presParOf" srcId="{6DF44179-9422-475D-816B-32D181A762D1}" destId="{5F6FEEA9-847A-42E4-AA2C-AD7A30958AB6}" srcOrd="2" destOrd="0" presId="urn:microsoft.com/office/officeart/2005/8/layout/orgChart1"/>
  </dgm:cxnLst>
  <dgm:bg/>
  <dgm:whole/>
  <dgm:extLst>
    <a:ext uri="http://schemas.microsoft.com/office/drawing/2008/diagram"/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37BB72-1EB2-4582-B19B-A4BFF178BC4B}" type="doc">
      <dgm:prSet loTypeId="urn:microsoft.com/office/officeart/2005/8/layout/orgChart1" loCatId="hierarchy" qsTypeId="urn:microsoft.com/office/officeart/2005/8/quickstyle/simple1#3" qsCatId="simple" csTypeId="urn:microsoft.com/office/officeart/2005/8/colors/accent1_2#3" csCatId="accent1" phldr="1"/>
      <dgm:spPr/>
    </dgm:pt>
    <dgm:pt modelId="{C826B19A-F30B-419E-9AF9-533A09C9294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Discrete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Distributions</a:t>
          </a:r>
        </a:p>
      </dgm:t>
    </dgm:pt>
    <dgm:pt modelId="{798B249A-06CC-405C-B96D-AA292A4840CB}" type="parTrans" cxnId="{FB5144CA-E03C-46C2-A0E1-74C9A1ADB24C}">
      <dgm:prSet/>
      <dgm:spPr/>
      <dgm:t>
        <a:bodyPr/>
        <a:lstStyle/>
        <a:p>
          <a:endParaRPr lang="en-CA"/>
        </a:p>
      </dgm:t>
    </dgm:pt>
    <dgm:pt modelId="{322967DA-FC60-4969-8489-9945365A4FB9}" type="sibTrans" cxnId="{FB5144CA-E03C-46C2-A0E1-74C9A1ADB24C}">
      <dgm:prSet/>
      <dgm:spPr/>
      <dgm:t>
        <a:bodyPr/>
        <a:lstStyle/>
        <a:p>
          <a:endParaRPr lang="en-CA"/>
        </a:p>
      </dgm:t>
    </dgm:pt>
    <dgm:pt modelId="{C63D91F1-D4D8-43C0-8483-71D80DE6829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Probability of each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option is the same</a:t>
          </a:r>
        </a:p>
      </dgm:t>
    </dgm:pt>
    <dgm:pt modelId="{DF8C9AF2-184F-40B5-9A5F-8A1746126681}" type="parTrans" cxnId="{2C04A316-4F78-4E8A-A55D-66B019E4FBBA}">
      <dgm:prSet/>
      <dgm:spPr/>
      <dgm:t>
        <a:bodyPr/>
        <a:lstStyle/>
        <a:p>
          <a:endParaRPr lang="en-CA"/>
        </a:p>
      </dgm:t>
    </dgm:pt>
    <dgm:pt modelId="{8877C28F-0974-40D7-BE94-879CF99509E2}" type="sibTrans" cxnId="{2C04A316-4F78-4E8A-A55D-66B019E4FBBA}">
      <dgm:prSet/>
      <dgm:spPr/>
      <dgm:t>
        <a:bodyPr/>
        <a:lstStyle/>
        <a:p>
          <a:endParaRPr lang="en-CA"/>
        </a:p>
      </dgm:t>
    </dgm:pt>
    <dgm:pt modelId="{E64D3678-1B45-4168-8400-C03BF243BEA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Uniform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52F5AA3B-6138-43C6-B957-945293D8864C}" type="parTrans" cxnId="{10073291-556B-4BA8-8D10-533834757E21}">
      <dgm:prSet/>
      <dgm:spPr/>
      <dgm:t>
        <a:bodyPr/>
        <a:lstStyle/>
        <a:p>
          <a:endParaRPr lang="en-CA"/>
        </a:p>
      </dgm:t>
    </dgm:pt>
    <dgm:pt modelId="{C83D3FE8-D696-447B-BF46-2885C2B68C9D}" type="sibTrans" cxnId="{10073291-556B-4BA8-8D10-533834757E21}">
      <dgm:prSet/>
      <dgm:spPr/>
      <dgm:t>
        <a:bodyPr/>
        <a:lstStyle/>
        <a:p>
          <a:endParaRPr lang="en-CA"/>
        </a:p>
      </dgm:t>
    </dgm:pt>
    <dgm:pt modelId="{DE4EB57F-1169-401C-BEC0-99E083D9B2D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Calculate probability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that x out of 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are special</a:t>
          </a:r>
        </a:p>
      </dgm:t>
    </dgm:pt>
    <dgm:pt modelId="{D25EACD6-F2A3-4E58-AEBD-6616EA284679}" type="parTrans" cxnId="{C09F3EE6-CC0B-46D7-BF60-FE7CDDCA16FC}">
      <dgm:prSet/>
      <dgm:spPr/>
      <dgm:t>
        <a:bodyPr/>
        <a:lstStyle/>
        <a:p>
          <a:endParaRPr lang="en-CA"/>
        </a:p>
      </dgm:t>
    </dgm:pt>
    <dgm:pt modelId="{5EE067D1-158D-4AA0-B9A3-F413F6E4488A}" type="sibTrans" cxnId="{C09F3EE6-CC0B-46D7-BF60-FE7CDDCA16FC}">
      <dgm:prSet/>
      <dgm:spPr/>
      <dgm:t>
        <a:bodyPr/>
        <a:lstStyle/>
        <a:p>
          <a:endParaRPr lang="en-CA"/>
        </a:p>
      </dgm:t>
    </dgm:pt>
    <dgm:pt modelId="{E39354D1-0E0F-451D-B3D7-B3A7FE57D7E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probability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of being special</a:t>
          </a:r>
        </a:p>
      </dgm:t>
    </dgm:pt>
    <dgm:pt modelId="{CF888E03-E41A-439B-BDA2-48E50C7745F6}" type="parTrans" cxnId="{53EC5797-066C-4810-B86F-809AC8AC60A4}">
      <dgm:prSet/>
      <dgm:spPr/>
      <dgm:t>
        <a:bodyPr/>
        <a:lstStyle/>
        <a:p>
          <a:endParaRPr lang="en-CA"/>
        </a:p>
      </dgm:t>
    </dgm:pt>
    <dgm:pt modelId="{CB6AEA71-37CC-4E35-8342-EFECAF35F19C}" type="sibTrans" cxnId="{53EC5797-066C-4810-B86F-809AC8AC60A4}">
      <dgm:prSet/>
      <dgm:spPr/>
      <dgm:t>
        <a:bodyPr/>
        <a:lstStyle/>
        <a:p>
          <a:endParaRPr lang="en-CA"/>
        </a:p>
      </dgm:t>
    </dgm:pt>
    <dgm:pt modelId="{9D06C537-8AB0-4F88-82E6-43C4A20C6DB4}">
      <dgm:prSet/>
      <dgm:spPr>
        <a:solidFill>
          <a:schemeClr val="accent2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Binomial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151F309F-4477-4C56-9985-848141DC7C67}" type="parTrans" cxnId="{D40B5EFA-2DFA-4EC8-A31E-F01AD146EBC7}">
      <dgm:prSet/>
      <dgm:spPr/>
      <dgm:t>
        <a:bodyPr/>
        <a:lstStyle/>
        <a:p>
          <a:endParaRPr lang="en-CA"/>
        </a:p>
      </dgm:t>
    </dgm:pt>
    <dgm:pt modelId="{73434AE5-4C98-444E-9AFD-7E1720A275C8}" type="sibTrans" cxnId="{D40B5EFA-2DFA-4EC8-A31E-F01AD146EBC7}">
      <dgm:prSet/>
      <dgm:spPr/>
      <dgm:t>
        <a:bodyPr/>
        <a:lstStyle/>
        <a:p>
          <a:endParaRPr lang="en-CA"/>
        </a:p>
      </dgm:t>
    </dgm:pt>
    <dgm:pt modelId="{F07609E2-FF47-4994-B206-0F834A5B524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Population 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of which S are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to be special</a:t>
          </a:r>
        </a:p>
      </dgm:t>
    </dgm:pt>
    <dgm:pt modelId="{47FFD216-B99F-4B28-8EC9-C4924B9586B0}" type="parTrans" cxnId="{5AFBB548-01C6-4E8B-80B3-E9649795416A}">
      <dgm:prSet/>
      <dgm:spPr/>
      <dgm:t>
        <a:bodyPr/>
        <a:lstStyle/>
        <a:p>
          <a:endParaRPr lang="en-CA"/>
        </a:p>
      </dgm:t>
    </dgm:pt>
    <dgm:pt modelId="{72BB2BC5-8516-49B7-90EF-655607A26803}" type="sibTrans" cxnId="{5AFBB548-01C6-4E8B-80B3-E9649795416A}">
      <dgm:prSet/>
      <dgm:spPr/>
      <dgm:t>
        <a:bodyPr/>
        <a:lstStyle/>
        <a:p>
          <a:endParaRPr lang="en-CA"/>
        </a:p>
      </dgm:t>
    </dgm:pt>
    <dgm:pt modelId="{488100F2-96F7-469A-813A-E69F35498FD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HyperGeometric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8315BFD6-E6AA-422C-9222-8592C362C406}" type="parTrans" cxnId="{DE9F48B4-F78A-4C63-8556-030E767E23C0}">
      <dgm:prSet/>
      <dgm:spPr/>
      <dgm:t>
        <a:bodyPr/>
        <a:lstStyle/>
        <a:p>
          <a:endParaRPr lang="en-CA"/>
        </a:p>
      </dgm:t>
    </dgm:pt>
    <dgm:pt modelId="{22318A81-212A-49C5-9B68-8C111EFCF330}" type="sibTrans" cxnId="{DE9F48B4-F78A-4C63-8556-030E767E23C0}">
      <dgm:prSet/>
      <dgm:spPr/>
      <dgm:t>
        <a:bodyPr/>
        <a:lstStyle/>
        <a:p>
          <a:endParaRPr lang="en-CA"/>
        </a:p>
      </dgm:t>
    </dgm:pt>
    <dgm:pt modelId="{9C1F96F6-A409-4091-9DC3-B7E1764F716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Arrival Rate</a:t>
          </a:r>
        </a:p>
      </dgm:t>
    </dgm:pt>
    <dgm:pt modelId="{9C395F9A-C0B0-4A25-AA37-D4C742253C4A}" type="parTrans" cxnId="{C65685EB-FA82-47D2-BE3F-A9C22161F1BF}">
      <dgm:prSet/>
      <dgm:spPr/>
      <dgm:t>
        <a:bodyPr/>
        <a:lstStyle/>
        <a:p>
          <a:endParaRPr lang="en-CA"/>
        </a:p>
      </dgm:t>
    </dgm:pt>
    <dgm:pt modelId="{04708E11-66E2-4396-AFBE-6B138465D6AC}" type="sibTrans" cxnId="{C65685EB-FA82-47D2-BE3F-A9C22161F1BF}">
      <dgm:prSet/>
      <dgm:spPr/>
      <dgm:t>
        <a:bodyPr/>
        <a:lstStyle/>
        <a:p>
          <a:endParaRPr lang="en-CA"/>
        </a:p>
      </dgm:t>
    </dgm:pt>
    <dgm:pt modelId="{910FAA93-2535-4BD8-B9A2-A249035C859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Poisson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30AEA891-56FD-448C-9CB4-7E226FB3CA2A}" type="parTrans" cxnId="{F0FAB3AF-50FC-4D73-B065-EEE0C456A3E2}">
      <dgm:prSet/>
      <dgm:spPr/>
      <dgm:t>
        <a:bodyPr/>
        <a:lstStyle/>
        <a:p>
          <a:endParaRPr lang="en-CA"/>
        </a:p>
      </dgm:t>
    </dgm:pt>
    <dgm:pt modelId="{DF9B65CD-A982-4B17-A23E-EC04D7CB85AC}" type="sibTrans" cxnId="{F0FAB3AF-50FC-4D73-B065-EEE0C456A3E2}">
      <dgm:prSet/>
      <dgm:spPr/>
      <dgm:t>
        <a:bodyPr/>
        <a:lstStyle/>
        <a:p>
          <a:endParaRPr lang="en-CA"/>
        </a:p>
      </dgm:t>
    </dgm:pt>
    <dgm:pt modelId="{C069CD98-4D2D-48D0-B15A-B36C9C08B394}" type="pres">
      <dgm:prSet presAssocID="{3D37BB72-1EB2-4582-B19B-A4BFF178BC4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12232E0-3EB6-4E26-9ED7-78A72C4595B6}" type="pres">
      <dgm:prSet presAssocID="{C826B19A-F30B-419E-9AF9-533A09C92948}" presName="hierRoot1" presStyleCnt="0">
        <dgm:presLayoutVars>
          <dgm:hierBranch/>
        </dgm:presLayoutVars>
      </dgm:prSet>
      <dgm:spPr/>
    </dgm:pt>
    <dgm:pt modelId="{B2BA5638-2BD9-4E17-A597-84C1E2E84BE3}" type="pres">
      <dgm:prSet presAssocID="{C826B19A-F30B-419E-9AF9-533A09C92948}" presName="rootComposite1" presStyleCnt="0"/>
      <dgm:spPr/>
    </dgm:pt>
    <dgm:pt modelId="{2CCB2CA8-FD86-4BDE-9E2A-58A5A341E811}" type="pres">
      <dgm:prSet presAssocID="{C826B19A-F30B-419E-9AF9-533A09C92948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2477F106-A0A7-4CD8-870B-9E3C71C442AB}" type="pres">
      <dgm:prSet presAssocID="{C826B19A-F30B-419E-9AF9-533A09C92948}" presName="rootConnector1" presStyleLbl="node1" presStyleIdx="0" presStyleCnt="0"/>
      <dgm:spPr/>
      <dgm:t>
        <a:bodyPr/>
        <a:lstStyle/>
        <a:p>
          <a:endParaRPr lang="en-CA"/>
        </a:p>
      </dgm:t>
    </dgm:pt>
    <dgm:pt modelId="{CBD9D43D-2036-4836-9B10-1245F56216E2}" type="pres">
      <dgm:prSet presAssocID="{C826B19A-F30B-419E-9AF9-533A09C92948}" presName="hierChild2" presStyleCnt="0"/>
      <dgm:spPr/>
    </dgm:pt>
    <dgm:pt modelId="{66ABE13B-8A06-4794-BC86-D5FA69058487}" type="pres">
      <dgm:prSet presAssocID="{DF8C9AF2-184F-40B5-9A5F-8A1746126681}" presName="Name35" presStyleLbl="parChTrans1D2" presStyleIdx="0" presStyleCnt="3"/>
      <dgm:spPr/>
      <dgm:t>
        <a:bodyPr/>
        <a:lstStyle/>
        <a:p>
          <a:endParaRPr lang="en-CA"/>
        </a:p>
      </dgm:t>
    </dgm:pt>
    <dgm:pt modelId="{505383AA-3338-4664-80E2-484A05D14E7E}" type="pres">
      <dgm:prSet presAssocID="{C63D91F1-D4D8-43C0-8483-71D80DE68294}" presName="hierRoot2" presStyleCnt="0">
        <dgm:presLayoutVars>
          <dgm:hierBranch/>
        </dgm:presLayoutVars>
      </dgm:prSet>
      <dgm:spPr/>
    </dgm:pt>
    <dgm:pt modelId="{0B7DF027-B578-4D99-B374-1D9AAF766447}" type="pres">
      <dgm:prSet presAssocID="{C63D91F1-D4D8-43C0-8483-71D80DE68294}" presName="rootComposite" presStyleCnt="0"/>
      <dgm:spPr/>
    </dgm:pt>
    <dgm:pt modelId="{23F7C684-9210-40DC-AC9E-D625ADC953E9}" type="pres">
      <dgm:prSet presAssocID="{C63D91F1-D4D8-43C0-8483-71D80DE68294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DDA76007-AA14-4815-B29A-0939DA0CC980}" type="pres">
      <dgm:prSet presAssocID="{C63D91F1-D4D8-43C0-8483-71D80DE68294}" presName="rootConnector" presStyleLbl="node2" presStyleIdx="0" presStyleCnt="3"/>
      <dgm:spPr/>
      <dgm:t>
        <a:bodyPr/>
        <a:lstStyle/>
        <a:p>
          <a:endParaRPr lang="en-CA"/>
        </a:p>
      </dgm:t>
    </dgm:pt>
    <dgm:pt modelId="{D51249CF-B610-49D8-AE59-3A13E947E510}" type="pres">
      <dgm:prSet presAssocID="{C63D91F1-D4D8-43C0-8483-71D80DE68294}" presName="hierChild4" presStyleCnt="0"/>
      <dgm:spPr/>
    </dgm:pt>
    <dgm:pt modelId="{B1438F2F-E84D-4619-A3A3-90725E8330B9}" type="pres">
      <dgm:prSet presAssocID="{52F5AA3B-6138-43C6-B957-945293D8864C}" presName="Name35" presStyleLbl="parChTrans1D3" presStyleIdx="0" presStyleCnt="4"/>
      <dgm:spPr/>
      <dgm:t>
        <a:bodyPr/>
        <a:lstStyle/>
        <a:p>
          <a:endParaRPr lang="en-CA"/>
        </a:p>
      </dgm:t>
    </dgm:pt>
    <dgm:pt modelId="{97948AFA-C4CF-4970-8E89-46FCCD3CBD09}" type="pres">
      <dgm:prSet presAssocID="{E64D3678-1B45-4168-8400-C03BF243BEAB}" presName="hierRoot2" presStyleCnt="0">
        <dgm:presLayoutVars>
          <dgm:hierBranch val="r"/>
        </dgm:presLayoutVars>
      </dgm:prSet>
      <dgm:spPr/>
    </dgm:pt>
    <dgm:pt modelId="{38896272-5A90-4219-9AED-4A191A7E3D08}" type="pres">
      <dgm:prSet presAssocID="{E64D3678-1B45-4168-8400-C03BF243BEAB}" presName="rootComposite" presStyleCnt="0"/>
      <dgm:spPr/>
    </dgm:pt>
    <dgm:pt modelId="{AD1C7FFC-655E-40B6-AAD3-60BDC8C0F761}" type="pres">
      <dgm:prSet presAssocID="{E64D3678-1B45-4168-8400-C03BF243BEAB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3B5C5FA8-0323-41FD-AF7B-D5DE269CF4EA}" type="pres">
      <dgm:prSet presAssocID="{E64D3678-1B45-4168-8400-C03BF243BEAB}" presName="rootConnector" presStyleLbl="node3" presStyleIdx="0" presStyleCnt="4"/>
      <dgm:spPr/>
      <dgm:t>
        <a:bodyPr/>
        <a:lstStyle/>
        <a:p>
          <a:endParaRPr lang="en-CA"/>
        </a:p>
      </dgm:t>
    </dgm:pt>
    <dgm:pt modelId="{356B392F-67D2-44E9-B5A5-16592948831D}" type="pres">
      <dgm:prSet presAssocID="{E64D3678-1B45-4168-8400-C03BF243BEAB}" presName="hierChild4" presStyleCnt="0"/>
      <dgm:spPr/>
    </dgm:pt>
    <dgm:pt modelId="{FC07942F-2FBD-4B79-8FCF-F1F3E8A17215}" type="pres">
      <dgm:prSet presAssocID="{E64D3678-1B45-4168-8400-C03BF243BEAB}" presName="hierChild5" presStyleCnt="0"/>
      <dgm:spPr/>
    </dgm:pt>
    <dgm:pt modelId="{D17D8146-6B09-4C37-BDD7-D8EA893EA802}" type="pres">
      <dgm:prSet presAssocID="{C63D91F1-D4D8-43C0-8483-71D80DE68294}" presName="hierChild5" presStyleCnt="0"/>
      <dgm:spPr/>
    </dgm:pt>
    <dgm:pt modelId="{4757DE11-A60E-45AE-8EBF-4FEF7B8BB9C6}" type="pres">
      <dgm:prSet presAssocID="{D25EACD6-F2A3-4E58-AEBD-6616EA284679}" presName="Name35" presStyleLbl="parChTrans1D2" presStyleIdx="1" presStyleCnt="3"/>
      <dgm:spPr/>
      <dgm:t>
        <a:bodyPr/>
        <a:lstStyle/>
        <a:p>
          <a:endParaRPr lang="en-CA"/>
        </a:p>
      </dgm:t>
    </dgm:pt>
    <dgm:pt modelId="{B97B1DE4-9184-43D7-AD9E-30101C94FD93}" type="pres">
      <dgm:prSet presAssocID="{DE4EB57F-1169-401C-BEC0-99E083D9B2D2}" presName="hierRoot2" presStyleCnt="0">
        <dgm:presLayoutVars>
          <dgm:hierBranch/>
        </dgm:presLayoutVars>
      </dgm:prSet>
      <dgm:spPr/>
    </dgm:pt>
    <dgm:pt modelId="{92357E60-D81B-460F-9149-797066E1B2DD}" type="pres">
      <dgm:prSet presAssocID="{DE4EB57F-1169-401C-BEC0-99E083D9B2D2}" presName="rootComposite" presStyleCnt="0"/>
      <dgm:spPr/>
    </dgm:pt>
    <dgm:pt modelId="{E2E3022E-690F-494E-B5F4-B4F5816B6926}" type="pres">
      <dgm:prSet presAssocID="{DE4EB57F-1169-401C-BEC0-99E083D9B2D2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FBD23E1B-BD8F-4917-B001-E6AD7F6D8111}" type="pres">
      <dgm:prSet presAssocID="{DE4EB57F-1169-401C-BEC0-99E083D9B2D2}" presName="rootConnector" presStyleLbl="node2" presStyleIdx="1" presStyleCnt="3"/>
      <dgm:spPr/>
      <dgm:t>
        <a:bodyPr/>
        <a:lstStyle/>
        <a:p>
          <a:endParaRPr lang="en-CA"/>
        </a:p>
      </dgm:t>
    </dgm:pt>
    <dgm:pt modelId="{BFF5117F-938A-4E3C-9876-768D2173594C}" type="pres">
      <dgm:prSet presAssocID="{DE4EB57F-1169-401C-BEC0-99E083D9B2D2}" presName="hierChild4" presStyleCnt="0"/>
      <dgm:spPr/>
    </dgm:pt>
    <dgm:pt modelId="{A01DD050-C2CE-4AA5-A0A6-5E9E4A437DD3}" type="pres">
      <dgm:prSet presAssocID="{CF888E03-E41A-439B-BDA2-48E50C7745F6}" presName="Name35" presStyleLbl="parChTrans1D3" presStyleIdx="1" presStyleCnt="4"/>
      <dgm:spPr/>
      <dgm:t>
        <a:bodyPr/>
        <a:lstStyle/>
        <a:p>
          <a:endParaRPr lang="en-CA"/>
        </a:p>
      </dgm:t>
    </dgm:pt>
    <dgm:pt modelId="{341ECD57-5466-475C-9490-4521F68B1660}" type="pres">
      <dgm:prSet presAssocID="{E39354D1-0E0F-451D-B3D7-B3A7FE57D7EB}" presName="hierRoot2" presStyleCnt="0">
        <dgm:presLayoutVars>
          <dgm:hierBranch val="r"/>
        </dgm:presLayoutVars>
      </dgm:prSet>
      <dgm:spPr/>
    </dgm:pt>
    <dgm:pt modelId="{6D264173-8490-4A40-AA84-89FA11943A9F}" type="pres">
      <dgm:prSet presAssocID="{E39354D1-0E0F-451D-B3D7-B3A7FE57D7EB}" presName="rootComposite" presStyleCnt="0"/>
      <dgm:spPr/>
    </dgm:pt>
    <dgm:pt modelId="{AB3F17D5-2906-40EB-9613-1A86E777BD55}" type="pres">
      <dgm:prSet presAssocID="{E39354D1-0E0F-451D-B3D7-B3A7FE57D7EB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85BD92E8-DA8A-465C-B588-56E907B62225}" type="pres">
      <dgm:prSet presAssocID="{E39354D1-0E0F-451D-B3D7-B3A7FE57D7EB}" presName="rootConnector" presStyleLbl="node3" presStyleIdx="1" presStyleCnt="4"/>
      <dgm:spPr/>
      <dgm:t>
        <a:bodyPr/>
        <a:lstStyle/>
        <a:p>
          <a:endParaRPr lang="en-CA"/>
        </a:p>
      </dgm:t>
    </dgm:pt>
    <dgm:pt modelId="{C86C60D0-DA0C-4B2B-8B17-D49E17718B53}" type="pres">
      <dgm:prSet presAssocID="{E39354D1-0E0F-451D-B3D7-B3A7FE57D7EB}" presName="hierChild4" presStyleCnt="0"/>
      <dgm:spPr/>
    </dgm:pt>
    <dgm:pt modelId="{40745300-E569-42AA-951C-F80A560F2313}" type="pres">
      <dgm:prSet presAssocID="{151F309F-4477-4C56-9985-848141DC7C67}" presName="Name50" presStyleLbl="parChTrans1D4" presStyleIdx="0" presStyleCnt="2"/>
      <dgm:spPr/>
      <dgm:t>
        <a:bodyPr/>
        <a:lstStyle/>
        <a:p>
          <a:endParaRPr lang="en-CA"/>
        </a:p>
      </dgm:t>
    </dgm:pt>
    <dgm:pt modelId="{B6DF3443-8597-421F-9C0C-4AE092CC2934}" type="pres">
      <dgm:prSet presAssocID="{9D06C537-8AB0-4F88-82E6-43C4A20C6DB4}" presName="hierRoot2" presStyleCnt="0">
        <dgm:presLayoutVars>
          <dgm:hierBranch val="r"/>
        </dgm:presLayoutVars>
      </dgm:prSet>
      <dgm:spPr/>
    </dgm:pt>
    <dgm:pt modelId="{21B0E071-738E-498A-BEA7-1199D0D57300}" type="pres">
      <dgm:prSet presAssocID="{9D06C537-8AB0-4F88-82E6-43C4A20C6DB4}" presName="rootComposite" presStyleCnt="0"/>
      <dgm:spPr/>
    </dgm:pt>
    <dgm:pt modelId="{7C935BA2-564A-47D8-84E7-FD57822E77AB}" type="pres">
      <dgm:prSet presAssocID="{9D06C537-8AB0-4F88-82E6-43C4A20C6DB4}" presName="rootText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FF77DF63-03DC-4D12-97EE-CECEE47E703B}" type="pres">
      <dgm:prSet presAssocID="{9D06C537-8AB0-4F88-82E6-43C4A20C6DB4}" presName="rootConnector" presStyleLbl="node4" presStyleIdx="0" presStyleCnt="2"/>
      <dgm:spPr/>
      <dgm:t>
        <a:bodyPr/>
        <a:lstStyle/>
        <a:p>
          <a:endParaRPr lang="en-CA"/>
        </a:p>
      </dgm:t>
    </dgm:pt>
    <dgm:pt modelId="{61598D04-2E7A-4ED7-B76A-14C1BD3783AC}" type="pres">
      <dgm:prSet presAssocID="{9D06C537-8AB0-4F88-82E6-43C4A20C6DB4}" presName="hierChild4" presStyleCnt="0"/>
      <dgm:spPr/>
    </dgm:pt>
    <dgm:pt modelId="{3E50C2EF-F4AC-42AF-8AC4-6F80EA0271A4}" type="pres">
      <dgm:prSet presAssocID="{9D06C537-8AB0-4F88-82E6-43C4A20C6DB4}" presName="hierChild5" presStyleCnt="0"/>
      <dgm:spPr/>
    </dgm:pt>
    <dgm:pt modelId="{D03473F1-4349-48F3-AE11-CFF031711C4A}" type="pres">
      <dgm:prSet presAssocID="{E39354D1-0E0F-451D-B3D7-B3A7FE57D7EB}" presName="hierChild5" presStyleCnt="0"/>
      <dgm:spPr/>
    </dgm:pt>
    <dgm:pt modelId="{5B896B13-51AE-435C-A703-36DF895154DA}" type="pres">
      <dgm:prSet presAssocID="{47FFD216-B99F-4B28-8EC9-C4924B9586B0}" presName="Name35" presStyleLbl="parChTrans1D3" presStyleIdx="2" presStyleCnt="4"/>
      <dgm:spPr/>
      <dgm:t>
        <a:bodyPr/>
        <a:lstStyle/>
        <a:p>
          <a:endParaRPr lang="en-CA"/>
        </a:p>
      </dgm:t>
    </dgm:pt>
    <dgm:pt modelId="{2201B30A-8A42-4983-8EF0-7250FE4535B6}" type="pres">
      <dgm:prSet presAssocID="{F07609E2-FF47-4994-B206-0F834A5B524A}" presName="hierRoot2" presStyleCnt="0">
        <dgm:presLayoutVars>
          <dgm:hierBranch val="r"/>
        </dgm:presLayoutVars>
      </dgm:prSet>
      <dgm:spPr/>
    </dgm:pt>
    <dgm:pt modelId="{2C9FA4A7-DD5F-4B62-A853-44F6434E0178}" type="pres">
      <dgm:prSet presAssocID="{F07609E2-FF47-4994-B206-0F834A5B524A}" presName="rootComposite" presStyleCnt="0"/>
      <dgm:spPr/>
    </dgm:pt>
    <dgm:pt modelId="{58E4C359-671F-4946-B9D7-225B5861B78F}" type="pres">
      <dgm:prSet presAssocID="{F07609E2-FF47-4994-B206-0F834A5B524A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F19A098A-3D2C-44E2-A6BA-C92DFDD9FF60}" type="pres">
      <dgm:prSet presAssocID="{F07609E2-FF47-4994-B206-0F834A5B524A}" presName="rootConnector" presStyleLbl="node3" presStyleIdx="2" presStyleCnt="4"/>
      <dgm:spPr/>
      <dgm:t>
        <a:bodyPr/>
        <a:lstStyle/>
        <a:p>
          <a:endParaRPr lang="en-CA"/>
        </a:p>
      </dgm:t>
    </dgm:pt>
    <dgm:pt modelId="{F0C25485-CB48-4052-9E1E-3828FE76A765}" type="pres">
      <dgm:prSet presAssocID="{F07609E2-FF47-4994-B206-0F834A5B524A}" presName="hierChild4" presStyleCnt="0"/>
      <dgm:spPr/>
    </dgm:pt>
    <dgm:pt modelId="{F138C812-D645-44AF-A880-E0E0CFBF8CBE}" type="pres">
      <dgm:prSet presAssocID="{8315BFD6-E6AA-422C-9222-8592C362C406}" presName="Name50" presStyleLbl="parChTrans1D4" presStyleIdx="1" presStyleCnt="2"/>
      <dgm:spPr/>
      <dgm:t>
        <a:bodyPr/>
        <a:lstStyle/>
        <a:p>
          <a:endParaRPr lang="en-CA"/>
        </a:p>
      </dgm:t>
    </dgm:pt>
    <dgm:pt modelId="{151B7A09-013D-450F-A123-B5D26009B973}" type="pres">
      <dgm:prSet presAssocID="{488100F2-96F7-469A-813A-E69F35498FD9}" presName="hierRoot2" presStyleCnt="0">
        <dgm:presLayoutVars>
          <dgm:hierBranch val="r"/>
        </dgm:presLayoutVars>
      </dgm:prSet>
      <dgm:spPr/>
    </dgm:pt>
    <dgm:pt modelId="{43741DB4-46AF-47C8-AE3F-206F49DA480C}" type="pres">
      <dgm:prSet presAssocID="{488100F2-96F7-469A-813A-E69F35498FD9}" presName="rootComposite" presStyleCnt="0"/>
      <dgm:spPr/>
    </dgm:pt>
    <dgm:pt modelId="{3EBCF23F-1A00-4E40-8CFC-60A212D64DFA}" type="pres">
      <dgm:prSet presAssocID="{488100F2-96F7-469A-813A-E69F35498FD9}" presName="rootText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6ACCAD03-B4AB-43FE-A93E-ABA269F35602}" type="pres">
      <dgm:prSet presAssocID="{488100F2-96F7-469A-813A-E69F35498FD9}" presName="rootConnector" presStyleLbl="node4" presStyleIdx="1" presStyleCnt="2"/>
      <dgm:spPr/>
      <dgm:t>
        <a:bodyPr/>
        <a:lstStyle/>
        <a:p>
          <a:endParaRPr lang="en-CA"/>
        </a:p>
      </dgm:t>
    </dgm:pt>
    <dgm:pt modelId="{4DAD0515-DDC8-4657-A737-CBB04801F9CE}" type="pres">
      <dgm:prSet presAssocID="{488100F2-96F7-469A-813A-E69F35498FD9}" presName="hierChild4" presStyleCnt="0"/>
      <dgm:spPr/>
    </dgm:pt>
    <dgm:pt modelId="{D72A980D-0634-460C-AD4D-C9388426EC9D}" type="pres">
      <dgm:prSet presAssocID="{488100F2-96F7-469A-813A-E69F35498FD9}" presName="hierChild5" presStyleCnt="0"/>
      <dgm:spPr/>
    </dgm:pt>
    <dgm:pt modelId="{4CB25025-6494-4A94-9352-C43AD4486817}" type="pres">
      <dgm:prSet presAssocID="{F07609E2-FF47-4994-B206-0F834A5B524A}" presName="hierChild5" presStyleCnt="0"/>
      <dgm:spPr/>
    </dgm:pt>
    <dgm:pt modelId="{4289F278-9910-4B7C-B42B-19B377E27FDB}" type="pres">
      <dgm:prSet presAssocID="{DE4EB57F-1169-401C-BEC0-99E083D9B2D2}" presName="hierChild5" presStyleCnt="0"/>
      <dgm:spPr/>
    </dgm:pt>
    <dgm:pt modelId="{D130EEB0-97AD-4E9B-A9D9-6C5D2107063B}" type="pres">
      <dgm:prSet presAssocID="{9C395F9A-C0B0-4A25-AA37-D4C742253C4A}" presName="Name35" presStyleLbl="parChTrans1D2" presStyleIdx="2" presStyleCnt="3"/>
      <dgm:spPr/>
      <dgm:t>
        <a:bodyPr/>
        <a:lstStyle/>
        <a:p>
          <a:endParaRPr lang="en-CA"/>
        </a:p>
      </dgm:t>
    </dgm:pt>
    <dgm:pt modelId="{3CEC7CCD-E789-4C6A-A2AC-6FAF5D424C62}" type="pres">
      <dgm:prSet presAssocID="{9C1F96F6-A409-4091-9DC3-B7E1764F7164}" presName="hierRoot2" presStyleCnt="0">
        <dgm:presLayoutVars>
          <dgm:hierBranch/>
        </dgm:presLayoutVars>
      </dgm:prSet>
      <dgm:spPr/>
    </dgm:pt>
    <dgm:pt modelId="{22D12E1D-8B2B-4767-B02A-81C1F2BE8656}" type="pres">
      <dgm:prSet presAssocID="{9C1F96F6-A409-4091-9DC3-B7E1764F7164}" presName="rootComposite" presStyleCnt="0"/>
      <dgm:spPr/>
    </dgm:pt>
    <dgm:pt modelId="{61606839-B6DC-4F97-B88B-FFCEEAF65098}" type="pres">
      <dgm:prSet presAssocID="{9C1F96F6-A409-4091-9DC3-B7E1764F7164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436AD3BD-8E57-4CFD-8E46-6854607EEBE9}" type="pres">
      <dgm:prSet presAssocID="{9C1F96F6-A409-4091-9DC3-B7E1764F7164}" presName="rootConnector" presStyleLbl="node2" presStyleIdx="2" presStyleCnt="3"/>
      <dgm:spPr/>
      <dgm:t>
        <a:bodyPr/>
        <a:lstStyle/>
        <a:p>
          <a:endParaRPr lang="en-CA"/>
        </a:p>
      </dgm:t>
    </dgm:pt>
    <dgm:pt modelId="{1C91FC62-7692-4A44-AD7B-3D861437F7B9}" type="pres">
      <dgm:prSet presAssocID="{9C1F96F6-A409-4091-9DC3-B7E1764F7164}" presName="hierChild4" presStyleCnt="0"/>
      <dgm:spPr/>
    </dgm:pt>
    <dgm:pt modelId="{D41091F0-9E20-4943-8A98-5C9A4D576A1A}" type="pres">
      <dgm:prSet presAssocID="{30AEA891-56FD-448C-9CB4-7E226FB3CA2A}" presName="Name35" presStyleLbl="parChTrans1D3" presStyleIdx="3" presStyleCnt="4"/>
      <dgm:spPr/>
      <dgm:t>
        <a:bodyPr/>
        <a:lstStyle/>
        <a:p>
          <a:endParaRPr lang="en-CA"/>
        </a:p>
      </dgm:t>
    </dgm:pt>
    <dgm:pt modelId="{2DE12468-C661-4EB9-9FAC-31B0C9D0998A}" type="pres">
      <dgm:prSet presAssocID="{910FAA93-2535-4BD8-B9A2-A249035C8596}" presName="hierRoot2" presStyleCnt="0">
        <dgm:presLayoutVars>
          <dgm:hierBranch val="r"/>
        </dgm:presLayoutVars>
      </dgm:prSet>
      <dgm:spPr/>
    </dgm:pt>
    <dgm:pt modelId="{68D4C434-B4B6-492E-8347-97532A13AA8E}" type="pres">
      <dgm:prSet presAssocID="{910FAA93-2535-4BD8-B9A2-A249035C8596}" presName="rootComposite" presStyleCnt="0"/>
      <dgm:spPr/>
    </dgm:pt>
    <dgm:pt modelId="{E044A2F2-6015-4F22-846D-B6D21CD4BF83}" type="pres">
      <dgm:prSet presAssocID="{910FAA93-2535-4BD8-B9A2-A249035C8596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A72FE43F-C6FD-4A49-9BBD-0359CA1A0F4A}" type="pres">
      <dgm:prSet presAssocID="{910FAA93-2535-4BD8-B9A2-A249035C8596}" presName="rootConnector" presStyleLbl="node3" presStyleIdx="3" presStyleCnt="4"/>
      <dgm:spPr/>
      <dgm:t>
        <a:bodyPr/>
        <a:lstStyle/>
        <a:p>
          <a:endParaRPr lang="en-CA"/>
        </a:p>
      </dgm:t>
    </dgm:pt>
    <dgm:pt modelId="{0E2F8FA8-36C7-4A35-9BC3-BEB5ACECA624}" type="pres">
      <dgm:prSet presAssocID="{910FAA93-2535-4BD8-B9A2-A249035C8596}" presName="hierChild4" presStyleCnt="0"/>
      <dgm:spPr/>
    </dgm:pt>
    <dgm:pt modelId="{6574F396-7C44-4A5D-9159-9E9257F98BB2}" type="pres">
      <dgm:prSet presAssocID="{910FAA93-2535-4BD8-B9A2-A249035C8596}" presName="hierChild5" presStyleCnt="0"/>
      <dgm:spPr/>
    </dgm:pt>
    <dgm:pt modelId="{78894426-17E0-44A5-997A-CAE7E9797A1E}" type="pres">
      <dgm:prSet presAssocID="{9C1F96F6-A409-4091-9DC3-B7E1764F7164}" presName="hierChild5" presStyleCnt="0"/>
      <dgm:spPr/>
    </dgm:pt>
    <dgm:pt modelId="{B7896140-4410-4014-A87C-692D4551565D}" type="pres">
      <dgm:prSet presAssocID="{C826B19A-F30B-419E-9AF9-533A09C92948}" presName="hierChild3" presStyleCnt="0"/>
      <dgm:spPr/>
    </dgm:pt>
  </dgm:ptLst>
  <dgm:cxnLst>
    <dgm:cxn modelId="{429F197D-5409-4B2A-9083-9E9AB38B067F}" type="presOf" srcId="{C63D91F1-D4D8-43C0-8483-71D80DE68294}" destId="{DDA76007-AA14-4815-B29A-0939DA0CC980}" srcOrd="1" destOrd="0" presId="urn:microsoft.com/office/officeart/2005/8/layout/orgChart1"/>
    <dgm:cxn modelId="{C65685EB-FA82-47D2-BE3F-A9C22161F1BF}" srcId="{C826B19A-F30B-419E-9AF9-533A09C92948}" destId="{9C1F96F6-A409-4091-9DC3-B7E1764F7164}" srcOrd="2" destOrd="0" parTransId="{9C395F9A-C0B0-4A25-AA37-D4C742253C4A}" sibTransId="{04708E11-66E2-4396-AFBE-6B138465D6AC}"/>
    <dgm:cxn modelId="{F82731D5-51AC-4D02-950D-A7B87EA14A83}" type="presOf" srcId="{D25EACD6-F2A3-4E58-AEBD-6616EA284679}" destId="{4757DE11-A60E-45AE-8EBF-4FEF7B8BB9C6}" srcOrd="0" destOrd="0" presId="urn:microsoft.com/office/officeart/2005/8/layout/orgChart1"/>
    <dgm:cxn modelId="{D3A4E9FB-9406-4E5F-8E5E-6A51BC656E87}" type="presOf" srcId="{DE4EB57F-1169-401C-BEC0-99E083D9B2D2}" destId="{FBD23E1B-BD8F-4917-B001-E6AD7F6D8111}" srcOrd="1" destOrd="0" presId="urn:microsoft.com/office/officeart/2005/8/layout/orgChart1"/>
    <dgm:cxn modelId="{5AFBB548-01C6-4E8B-80B3-E9649795416A}" srcId="{DE4EB57F-1169-401C-BEC0-99E083D9B2D2}" destId="{F07609E2-FF47-4994-B206-0F834A5B524A}" srcOrd="1" destOrd="0" parTransId="{47FFD216-B99F-4B28-8EC9-C4924B9586B0}" sibTransId="{72BB2BC5-8516-49B7-90EF-655607A26803}"/>
    <dgm:cxn modelId="{3ABEFA8E-F718-4B2E-A990-978B8FF680FD}" type="presOf" srcId="{3D37BB72-1EB2-4582-B19B-A4BFF178BC4B}" destId="{C069CD98-4D2D-48D0-B15A-B36C9C08B394}" srcOrd="0" destOrd="0" presId="urn:microsoft.com/office/officeart/2005/8/layout/orgChart1"/>
    <dgm:cxn modelId="{10073291-556B-4BA8-8D10-533834757E21}" srcId="{C63D91F1-D4D8-43C0-8483-71D80DE68294}" destId="{E64D3678-1B45-4168-8400-C03BF243BEAB}" srcOrd="0" destOrd="0" parTransId="{52F5AA3B-6138-43C6-B957-945293D8864C}" sibTransId="{C83D3FE8-D696-447B-BF46-2885C2B68C9D}"/>
    <dgm:cxn modelId="{DE9F48B4-F78A-4C63-8556-030E767E23C0}" srcId="{F07609E2-FF47-4994-B206-0F834A5B524A}" destId="{488100F2-96F7-469A-813A-E69F35498FD9}" srcOrd="0" destOrd="0" parTransId="{8315BFD6-E6AA-422C-9222-8592C362C406}" sibTransId="{22318A81-212A-49C5-9B68-8C111EFCF330}"/>
    <dgm:cxn modelId="{5B03407B-C4B9-4EAE-9C42-0BCA64D6F3BD}" type="presOf" srcId="{CF888E03-E41A-439B-BDA2-48E50C7745F6}" destId="{A01DD050-C2CE-4AA5-A0A6-5E9E4A437DD3}" srcOrd="0" destOrd="0" presId="urn:microsoft.com/office/officeart/2005/8/layout/orgChart1"/>
    <dgm:cxn modelId="{AF8CF904-E636-41D0-80B9-E2D7EB59F920}" type="presOf" srcId="{F07609E2-FF47-4994-B206-0F834A5B524A}" destId="{F19A098A-3D2C-44E2-A6BA-C92DFDD9FF60}" srcOrd="1" destOrd="0" presId="urn:microsoft.com/office/officeart/2005/8/layout/orgChart1"/>
    <dgm:cxn modelId="{F0FAB3AF-50FC-4D73-B065-EEE0C456A3E2}" srcId="{9C1F96F6-A409-4091-9DC3-B7E1764F7164}" destId="{910FAA93-2535-4BD8-B9A2-A249035C8596}" srcOrd="0" destOrd="0" parTransId="{30AEA891-56FD-448C-9CB4-7E226FB3CA2A}" sibTransId="{DF9B65CD-A982-4B17-A23E-EC04D7CB85AC}"/>
    <dgm:cxn modelId="{8024C918-FA57-4BD9-9609-D1901881BC69}" type="presOf" srcId="{30AEA891-56FD-448C-9CB4-7E226FB3CA2A}" destId="{D41091F0-9E20-4943-8A98-5C9A4D576A1A}" srcOrd="0" destOrd="0" presId="urn:microsoft.com/office/officeart/2005/8/layout/orgChart1"/>
    <dgm:cxn modelId="{04DA06C6-DF7A-45F4-B5B9-CC3A0D17C130}" type="presOf" srcId="{9D06C537-8AB0-4F88-82E6-43C4A20C6DB4}" destId="{7C935BA2-564A-47D8-84E7-FD57822E77AB}" srcOrd="0" destOrd="0" presId="urn:microsoft.com/office/officeart/2005/8/layout/orgChart1"/>
    <dgm:cxn modelId="{8CE0B72D-57A1-4678-B8AE-A71087699399}" type="presOf" srcId="{DF8C9AF2-184F-40B5-9A5F-8A1746126681}" destId="{66ABE13B-8A06-4794-BC86-D5FA69058487}" srcOrd="0" destOrd="0" presId="urn:microsoft.com/office/officeart/2005/8/layout/orgChart1"/>
    <dgm:cxn modelId="{FEFF6EDD-5F5F-47E5-9230-63B2CF6DB67F}" type="presOf" srcId="{47FFD216-B99F-4B28-8EC9-C4924B9586B0}" destId="{5B896B13-51AE-435C-A703-36DF895154DA}" srcOrd="0" destOrd="0" presId="urn:microsoft.com/office/officeart/2005/8/layout/orgChart1"/>
    <dgm:cxn modelId="{0719CD93-E84B-4E00-AB2A-8A932313BC06}" type="presOf" srcId="{910FAA93-2535-4BD8-B9A2-A249035C8596}" destId="{E044A2F2-6015-4F22-846D-B6D21CD4BF83}" srcOrd="0" destOrd="0" presId="urn:microsoft.com/office/officeart/2005/8/layout/orgChart1"/>
    <dgm:cxn modelId="{FF2CF6A5-8BE1-4E0C-B9DE-C806261E69D7}" type="presOf" srcId="{E64D3678-1B45-4168-8400-C03BF243BEAB}" destId="{AD1C7FFC-655E-40B6-AAD3-60BDC8C0F761}" srcOrd="0" destOrd="0" presId="urn:microsoft.com/office/officeart/2005/8/layout/orgChart1"/>
    <dgm:cxn modelId="{FB5144CA-E03C-46C2-A0E1-74C9A1ADB24C}" srcId="{3D37BB72-1EB2-4582-B19B-A4BFF178BC4B}" destId="{C826B19A-F30B-419E-9AF9-533A09C92948}" srcOrd="0" destOrd="0" parTransId="{798B249A-06CC-405C-B96D-AA292A4840CB}" sibTransId="{322967DA-FC60-4969-8489-9945365A4FB9}"/>
    <dgm:cxn modelId="{69637925-77FC-45BD-82B0-D354853ED5B0}" type="presOf" srcId="{9C1F96F6-A409-4091-9DC3-B7E1764F7164}" destId="{436AD3BD-8E57-4CFD-8E46-6854607EEBE9}" srcOrd="1" destOrd="0" presId="urn:microsoft.com/office/officeart/2005/8/layout/orgChart1"/>
    <dgm:cxn modelId="{BC4499D4-33A3-4203-BF56-FC72902F9256}" type="presOf" srcId="{E39354D1-0E0F-451D-B3D7-B3A7FE57D7EB}" destId="{85BD92E8-DA8A-465C-B588-56E907B62225}" srcOrd="1" destOrd="0" presId="urn:microsoft.com/office/officeart/2005/8/layout/orgChart1"/>
    <dgm:cxn modelId="{187EC032-7ADF-4990-AC3A-357ADD40CBE9}" type="presOf" srcId="{9D06C537-8AB0-4F88-82E6-43C4A20C6DB4}" destId="{FF77DF63-03DC-4D12-97EE-CECEE47E703B}" srcOrd="1" destOrd="0" presId="urn:microsoft.com/office/officeart/2005/8/layout/orgChart1"/>
    <dgm:cxn modelId="{B701D759-0711-4C9B-9CE4-8DCF6CE556E2}" type="presOf" srcId="{DE4EB57F-1169-401C-BEC0-99E083D9B2D2}" destId="{E2E3022E-690F-494E-B5F4-B4F5816B6926}" srcOrd="0" destOrd="0" presId="urn:microsoft.com/office/officeart/2005/8/layout/orgChart1"/>
    <dgm:cxn modelId="{EB3F7198-FBDA-4FF2-AFFC-9635666B5F2A}" type="presOf" srcId="{910FAA93-2535-4BD8-B9A2-A249035C8596}" destId="{A72FE43F-C6FD-4A49-9BBD-0359CA1A0F4A}" srcOrd="1" destOrd="0" presId="urn:microsoft.com/office/officeart/2005/8/layout/orgChart1"/>
    <dgm:cxn modelId="{543B70F0-9C96-4315-BD76-D5FC806329C8}" type="presOf" srcId="{488100F2-96F7-469A-813A-E69F35498FD9}" destId="{3EBCF23F-1A00-4E40-8CFC-60A212D64DFA}" srcOrd="0" destOrd="0" presId="urn:microsoft.com/office/officeart/2005/8/layout/orgChart1"/>
    <dgm:cxn modelId="{BF9A1AE0-2DE6-4D11-B133-C25572C0C6E2}" type="presOf" srcId="{C826B19A-F30B-419E-9AF9-533A09C92948}" destId="{2477F106-A0A7-4CD8-870B-9E3C71C442AB}" srcOrd="1" destOrd="0" presId="urn:microsoft.com/office/officeart/2005/8/layout/orgChart1"/>
    <dgm:cxn modelId="{2C04A316-4F78-4E8A-A55D-66B019E4FBBA}" srcId="{C826B19A-F30B-419E-9AF9-533A09C92948}" destId="{C63D91F1-D4D8-43C0-8483-71D80DE68294}" srcOrd="0" destOrd="0" parTransId="{DF8C9AF2-184F-40B5-9A5F-8A1746126681}" sibTransId="{8877C28F-0974-40D7-BE94-879CF99509E2}"/>
    <dgm:cxn modelId="{D40B5EFA-2DFA-4EC8-A31E-F01AD146EBC7}" srcId="{E39354D1-0E0F-451D-B3D7-B3A7FE57D7EB}" destId="{9D06C537-8AB0-4F88-82E6-43C4A20C6DB4}" srcOrd="0" destOrd="0" parTransId="{151F309F-4477-4C56-9985-848141DC7C67}" sibTransId="{73434AE5-4C98-444E-9AFD-7E1720A275C8}"/>
    <dgm:cxn modelId="{7FC12A21-D922-41F3-8C35-34C5A1072EF2}" type="presOf" srcId="{52F5AA3B-6138-43C6-B957-945293D8864C}" destId="{B1438F2F-E84D-4619-A3A3-90725E8330B9}" srcOrd="0" destOrd="0" presId="urn:microsoft.com/office/officeart/2005/8/layout/orgChart1"/>
    <dgm:cxn modelId="{568DCB85-89D1-4B61-9EC8-0F990C8CD92F}" type="presOf" srcId="{C63D91F1-D4D8-43C0-8483-71D80DE68294}" destId="{23F7C684-9210-40DC-AC9E-D625ADC953E9}" srcOrd="0" destOrd="0" presId="urn:microsoft.com/office/officeart/2005/8/layout/orgChart1"/>
    <dgm:cxn modelId="{6E65CDC5-A3AB-4CC0-9D16-0897CFB29513}" type="presOf" srcId="{151F309F-4477-4C56-9985-848141DC7C67}" destId="{40745300-E569-42AA-951C-F80A560F2313}" srcOrd="0" destOrd="0" presId="urn:microsoft.com/office/officeart/2005/8/layout/orgChart1"/>
    <dgm:cxn modelId="{3E5A19F7-A5B5-42AD-AB62-987E70983E2D}" type="presOf" srcId="{E39354D1-0E0F-451D-B3D7-B3A7FE57D7EB}" destId="{AB3F17D5-2906-40EB-9613-1A86E777BD55}" srcOrd="0" destOrd="0" presId="urn:microsoft.com/office/officeart/2005/8/layout/orgChart1"/>
    <dgm:cxn modelId="{CBA0007A-337B-46EC-9393-1A46AFDDFA54}" type="presOf" srcId="{E64D3678-1B45-4168-8400-C03BF243BEAB}" destId="{3B5C5FA8-0323-41FD-AF7B-D5DE269CF4EA}" srcOrd="1" destOrd="0" presId="urn:microsoft.com/office/officeart/2005/8/layout/orgChart1"/>
    <dgm:cxn modelId="{060DC60F-A483-4820-B92D-867ED98F74A6}" type="presOf" srcId="{488100F2-96F7-469A-813A-E69F35498FD9}" destId="{6ACCAD03-B4AB-43FE-A93E-ABA269F35602}" srcOrd="1" destOrd="0" presId="urn:microsoft.com/office/officeart/2005/8/layout/orgChart1"/>
    <dgm:cxn modelId="{61E0461A-CD3F-4CDB-A754-DD14B55440E1}" type="presOf" srcId="{C826B19A-F30B-419E-9AF9-533A09C92948}" destId="{2CCB2CA8-FD86-4BDE-9E2A-58A5A341E811}" srcOrd="0" destOrd="0" presId="urn:microsoft.com/office/officeart/2005/8/layout/orgChart1"/>
    <dgm:cxn modelId="{069AA880-056D-4A2A-80D9-ACF42C8C878B}" type="presOf" srcId="{9C395F9A-C0B0-4A25-AA37-D4C742253C4A}" destId="{D130EEB0-97AD-4E9B-A9D9-6C5D2107063B}" srcOrd="0" destOrd="0" presId="urn:microsoft.com/office/officeart/2005/8/layout/orgChart1"/>
    <dgm:cxn modelId="{53EC5797-066C-4810-B86F-809AC8AC60A4}" srcId="{DE4EB57F-1169-401C-BEC0-99E083D9B2D2}" destId="{E39354D1-0E0F-451D-B3D7-B3A7FE57D7EB}" srcOrd="0" destOrd="0" parTransId="{CF888E03-E41A-439B-BDA2-48E50C7745F6}" sibTransId="{CB6AEA71-37CC-4E35-8342-EFECAF35F19C}"/>
    <dgm:cxn modelId="{F9C5907E-2FC3-46E4-A295-AACC9452D320}" type="presOf" srcId="{8315BFD6-E6AA-422C-9222-8592C362C406}" destId="{F138C812-D645-44AF-A880-E0E0CFBF8CBE}" srcOrd="0" destOrd="0" presId="urn:microsoft.com/office/officeart/2005/8/layout/orgChart1"/>
    <dgm:cxn modelId="{964AD91E-B403-4C3D-B0AF-33B057954AE9}" type="presOf" srcId="{9C1F96F6-A409-4091-9DC3-B7E1764F7164}" destId="{61606839-B6DC-4F97-B88B-FFCEEAF65098}" srcOrd="0" destOrd="0" presId="urn:microsoft.com/office/officeart/2005/8/layout/orgChart1"/>
    <dgm:cxn modelId="{BD694C89-B5BF-42E8-ADDF-3E59B7636E6B}" type="presOf" srcId="{F07609E2-FF47-4994-B206-0F834A5B524A}" destId="{58E4C359-671F-4946-B9D7-225B5861B78F}" srcOrd="0" destOrd="0" presId="urn:microsoft.com/office/officeart/2005/8/layout/orgChart1"/>
    <dgm:cxn modelId="{C09F3EE6-CC0B-46D7-BF60-FE7CDDCA16FC}" srcId="{C826B19A-F30B-419E-9AF9-533A09C92948}" destId="{DE4EB57F-1169-401C-BEC0-99E083D9B2D2}" srcOrd="1" destOrd="0" parTransId="{D25EACD6-F2A3-4E58-AEBD-6616EA284679}" sibTransId="{5EE067D1-158D-4AA0-B9A3-F413F6E4488A}"/>
    <dgm:cxn modelId="{06859E65-B059-42C5-A552-B63A11747FC1}" type="presParOf" srcId="{C069CD98-4D2D-48D0-B15A-B36C9C08B394}" destId="{312232E0-3EB6-4E26-9ED7-78A72C4595B6}" srcOrd="0" destOrd="0" presId="urn:microsoft.com/office/officeart/2005/8/layout/orgChart1"/>
    <dgm:cxn modelId="{7975A0EF-9EE7-4755-8ED8-901AF89B7AEE}" type="presParOf" srcId="{312232E0-3EB6-4E26-9ED7-78A72C4595B6}" destId="{B2BA5638-2BD9-4E17-A597-84C1E2E84BE3}" srcOrd="0" destOrd="0" presId="urn:microsoft.com/office/officeart/2005/8/layout/orgChart1"/>
    <dgm:cxn modelId="{7A10B1A4-AC05-4E2E-9384-52F6D2286F66}" type="presParOf" srcId="{B2BA5638-2BD9-4E17-A597-84C1E2E84BE3}" destId="{2CCB2CA8-FD86-4BDE-9E2A-58A5A341E811}" srcOrd="0" destOrd="0" presId="urn:microsoft.com/office/officeart/2005/8/layout/orgChart1"/>
    <dgm:cxn modelId="{D461FBB8-686A-44AF-8668-85CCED333BA8}" type="presParOf" srcId="{B2BA5638-2BD9-4E17-A597-84C1E2E84BE3}" destId="{2477F106-A0A7-4CD8-870B-9E3C71C442AB}" srcOrd="1" destOrd="0" presId="urn:microsoft.com/office/officeart/2005/8/layout/orgChart1"/>
    <dgm:cxn modelId="{DF4193C7-1208-4768-BA13-079F7453E0E8}" type="presParOf" srcId="{312232E0-3EB6-4E26-9ED7-78A72C4595B6}" destId="{CBD9D43D-2036-4836-9B10-1245F56216E2}" srcOrd="1" destOrd="0" presId="urn:microsoft.com/office/officeart/2005/8/layout/orgChart1"/>
    <dgm:cxn modelId="{6DABA198-3EC1-40EB-B3A8-DE7F7C0DB010}" type="presParOf" srcId="{CBD9D43D-2036-4836-9B10-1245F56216E2}" destId="{66ABE13B-8A06-4794-BC86-D5FA69058487}" srcOrd="0" destOrd="0" presId="urn:microsoft.com/office/officeart/2005/8/layout/orgChart1"/>
    <dgm:cxn modelId="{0E3CB4E2-E823-4B6E-85E9-1F315862C7F1}" type="presParOf" srcId="{CBD9D43D-2036-4836-9B10-1245F56216E2}" destId="{505383AA-3338-4664-80E2-484A05D14E7E}" srcOrd="1" destOrd="0" presId="urn:microsoft.com/office/officeart/2005/8/layout/orgChart1"/>
    <dgm:cxn modelId="{17367AC1-3764-42AD-BF15-EF9D0A82D5D4}" type="presParOf" srcId="{505383AA-3338-4664-80E2-484A05D14E7E}" destId="{0B7DF027-B578-4D99-B374-1D9AAF766447}" srcOrd="0" destOrd="0" presId="urn:microsoft.com/office/officeart/2005/8/layout/orgChart1"/>
    <dgm:cxn modelId="{66F3746F-00A3-4D64-8A74-819B447C2EE8}" type="presParOf" srcId="{0B7DF027-B578-4D99-B374-1D9AAF766447}" destId="{23F7C684-9210-40DC-AC9E-D625ADC953E9}" srcOrd="0" destOrd="0" presId="urn:microsoft.com/office/officeart/2005/8/layout/orgChart1"/>
    <dgm:cxn modelId="{F789D275-CF08-4FEB-BB1A-5645E83C6861}" type="presParOf" srcId="{0B7DF027-B578-4D99-B374-1D9AAF766447}" destId="{DDA76007-AA14-4815-B29A-0939DA0CC980}" srcOrd="1" destOrd="0" presId="urn:microsoft.com/office/officeart/2005/8/layout/orgChart1"/>
    <dgm:cxn modelId="{3E661C1A-5B6A-40A1-BF85-C07AE9D5763E}" type="presParOf" srcId="{505383AA-3338-4664-80E2-484A05D14E7E}" destId="{D51249CF-B610-49D8-AE59-3A13E947E510}" srcOrd="1" destOrd="0" presId="urn:microsoft.com/office/officeart/2005/8/layout/orgChart1"/>
    <dgm:cxn modelId="{9C54FE4A-53E0-4361-8EBD-E88604C44EE0}" type="presParOf" srcId="{D51249CF-B610-49D8-AE59-3A13E947E510}" destId="{B1438F2F-E84D-4619-A3A3-90725E8330B9}" srcOrd="0" destOrd="0" presId="urn:microsoft.com/office/officeart/2005/8/layout/orgChart1"/>
    <dgm:cxn modelId="{774CB374-573D-43E6-A225-D7353465489C}" type="presParOf" srcId="{D51249CF-B610-49D8-AE59-3A13E947E510}" destId="{97948AFA-C4CF-4970-8E89-46FCCD3CBD09}" srcOrd="1" destOrd="0" presId="urn:microsoft.com/office/officeart/2005/8/layout/orgChart1"/>
    <dgm:cxn modelId="{8C28D47D-F9A0-4B4B-A8C1-9FAB0CA5E1A8}" type="presParOf" srcId="{97948AFA-C4CF-4970-8E89-46FCCD3CBD09}" destId="{38896272-5A90-4219-9AED-4A191A7E3D08}" srcOrd="0" destOrd="0" presId="urn:microsoft.com/office/officeart/2005/8/layout/orgChart1"/>
    <dgm:cxn modelId="{40774973-0FF8-47C1-BE0C-F704D6E0C6DE}" type="presParOf" srcId="{38896272-5A90-4219-9AED-4A191A7E3D08}" destId="{AD1C7FFC-655E-40B6-AAD3-60BDC8C0F761}" srcOrd="0" destOrd="0" presId="urn:microsoft.com/office/officeart/2005/8/layout/orgChart1"/>
    <dgm:cxn modelId="{10A5875D-10A3-4189-9873-CD5EB8F23417}" type="presParOf" srcId="{38896272-5A90-4219-9AED-4A191A7E3D08}" destId="{3B5C5FA8-0323-41FD-AF7B-D5DE269CF4EA}" srcOrd="1" destOrd="0" presId="urn:microsoft.com/office/officeart/2005/8/layout/orgChart1"/>
    <dgm:cxn modelId="{DFC82166-D02B-49C0-9EF7-F6536CA6FD53}" type="presParOf" srcId="{97948AFA-C4CF-4970-8E89-46FCCD3CBD09}" destId="{356B392F-67D2-44E9-B5A5-16592948831D}" srcOrd="1" destOrd="0" presId="urn:microsoft.com/office/officeart/2005/8/layout/orgChart1"/>
    <dgm:cxn modelId="{C7015EF9-9D50-43B4-8F8A-E4C7F23DCC4C}" type="presParOf" srcId="{97948AFA-C4CF-4970-8E89-46FCCD3CBD09}" destId="{FC07942F-2FBD-4B79-8FCF-F1F3E8A17215}" srcOrd="2" destOrd="0" presId="urn:microsoft.com/office/officeart/2005/8/layout/orgChart1"/>
    <dgm:cxn modelId="{E9C7BC36-4CDA-4EB7-B42E-0691D722A2AF}" type="presParOf" srcId="{505383AA-3338-4664-80E2-484A05D14E7E}" destId="{D17D8146-6B09-4C37-BDD7-D8EA893EA802}" srcOrd="2" destOrd="0" presId="urn:microsoft.com/office/officeart/2005/8/layout/orgChart1"/>
    <dgm:cxn modelId="{FDD58470-D7B2-4F1A-B61E-0346A6FB4D3D}" type="presParOf" srcId="{CBD9D43D-2036-4836-9B10-1245F56216E2}" destId="{4757DE11-A60E-45AE-8EBF-4FEF7B8BB9C6}" srcOrd="2" destOrd="0" presId="urn:microsoft.com/office/officeart/2005/8/layout/orgChart1"/>
    <dgm:cxn modelId="{EDDC87BD-4C23-45F4-8CCA-08C889B1940B}" type="presParOf" srcId="{CBD9D43D-2036-4836-9B10-1245F56216E2}" destId="{B97B1DE4-9184-43D7-AD9E-30101C94FD93}" srcOrd="3" destOrd="0" presId="urn:microsoft.com/office/officeart/2005/8/layout/orgChart1"/>
    <dgm:cxn modelId="{D974B913-42CC-41C4-8822-0B4952D7BFC2}" type="presParOf" srcId="{B97B1DE4-9184-43D7-AD9E-30101C94FD93}" destId="{92357E60-D81B-460F-9149-797066E1B2DD}" srcOrd="0" destOrd="0" presId="urn:microsoft.com/office/officeart/2005/8/layout/orgChart1"/>
    <dgm:cxn modelId="{E145C698-C398-4315-9E96-92881226D1CC}" type="presParOf" srcId="{92357E60-D81B-460F-9149-797066E1B2DD}" destId="{E2E3022E-690F-494E-B5F4-B4F5816B6926}" srcOrd="0" destOrd="0" presId="urn:microsoft.com/office/officeart/2005/8/layout/orgChart1"/>
    <dgm:cxn modelId="{69999ECE-15B0-47A7-BBCA-AD664E4AEF96}" type="presParOf" srcId="{92357E60-D81B-460F-9149-797066E1B2DD}" destId="{FBD23E1B-BD8F-4917-B001-E6AD7F6D8111}" srcOrd="1" destOrd="0" presId="urn:microsoft.com/office/officeart/2005/8/layout/orgChart1"/>
    <dgm:cxn modelId="{E6281751-CDB7-4883-AB3D-C478005D9323}" type="presParOf" srcId="{B97B1DE4-9184-43D7-AD9E-30101C94FD93}" destId="{BFF5117F-938A-4E3C-9876-768D2173594C}" srcOrd="1" destOrd="0" presId="urn:microsoft.com/office/officeart/2005/8/layout/orgChart1"/>
    <dgm:cxn modelId="{697A24FC-63C1-49A9-9A6D-5F1B43C95D7F}" type="presParOf" srcId="{BFF5117F-938A-4E3C-9876-768D2173594C}" destId="{A01DD050-C2CE-4AA5-A0A6-5E9E4A437DD3}" srcOrd="0" destOrd="0" presId="urn:microsoft.com/office/officeart/2005/8/layout/orgChart1"/>
    <dgm:cxn modelId="{835C024A-644F-47F2-8ADA-780D9D20ECA5}" type="presParOf" srcId="{BFF5117F-938A-4E3C-9876-768D2173594C}" destId="{341ECD57-5466-475C-9490-4521F68B1660}" srcOrd="1" destOrd="0" presId="urn:microsoft.com/office/officeart/2005/8/layout/orgChart1"/>
    <dgm:cxn modelId="{5BEBFD9F-B461-4004-816F-21BC831E717B}" type="presParOf" srcId="{341ECD57-5466-475C-9490-4521F68B1660}" destId="{6D264173-8490-4A40-AA84-89FA11943A9F}" srcOrd="0" destOrd="0" presId="urn:microsoft.com/office/officeart/2005/8/layout/orgChart1"/>
    <dgm:cxn modelId="{AFAF0A94-887F-44BD-873F-724A1F8D7AD8}" type="presParOf" srcId="{6D264173-8490-4A40-AA84-89FA11943A9F}" destId="{AB3F17D5-2906-40EB-9613-1A86E777BD55}" srcOrd="0" destOrd="0" presId="urn:microsoft.com/office/officeart/2005/8/layout/orgChart1"/>
    <dgm:cxn modelId="{105529E1-E996-4F9C-A96F-856A14DB376D}" type="presParOf" srcId="{6D264173-8490-4A40-AA84-89FA11943A9F}" destId="{85BD92E8-DA8A-465C-B588-56E907B62225}" srcOrd="1" destOrd="0" presId="urn:microsoft.com/office/officeart/2005/8/layout/orgChart1"/>
    <dgm:cxn modelId="{47ED7B14-51B8-49CE-9C4F-16756A94C30E}" type="presParOf" srcId="{341ECD57-5466-475C-9490-4521F68B1660}" destId="{C86C60D0-DA0C-4B2B-8B17-D49E17718B53}" srcOrd="1" destOrd="0" presId="urn:microsoft.com/office/officeart/2005/8/layout/orgChart1"/>
    <dgm:cxn modelId="{C784D031-B501-44B2-B246-49FE5E5DD151}" type="presParOf" srcId="{C86C60D0-DA0C-4B2B-8B17-D49E17718B53}" destId="{40745300-E569-42AA-951C-F80A560F2313}" srcOrd="0" destOrd="0" presId="urn:microsoft.com/office/officeart/2005/8/layout/orgChart1"/>
    <dgm:cxn modelId="{7989B608-BD9D-40A2-9EC5-BC49C99E83DE}" type="presParOf" srcId="{C86C60D0-DA0C-4B2B-8B17-D49E17718B53}" destId="{B6DF3443-8597-421F-9C0C-4AE092CC2934}" srcOrd="1" destOrd="0" presId="urn:microsoft.com/office/officeart/2005/8/layout/orgChart1"/>
    <dgm:cxn modelId="{FF36274E-8A78-4F79-8ABD-DC8119D8D8E0}" type="presParOf" srcId="{B6DF3443-8597-421F-9C0C-4AE092CC2934}" destId="{21B0E071-738E-498A-BEA7-1199D0D57300}" srcOrd="0" destOrd="0" presId="urn:microsoft.com/office/officeart/2005/8/layout/orgChart1"/>
    <dgm:cxn modelId="{A5C97071-3F12-47EB-B795-154674588F72}" type="presParOf" srcId="{21B0E071-738E-498A-BEA7-1199D0D57300}" destId="{7C935BA2-564A-47D8-84E7-FD57822E77AB}" srcOrd="0" destOrd="0" presId="urn:microsoft.com/office/officeart/2005/8/layout/orgChart1"/>
    <dgm:cxn modelId="{838D1A6C-A503-46E1-AF1F-E4505B721817}" type="presParOf" srcId="{21B0E071-738E-498A-BEA7-1199D0D57300}" destId="{FF77DF63-03DC-4D12-97EE-CECEE47E703B}" srcOrd="1" destOrd="0" presId="urn:microsoft.com/office/officeart/2005/8/layout/orgChart1"/>
    <dgm:cxn modelId="{709A4B0A-93ED-4A1E-B771-D8BD7B15C184}" type="presParOf" srcId="{B6DF3443-8597-421F-9C0C-4AE092CC2934}" destId="{61598D04-2E7A-4ED7-B76A-14C1BD3783AC}" srcOrd="1" destOrd="0" presId="urn:microsoft.com/office/officeart/2005/8/layout/orgChart1"/>
    <dgm:cxn modelId="{1F5C3835-FE5C-4665-AD63-F781398E642F}" type="presParOf" srcId="{B6DF3443-8597-421F-9C0C-4AE092CC2934}" destId="{3E50C2EF-F4AC-42AF-8AC4-6F80EA0271A4}" srcOrd="2" destOrd="0" presId="urn:microsoft.com/office/officeart/2005/8/layout/orgChart1"/>
    <dgm:cxn modelId="{3166FEFE-F20E-4B2A-8EDE-2895FC0C366D}" type="presParOf" srcId="{341ECD57-5466-475C-9490-4521F68B1660}" destId="{D03473F1-4349-48F3-AE11-CFF031711C4A}" srcOrd="2" destOrd="0" presId="urn:microsoft.com/office/officeart/2005/8/layout/orgChart1"/>
    <dgm:cxn modelId="{ACA565FC-0F4E-4780-969F-C9602E35A7C0}" type="presParOf" srcId="{BFF5117F-938A-4E3C-9876-768D2173594C}" destId="{5B896B13-51AE-435C-A703-36DF895154DA}" srcOrd="2" destOrd="0" presId="urn:microsoft.com/office/officeart/2005/8/layout/orgChart1"/>
    <dgm:cxn modelId="{880180CF-3880-4C91-956E-B1B025085C12}" type="presParOf" srcId="{BFF5117F-938A-4E3C-9876-768D2173594C}" destId="{2201B30A-8A42-4983-8EF0-7250FE4535B6}" srcOrd="3" destOrd="0" presId="urn:microsoft.com/office/officeart/2005/8/layout/orgChart1"/>
    <dgm:cxn modelId="{88176B93-4FA0-4058-8BBA-F4CCCDBDA938}" type="presParOf" srcId="{2201B30A-8A42-4983-8EF0-7250FE4535B6}" destId="{2C9FA4A7-DD5F-4B62-A853-44F6434E0178}" srcOrd="0" destOrd="0" presId="urn:microsoft.com/office/officeart/2005/8/layout/orgChart1"/>
    <dgm:cxn modelId="{A86C67CD-4E1C-46BD-87A1-49A62E4974B2}" type="presParOf" srcId="{2C9FA4A7-DD5F-4B62-A853-44F6434E0178}" destId="{58E4C359-671F-4946-B9D7-225B5861B78F}" srcOrd="0" destOrd="0" presId="urn:microsoft.com/office/officeart/2005/8/layout/orgChart1"/>
    <dgm:cxn modelId="{1DBB7B78-9D41-42BC-A1E2-F3B0627E5252}" type="presParOf" srcId="{2C9FA4A7-DD5F-4B62-A853-44F6434E0178}" destId="{F19A098A-3D2C-44E2-A6BA-C92DFDD9FF60}" srcOrd="1" destOrd="0" presId="urn:microsoft.com/office/officeart/2005/8/layout/orgChart1"/>
    <dgm:cxn modelId="{50124523-44A2-4BF7-9D83-F6F1A60490C3}" type="presParOf" srcId="{2201B30A-8A42-4983-8EF0-7250FE4535B6}" destId="{F0C25485-CB48-4052-9E1E-3828FE76A765}" srcOrd="1" destOrd="0" presId="urn:microsoft.com/office/officeart/2005/8/layout/orgChart1"/>
    <dgm:cxn modelId="{38ACF53A-C7E0-44EE-95ED-8A873AE326E6}" type="presParOf" srcId="{F0C25485-CB48-4052-9E1E-3828FE76A765}" destId="{F138C812-D645-44AF-A880-E0E0CFBF8CBE}" srcOrd="0" destOrd="0" presId="urn:microsoft.com/office/officeart/2005/8/layout/orgChart1"/>
    <dgm:cxn modelId="{71242767-8480-4C35-9B1F-15208F38856C}" type="presParOf" srcId="{F0C25485-CB48-4052-9E1E-3828FE76A765}" destId="{151B7A09-013D-450F-A123-B5D26009B973}" srcOrd="1" destOrd="0" presId="urn:microsoft.com/office/officeart/2005/8/layout/orgChart1"/>
    <dgm:cxn modelId="{2984EEFF-71E0-44C6-AC61-90C24C109B66}" type="presParOf" srcId="{151B7A09-013D-450F-A123-B5D26009B973}" destId="{43741DB4-46AF-47C8-AE3F-206F49DA480C}" srcOrd="0" destOrd="0" presId="urn:microsoft.com/office/officeart/2005/8/layout/orgChart1"/>
    <dgm:cxn modelId="{6FE1394E-7F45-417E-B263-1CC44C6C7EC4}" type="presParOf" srcId="{43741DB4-46AF-47C8-AE3F-206F49DA480C}" destId="{3EBCF23F-1A00-4E40-8CFC-60A212D64DFA}" srcOrd="0" destOrd="0" presId="urn:microsoft.com/office/officeart/2005/8/layout/orgChart1"/>
    <dgm:cxn modelId="{9C24DCBD-025C-46B5-B094-EEC8ABBEA5B0}" type="presParOf" srcId="{43741DB4-46AF-47C8-AE3F-206F49DA480C}" destId="{6ACCAD03-B4AB-43FE-A93E-ABA269F35602}" srcOrd="1" destOrd="0" presId="urn:microsoft.com/office/officeart/2005/8/layout/orgChart1"/>
    <dgm:cxn modelId="{1AB3C6EC-64F0-45D0-8639-B1062C31724A}" type="presParOf" srcId="{151B7A09-013D-450F-A123-B5D26009B973}" destId="{4DAD0515-DDC8-4657-A737-CBB04801F9CE}" srcOrd="1" destOrd="0" presId="urn:microsoft.com/office/officeart/2005/8/layout/orgChart1"/>
    <dgm:cxn modelId="{472534C6-E38A-4B55-BDE9-EF570E18723E}" type="presParOf" srcId="{151B7A09-013D-450F-A123-B5D26009B973}" destId="{D72A980D-0634-460C-AD4D-C9388426EC9D}" srcOrd="2" destOrd="0" presId="urn:microsoft.com/office/officeart/2005/8/layout/orgChart1"/>
    <dgm:cxn modelId="{1A56222B-D90E-4165-8E84-00FEB8607E6E}" type="presParOf" srcId="{2201B30A-8A42-4983-8EF0-7250FE4535B6}" destId="{4CB25025-6494-4A94-9352-C43AD4486817}" srcOrd="2" destOrd="0" presId="urn:microsoft.com/office/officeart/2005/8/layout/orgChart1"/>
    <dgm:cxn modelId="{47C6519D-9F6E-431E-95E6-8B4CA5174DF1}" type="presParOf" srcId="{B97B1DE4-9184-43D7-AD9E-30101C94FD93}" destId="{4289F278-9910-4B7C-B42B-19B377E27FDB}" srcOrd="2" destOrd="0" presId="urn:microsoft.com/office/officeart/2005/8/layout/orgChart1"/>
    <dgm:cxn modelId="{D1149076-83BA-4AAE-9AEB-1191E9C9C481}" type="presParOf" srcId="{CBD9D43D-2036-4836-9B10-1245F56216E2}" destId="{D130EEB0-97AD-4E9B-A9D9-6C5D2107063B}" srcOrd="4" destOrd="0" presId="urn:microsoft.com/office/officeart/2005/8/layout/orgChart1"/>
    <dgm:cxn modelId="{743FE446-48FD-4B0B-8792-6D0E71A709A1}" type="presParOf" srcId="{CBD9D43D-2036-4836-9B10-1245F56216E2}" destId="{3CEC7CCD-E789-4C6A-A2AC-6FAF5D424C62}" srcOrd="5" destOrd="0" presId="urn:microsoft.com/office/officeart/2005/8/layout/orgChart1"/>
    <dgm:cxn modelId="{FAF29A3D-6E54-4539-836D-E58CBC107D46}" type="presParOf" srcId="{3CEC7CCD-E789-4C6A-A2AC-6FAF5D424C62}" destId="{22D12E1D-8B2B-4767-B02A-81C1F2BE8656}" srcOrd="0" destOrd="0" presId="urn:microsoft.com/office/officeart/2005/8/layout/orgChart1"/>
    <dgm:cxn modelId="{3EA92FDD-ECE0-40C0-B7BD-1E2D6CDE84AB}" type="presParOf" srcId="{22D12E1D-8B2B-4767-B02A-81C1F2BE8656}" destId="{61606839-B6DC-4F97-B88B-FFCEEAF65098}" srcOrd="0" destOrd="0" presId="urn:microsoft.com/office/officeart/2005/8/layout/orgChart1"/>
    <dgm:cxn modelId="{EAC0145F-0C36-4C59-8901-9C5ADB516A51}" type="presParOf" srcId="{22D12E1D-8B2B-4767-B02A-81C1F2BE8656}" destId="{436AD3BD-8E57-4CFD-8E46-6854607EEBE9}" srcOrd="1" destOrd="0" presId="urn:microsoft.com/office/officeart/2005/8/layout/orgChart1"/>
    <dgm:cxn modelId="{8E4CC3D7-3A70-49A7-9403-9FFF06296B44}" type="presParOf" srcId="{3CEC7CCD-E789-4C6A-A2AC-6FAF5D424C62}" destId="{1C91FC62-7692-4A44-AD7B-3D861437F7B9}" srcOrd="1" destOrd="0" presId="urn:microsoft.com/office/officeart/2005/8/layout/orgChart1"/>
    <dgm:cxn modelId="{1B5466F4-12E9-490F-A2F9-23BAAD7D01D0}" type="presParOf" srcId="{1C91FC62-7692-4A44-AD7B-3D861437F7B9}" destId="{D41091F0-9E20-4943-8A98-5C9A4D576A1A}" srcOrd="0" destOrd="0" presId="urn:microsoft.com/office/officeart/2005/8/layout/orgChart1"/>
    <dgm:cxn modelId="{C9BB78E8-35E0-4518-B539-62C19B59CE01}" type="presParOf" srcId="{1C91FC62-7692-4A44-AD7B-3D861437F7B9}" destId="{2DE12468-C661-4EB9-9FAC-31B0C9D0998A}" srcOrd="1" destOrd="0" presId="urn:microsoft.com/office/officeart/2005/8/layout/orgChart1"/>
    <dgm:cxn modelId="{ED93FEAC-7A9C-4DD6-A871-3DB6E4FDD3CC}" type="presParOf" srcId="{2DE12468-C661-4EB9-9FAC-31B0C9D0998A}" destId="{68D4C434-B4B6-492E-8347-97532A13AA8E}" srcOrd="0" destOrd="0" presId="urn:microsoft.com/office/officeart/2005/8/layout/orgChart1"/>
    <dgm:cxn modelId="{2193C372-EC0F-48E3-A570-AF4B405C5400}" type="presParOf" srcId="{68D4C434-B4B6-492E-8347-97532A13AA8E}" destId="{E044A2F2-6015-4F22-846D-B6D21CD4BF83}" srcOrd="0" destOrd="0" presId="urn:microsoft.com/office/officeart/2005/8/layout/orgChart1"/>
    <dgm:cxn modelId="{D65C1E45-F914-4AA1-95DC-FAEA56ED584A}" type="presParOf" srcId="{68D4C434-B4B6-492E-8347-97532A13AA8E}" destId="{A72FE43F-C6FD-4A49-9BBD-0359CA1A0F4A}" srcOrd="1" destOrd="0" presId="urn:microsoft.com/office/officeart/2005/8/layout/orgChart1"/>
    <dgm:cxn modelId="{BD06693C-3FCE-4360-AD34-56FB1898E368}" type="presParOf" srcId="{2DE12468-C661-4EB9-9FAC-31B0C9D0998A}" destId="{0E2F8FA8-36C7-4A35-9BC3-BEB5ACECA624}" srcOrd="1" destOrd="0" presId="urn:microsoft.com/office/officeart/2005/8/layout/orgChart1"/>
    <dgm:cxn modelId="{09CA2724-2271-4F8E-9FA2-2DFD11350C53}" type="presParOf" srcId="{2DE12468-C661-4EB9-9FAC-31B0C9D0998A}" destId="{6574F396-7C44-4A5D-9159-9E9257F98BB2}" srcOrd="2" destOrd="0" presId="urn:microsoft.com/office/officeart/2005/8/layout/orgChart1"/>
    <dgm:cxn modelId="{255F7C85-BF1D-4213-A2AE-A6F710A02BF8}" type="presParOf" srcId="{3CEC7CCD-E789-4C6A-A2AC-6FAF5D424C62}" destId="{78894426-17E0-44A5-997A-CAE7E9797A1E}" srcOrd="2" destOrd="0" presId="urn:microsoft.com/office/officeart/2005/8/layout/orgChart1"/>
    <dgm:cxn modelId="{40C8A058-D951-4539-8A86-25E0626362F0}" type="presParOf" srcId="{312232E0-3EB6-4E26-9ED7-78A72C4595B6}" destId="{B7896140-4410-4014-A87C-692D4551565D}" srcOrd="2" destOrd="0" presId="urn:microsoft.com/office/officeart/2005/8/layout/orgChart1"/>
  </dgm:cxnLst>
  <dgm:bg/>
  <dgm:whole/>
  <dgm:extLst>
    <a:ext uri="http://schemas.microsoft.com/office/drawing/2008/diagram"/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95D202-753B-4959-9FB2-DCD9C5A176B6}" type="doc">
      <dgm:prSet loTypeId="urn:microsoft.com/office/officeart/2005/8/layout/orgChart1" loCatId="hierarchy" qsTypeId="urn:microsoft.com/office/officeart/2005/8/quickstyle/simple1#4" qsCatId="simple" csTypeId="urn:microsoft.com/office/officeart/2005/8/colors/accent1_2#4" csCatId="accent1" phldr="1"/>
      <dgm:spPr/>
    </dgm:pt>
    <dgm:pt modelId="{157F982F-DA6D-40A1-B901-8875F6AF57D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Discrete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Distributions</a:t>
          </a:r>
        </a:p>
      </dgm:t>
    </dgm:pt>
    <dgm:pt modelId="{6216D531-47F6-46CE-9120-4D5831B3A269}" type="parTrans" cxnId="{CBA7F91A-A437-4ACD-8980-EE1F31B01097}">
      <dgm:prSet/>
      <dgm:spPr/>
      <dgm:t>
        <a:bodyPr/>
        <a:lstStyle/>
        <a:p>
          <a:endParaRPr lang="en-CA"/>
        </a:p>
      </dgm:t>
    </dgm:pt>
    <dgm:pt modelId="{CABE9F61-FAAB-4F41-B64A-ACB55C46DF11}" type="sibTrans" cxnId="{CBA7F91A-A437-4ACD-8980-EE1F31B01097}">
      <dgm:prSet/>
      <dgm:spPr/>
      <dgm:t>
        <a:bodyPr/>
        <a:lstStyle/>
        <a:p>
          <a:endParaRPr lang="en-CA"/>
        </a:p>
      </dgm:t>
    </dgm:pt>
    <dgm:pt modelId="{516C027C-C234-425C-9FE0-07F620AF1FD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Probability of each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option is the same</a:t>
          </a:r>
        </a:p>
      </dgm:t>
    </dgm:pt>
    <dgm:pt modelId="{F51FF672-59CF-4981-965E-4E1862728EFE}" type="parTrans" cxnId="{2D392B6C-20CD-4BE2-BEFA-F778E57D42ED}">
      <dgm:prSet/>
      <dgm:spPr/>
      <dgm:t>
        <a:bodyPr/>
        <a:lstStyle/>
        <a:p>
          <a:endParaRPr lang="en-CA"/>
        </a:p>
      </dgm:t>
    </dgm:pt>
    <dgm:pt modelId="{46DB850E-5A21-4D68-8532-7C378CD2016B}" type="sibTrans" cxnId="{2D392B6C-20CD-4BE2-BEFA-F778E57D42ED}">
      <dgm:prSet/>
      <dgm:spPr/>
      <dgm:t>
        <a:bodyPr/>
        <a:lstStyle/>
        <a:p>
          <a:endParaRPr lang="en-CA"/>
        </a:p>
      </dgm:t>
    </dgm:pt>
    <dgm:pt modelId="{C1CF6957-0D9A-4C20-9CBD-5D5502EB136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Uniform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B3115355-A9DE-4AE6-BBDA-EB42A48895F1}" type="parTrans" cxnId="{C5FA20D7-18A0-4FFB-9361-5D622E7174BC}">
      <dgm:prSet/>
      <dgm:spPr/>
      <dgm:t>
        <a:bodyPr/>
        <a:lstStyle/>
        <a:p>
          <a:endParaRPr lang="en-CA"/>
        </a:p>
      </dgm:t>
    </dgm:pt>
    <dgm:pt modelId="{22E5BD97-3E7A-4B4F-9A7E-2A4F229E5727}" type="sibTrans" cxnId="{C5FA20D7-18A0-4FFB-9361-5D622E7174BC}">
      <dgm:prSet/>
      <dgm:spPr/>
      <dgm:t>
        <a:bodyPr/>
        <a:lstStyle/>
        <a:p>
          <a:endParaRPr lang="en-CA"/>
        </a:p>
      </dgm:t>
    </dgm:pt>
    <dgm:pt modelId="{CF2BF8FF-4476-4D2B-BDA4-F14ED0DDCD8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Calculate probability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that x out of 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are special</a:t>
          </a:r>
        </a:p>
      </dgm:t>
    </dgm:pt>
    <dgm:pt modelId="{21DF59E9-7DA9-403A-AE71-BB7659C43F4E}" type="parTrans" cxnId="{D7678E29-A247-4C4C-A8A2-8E46926BD19A}">
      <dgm:prSet/>
      <dgm:spPr/>
      <dgm:t>
        <a:bodyPr/>
        <a:lstStyle/>
        <a:p>
          <a:endParaRPr lang="en-CA"/>
        </a:p>
      </dgm:t>
    </dgm:pt>
    <dgm:pt modelId="{17B01471-47C8-4BCE-87BD-71480AA71334}" type="sibTrans" cxnId="{D7678E29-A247-4C4C-A8A2-8E46926BD19A}">
      <dgm:prSet/>
      <dgm:spPr/>
      <dgm:t>
        <a:bodyPr/>
        <a:lstStyle/>
        <a:p>
          <a:endParaRPr lang="en-CA"/>
        </a:p>
      </dgm:t>
    </dgm:pt>
    <dgm:pt modelId="{DC27099D-A939-41DB-9289-5E554EB6EF4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probability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of being special</a:t>
          </a:r>
        </a:p>
      </dgm:t>
    </dgm:pt>
    <dgm:pt modelId="{FC92290F-1A63-4441-AF90-EF702A00123B}" type="parTrans" cxnId="{520EB24F-EE89-4535-AE95-06DE5816D3D8}">
      <dgm:prSet/>
      <dgm:spPr/>
      <dgm:t>
        <a:bodyPr/>
        <a:lstStyle/>
        <a:p>
          <a:endParaRPr lang="en-CA"/>
        </a:p>
      </dgm:t>
    </dgm:pt>
    <dgm:pt modelId="{3471BA44-FE72-46A9-A375-AA1A401C933A}" type="sibTrans" cxnId="{520EB24F-EE89-4535-AE95-06DE5816D3D8}">
      <dgm:prSet/>
      <dgm:spPr/>
      <dgm:t>
        <a:bodyPr/>
        <a:lstStyle/>
        <a:p>
          <a:endParaRPr lang="en-CA"/>
        </a:p>
      </dgm:t>
    </dgm:pt>
    <dgm:pt modelId="{487FB253-F121-4AD8-B7E2-B2A94F73D92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Binomial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4BC4CBED-C350-43FD-8293-17A5C2537C20}" type="parTrans" cxnId="{9B00BA8C-F8AD-4D28-8720-12F611D8C4FC}">
      <dgm:prSet/>
      <dgm:spPr/>
      <dgm:t>
        <a:bodyPr/>
        <a:lstStyle/>
        <a:p>
          <a:endParaRPr lang="en-CA"/>
        </a:p>
      </dgm:t>
    </dgm:pt>
    <dgm:pt modelId="{456EF5F9-7EE9-4B65-9520-708DBBFAF1E1}" type="sibTrans" cxnId="{9B00BA8C-F8AD-4D28-8720-12F611D8C4FC}">
      <dgm:prSet/>
      <dgm:spPr/>
      <dgm:t>
        <a:bodyPr/>
        <a:lstStyle/>
        <a:p>
          <a:endParaRPr lang="en-CA"/>
        </a:p>
      </dgm:t>
    </dgm:pt>
    <dgm:pt modelId="{24E16E8D-9D2F-4F6F-8BFB-BA150F3D539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Population 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of which S are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to be special</a:t>
          </a:r>
        </a:p>
      </dgm:t>
    </dgm:pt>
    <dgm:pt modelId="{6CA8946F-3BFE-456E-9250-1387C92059B0}" type="parTrans" cxnId="{45433F4C-D1E8-4B79-991F-AA72B8587A73}">
      <dgm:prSet/>
      <dgm:spPr/>
      <dgm:t>
        <a:bodyPr/>
        <a:lstStyle/>
        <a:p>
          <a:endParaRPr lang="en-CA"/>
        </a:p>
      </dgm:t>
    </dgm:pt>
    <dgm:pt modelId="{D8E7B368-92B3-4E56-B38E-B067DEC9AD68}" type="sibTrans" cxnId="{45433F4C-D1E8-4B79-991F-AA72B8587A73}">
      <dgm:prSet/>
      <dgm:spPr/>
      <dgm:t>
        <a:bodyPr/>
        <a:lstStyle/>
        <a:p>
          <a:endParaRPr lang="en-CA"/>
        </a:p>
      </dgm:t>
    </dgm:pt>
    <dgm:pt modelId="{551BC735-B043-47D7-B501-1FBF190A10C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HyperGeometric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362DD0DF-B4AE-4001-9F0C-4C3EF66CA836}" type="parTrans" cxnId="{3C80D73F-EC43-42C5-BFDE-853B991073A6}">
      <dgm:prSet/>
      <dgm:spPr/>
      <dgm:t>
        <a:bodyPr/>
        <a:lstStyle/>
        <a:p>
          <a:endParaRPr lang="en-CA"/>
        </a:p>
      </dgm:t>
    </dgm:pt>
    <dgm:pt modelId="{9AA7C502-3C8F-4677-A616-3261AB40C025}" type="sibTrans" cxnId="{3C80D73F-EC43-42C5-BFDE-853B991073A6}">
      <dgm:prSet/>
      <dgm:spPr/>
      <dgm:t>
        <a:bodyPr/>
        <a:lstStyle/>
        <a:p>
          <a:endParaRPr lang="en-CA"/>
        </a:p>
      </dgm:t>
    </dgm:pt>
    <dgm:pt modelId="{948C2226-3E51-4DAA-9E52-27E5120F48C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Known Arrival Rate</a:t>
          </a:r>
        </a:p>
      </dgm:t>
    </dgm:pt>
    <dgm:pt modelId="{DA4C9B41-26CD-47F5-920C-B96F723F1A46}" type="parTrans" cxnId="{61005F75-DB73-4C9B-95CD-9A2FD8164B07}">
      <dgm:prSet/>
      <dgm:spPr/>
      <dgm:t>
        <a:bodyPr/>
        <a:lstStyle/>
        <a:p>
          <a:endParaRPr lang="en-CA"/>
        </a:p>
      </dgm:t>
    </dgm:pt>
    <dgm:pt modelId="{6BC523FC-0564-4B16-AECE-0AB542BACDB2}" type="sibTrans" cxnId="{61005F75-DB73-4C9B-95CD-9A2FD8164B07}">
      <dgm:prSet/>
      <dgm:spPr/>
      <dgm:t>
        <a:bodyPr/>
        <a:lstStyle/>
        <a:p>
          <a:endParaRPr lang="en-CA"/>
        </a:p>
      </dgm:t>
    </dgm:pt>
    <dgm:pt modelId="{0EDC8164-FE90-46C3-A9ED-5EE66FD29F6F}">
      <dgm:prSet/>
      <dgm:spPr>
        <a:solidFill>
          <a:schemeClr val="accent2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Poisson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rPr>
            <a:t>Distribution</a:t>
          </a:r>
        </a:p>
      </dgm:t>
    </dgm:pt>
    <dgm:pt modelId="{ECDB32C9-949D-4B5A-9F13-6B3365C81924}" type="parTrans" cxnId="{B4540CD4-E295-4981-A887-E61CFA8E403B}">
      <dgm:prSet/>
      <dgm:spPr/>
      <dgm:t>
        <a:bodyPr/>
        <a:lstStyle/>
        <a:p>
          <a:endParaRPr lang="en-CA"/>
        </a:p>
      </dgm:t>
    </dgm:pt>
    <dgm:pt modelId="{435C089D-B088-42CA-A2DE-6D4D9FEAF11C}" type="sibTrans" cxnId="{B4540CD4-E295-4981-A887-E61CFA8E403B}">
      <dgm:prSet/>
      <dgm:spPr/>
      <dgm:t>
        <a:bodyPr/>
        <a:lstStyle/>
        <a:p>
          <a:endParaRPr lang="en-CA"/>
        </a:p>
      </dgm:t>
    </dgm:pt>
    <dgm:pt modelId="{B1E40CAC-4275-4E6D-A43A-AC835F4C256E}" type="pres">
      <dgm:prSet presAssocID="{0A95D202-753B-4959-9FB2-DCD9C5A176B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8DA7CC9-C1D9-4579-9A5D-7A2827860CDF}" type="pres">
      <dgm:prSet presAssocID="{157F982F-DA6D-40A1-B901-8875F6AF57D2}" presName="hierRoot1" presStyleCnt="0">
        <dgm:presLayoutVars>
          <dgm:hierBranch/>
        </dgm:presLayoutVars>
      </dgm:prSet>
      <dgm:spPr/>
    </dgm:pt>
    <dgm:pt modelId="{C4D19792-38A5-4815-A13C-211F79BC71E2}" type="pres">
      <dgm:prSet presAssocID="{157F982F-DA6D-40A1-B901-8875F6AF57D2}" presName="rootComposite1" presStyleCnt="0"/>
      <dgm:spPr/>
    </dgm:pt>
    <dgm:pt modelId="{E58A12FA-66E4-4E0A-BFB7-FA3C3B1E1C6D}" type="pres">
      <dgm:prSet presAssocID="{157F982F-DA6D-40A1-B901-8875F6AF57D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A3F692D9-3337-49A2-8EA9-3A1C04DA7175}" type="pres">
      <dgm:prSet presAssocID="{157F982F-DA6D-40A1-B901-8875F6AF57D2}" presName="rootConnector1" presStyleLbl="node1" presStyleIdx="0" presStyleCnt="0"/>
      <dgm:spPr/>
      <dgm:t>
        <a:bodyPr/>
        <a:lstStyle/>
        <a:p>
          <a:endParaRPr lang="en-CA"/>
        </a:p>
      </dgm:t>
    </dgm:pt>
    <dgm:pt modelId="{38D7EA5A-5B26-4DA1-9EA9-B264D0EDB6A6}" type="pres">
      <dgm:prSet presAssocID="{157F982F-DA6D-40A1-B901-8875F6AF57D2}" presName="hierChild2" presStyleCnt="0"/>
      <dgm:spPr/>
    </dgm:pt>
    <dgm:pt modelId="{2F3EDAA9-2C63-4018-A7CC-4B80F65C764F}" type="pres">
      <dgm:prSet presAssocID="{F51FF672-59CF-4981-965E-4E1862728EFE}" presName="Name35" presStyleLbl="parChTrans1D2" presStyleIdx="0" presStyleCnt="3"/>
      <dgm:spPr/>
      <dgm:t>
        <a:bodyPr/>
        <a:lstStyle/>
        <a:p>
          <a:endParaRPr lang="en-CA"/>
        </a:p>
      </dgm:t>
    </dgm:pt>
    <dgm:pt modelId="{B2AFAECB-7B32-4A20-9573-E2585FD6F95E}" type="pres">
      <dgm:prSet presAssocID="{516C027C-C234-425C-9FE0-07F620AF1FD7}" presName="hierRoot2" presStyleCnt="0">
        <dgm:presLayoutVars>
          <dgm:hierBranch/>
        </dgm:presLayoutVars>
      </dgm:prSet>
      <dgm:spPr/>
    </dgm:pt>
    <dgm:pt modelId="{29353D10-1D4B-45D0-AAD5-61A9E83BA64E}" type="pres">
      <dgm:prSet presAssocID="{516C027C-C234-425C-9FE0-07F620AF1FD7}" presName="rootComposite" presStyleCnt="0"/>
      <dgm:spPr/>
    </dgm:pt>
    <dgm:pt modelId="{0A6D9074-F7CB-44F0-B2CA-94C0807FB745}" type="pres">
      <dgm:prSet presAssocID="{516C027C-C234-425C-9FE0-07F620AF1FD7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0DA81170-78DC-4DEF-87C4-BC08FD90A4C8}" type="pres">
      <dgm:prSet presAssocID="{516C027C-C234-425C-9FE0-07F620AF1FD7}" presName="rootConnector" presStyleLbl="node2" presStyleIdx="0" presStyleCnt="3"/>
      <dgm:spPr/>
      <dgm:t>
        <a:bodyPr/>
        <a:lstStyle/>
        <a:p>
          <a:endParaRPr lang="en-CA"/>
        </a:p>
      </dgm:t>
    </dgm:pt>
    <dgm:pt modelId="{99C7B877-196B-4976-AC39-A77E45569453}" type="pres">
      <dgm:prSet presAssocID="{516C027C-C234-425C-9FE0-07F620AF1FD7}" presName="hierChild4" presStyleCnt="0"/>
      <dgm:spPr/>
    </dgm:pt>
    <dgm:pt modelId="{3DE009CE-D6DD-41AD-8AC7-ABB2DEE7BB88}" type="pres">
      <dgm:prSet presAssocID="{B3115355-A9DE-4AE6-BBDA-EB42A48895F1}" presName="Name35" presStyleLbl="parChTrans1D3" presStyleIdx="0" presStyleCnt="4"/>
      <dgm:spPr/>
      <dgm:t>
        <a:bodyPr/>
        <a:lstStyle/>
        <a:p>
          <a:endParaRPr lang="en-CA"/>
        </a:p>
      </dgm:t>
    </dgm:pt>
    <dgm:pt modelId="{95D1EDC5-FAA5-48DC-981B-7FAF57E6F84E}" type="pres">
      <dgm:prSet presAssocID="{C1CF6957-0D9A-4C20-9CBD-5D5502EB136A}" presName="hierRoot2" presStyleCnt="0">
        <dgm:presLayoutVars>
          <dgm:hierBranch val="r"/>
        </dgm:presLayoutVars>
      </dgm:prSet>
      <dgm:spPr/>
    </dgm:pt>
    <dgm:pt modelId="{7DDFC9A2-894D-4CA5-B6BD-49300E2DB66A}" type="pres">
      <dgm:prSet presAssocID="{C1CF6957-0D9A-4C20-9CBD-5D5502EB136A}" presName="rootComposite" presStyleCnt="0"/>
      <dgm:spPr/>
    </dgm:pt>
    <dgm:pt modelId="{F7323554-0F99-4CB3-A18C-B3E342F5F872}" type="pres">
      <dgm:prSet presAssocID="{C1CF6957-0D9A-4C20-9CBD-5D5502EB136A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6897019E-5D11-445A-80AB-626C4498217F}" type="pres">
      <dgm:prSet presAssocID="{C1CF6957-0D9A-4C20-9CBD-5D5502EB136A}" presName="rootConnector" presStyleLbl="node3" presStyleIdx="0" presStyleCnt="4"/>
      <dgm:spPr/>
      <dgm:t>
        <a:bodyPr/>
        <a:lstStyle/>
        <a:p>
          <a:endParaRPr lang="en-CA"/>
        </a:p>
      </dgm:t>
    </dgm:pt>
    <dgm:pt modelId="{6F742815-12FE-46DC-9236-F3A3AC24AF22}" type="pres">
      <dgm:prSet presAssocID="{C1CF6957-0D9A-4C20-9CBD-5D5502EB136A}" presName="hierChild4" presStyleCnt="0"/>
      <dgm:spPr/>
    </dgm:pt>
    <dgm:pt modelId="{EFAF2FDB-28DC-4262-BD64-FAB99309A630}" type="pres">
      <dgm:prSet presAssocID="{C1CF6957-0D9A-4C20-9CBD-5D5502EB136A}" presName="hierChild5" presStyleCnt="0"/>
      <dgm:spPr/>
    </dgm:pt>
    <dgm:pt modelId="{86061521-1C77-45D8-9C38-BAD7B8CF8C81}" type="pres">
      <dgm:prSet presAssocID="{516C027C-C234-425C-9FE0-07F620AF1FD7}" presName="hierChild5" presStyleCnt="0"/>
      <dgm:spPr/>
    </dgm:pt>
    <dgm:pt modelId="{CABC757F-031F-4F36-A84F-B3D63A4DECC0}" type="pres">
      <dgm:prSet presAssocID="{21DF59E9-7DA9-403A-AE71-BB7659C43F4E}" presName="Name35" presStyleLbl="parChTrans1D2" presStyleIdx="1" presStyleCnt="3"/>
      <dgm:spPr/>
      <dgm:t>
        <a:bodyPr/>
        <a:lstStyle/>
        <a:p>
          <a:endParaRPr lang="en-CA"/>
        </a:p>
      </dgm:t>
    </dgm:pt>
    <dgm:pt modelId="{D4936CAB-C728-4864-AF24-F4FE68E538A8}" type="pres">
      <dgm:prSet presAssocID="{CF2BF8FF-4476-4D2B-BDA4-F14ED0DDCD86}" presName="hierRoot2" presStyleCnt="0">
        <dgm:presLayoutVars>
          <dgm:hierBranch/>
        </dgm:presLayoutVars>
      </dgm:prSet>
      <dgm:spPr/>
    </dgm:pt>
    <dgm:pt modelId="{B8E52D3F-EA25-4A96-B267-7F0E147CCF7D}" type="pres">
      <dgm:prSet presAssocID="{CF2BF8FF-4476-4D2B-BDA4-F14ED0DDCD86}" presName="rootComposite" presStyleCnt="0"/>
      <dgm:spPr/>
    </dgm:pt>
    <dgm:pt modelId="{932831B8-CB5F-4CBB-89BC-6264E25B9C2D}" type="pres">
      <dgm:prSet presAssocID="{CF2BF8FF-4476-4D2B-BDA4-F14ED0DDCD8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1CAA4CD3-E540-4991-9ECF-49AEC9B6A656}" type="pres">
      <dgm:prSet presAssocID="{CF2BF8FF-4476-4D2B-BDA4-F14ED0DDCD86}" presName="rootConnector" presStyleLbl="node2" presStyleIdx="1" presStyleCnt="3"/>
      <dgm:spPr/>
      <dgm:t>
        <a:bodyPr/>
        <a:lstStyle/>
        <a:p>
          <a:endParaRPr lang="en-CA"/>
        </a:p>
      </dgm:t>
    </dgm:pt>
    <dgm:pt modelId="{BFFCD589-5056-4D76-AF3F-25EFEEE57ADF}" type="pres">
      <dgm:prSet presAssocID="{CF2BF8FF-4476-4D2B-BDA4-F14ED0DDCD86}" presName="hierChild4" presStyleCnt="0"/>
      <dgm:spPr/>
    </dgm:pt>
    <dgm:pt modelId="{815F2225-7909-4CC5-A390-07137A32DC4C}" type="pres">
      <dgm:prSet presAssocID="{FC92290F-1A63-4441-AF90-EF702A00123B}" presName="Name35" presStyleLbl="parChTrans1D3" presStyleIdx="1" presStyleCnt="4"/>
      <dgm:spPr/>
      <dgm:t>
        <a:bodyPr/>
        <a:lstStyle/>
        <a:p>
          <a:endParaRPr lang="en-CA"/>
        </a:p>
      </dgm:t>
    </dgm:pt>
    <dgm:pt modelId="{92F09B5E-135E-429C-98B2-2DEBBBB648B8}" type="pres">
      <dgm:prSet presAssocID="{DC27099D-A939-41DB-9289-5E554EB6EF42}" presName="hierRoot2" presStyleCnt="0">
        <dgm:presLayoutVars>
          <dgm:hierBranch val="r"/>
        </dgm:presLayoutVars>
      </dgm:prSet>
      <dgm:spPr/>
    </dgm:pt>
    <dgm:pt modelId="{F8736555-FEE2-47AB-9CE0-E5E230EB41B0}" type="pres">
      <dgm:prSet presAssocID="{DC27099D-A939-41DB-9289-5E554EB6EF42}" presName="rootComposite" presStyleCnt="0"/>
      <dgm:spPr/>
    </dgm:pt>
    <dgm:pt modelId="{16F18AD2-DFB7-4A13-A564-28B51AF74022}" type="pres">
      <dgm:prSet presAssocID="{DC27099D-A939-41DB-9289-5E554EB6EF42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E4C4B4FB-EB85-42C9-9542-26862AFA1EF4}" type="pres">
      <dgm:prSet presAssocID="{DC27099D-A939-41DB-9289-5E554EB6EF42}" presName="rootConnector" presStyleLbl="node3" presStyleIdx="1" presStyleCnt="4"/>
      <dgm:spPr/>
      <dgm:t>
        <a:bodyPr/>
        <a:lstStyle/>
        <a:p>
          <a:endParaRPr lang="en-CA"/>
        </a:p>
      </dgm:t>
    </dgm:pt>
    <dgm:pt modelId="{F3861A81-8AC4-45A7-931B-EBC609169747}" type="pres">
      <dgm:prSet presAssocID="{DC27099D-A939-41DB-9289-5E554EB6EF42}" presName="hierChild4" presStyleCnt="0"/>
      <dgm:spPr/>
    </dgm:pt>
    <dgm:pt modelId="{AF4782C7-A594-4B32-8CEC-8BD7F0BBC098}" type="pres">
      <dgm:prSet presAssocID="{4BC4CBED-C350-43FD-8293-17A5C2537C20}" presName="Name50" presStyleLbl="parChTrans1D4" presStyleIdx="0" presStyleCnt="2"/>
      <dgm:spPr/>
      <dgm:t>
        <a:bodyPr/>
        <a:lstStyle/>
        <a:p>
          <a:endParaRPr lang="en-CA"/>
        </a:p>
      </dgm:t>
    </dgm:pt>
    <dgm:pt modelId="{923962FE-DEF7-4403-9C3C-588FFA4B0851}" type="pres">
      <dgm:prSet presAssocID="{487FB253-F121-4AD8-B7E2-B2A94F73D925}" presName="hierRoot2" presStyleCnt="0">
        <dgm:presLayoutVars>
          <dgm:hierBranch val="r"/>
        </dgm:presLayoutVars>
      </dgm:prSet>
      <dgm:spPr/>
    </dgm:pt>
    <dgm:pt modelId="{9E399C1D-7FA0-42D6-A750-E218A719B2C6}" type="pres">
      <dgm:prSet presAssocID="{487FB253-F121-4AD8-B7E2-B2A94F73D925}" presName="rootComposite" presStyleCnt="0"/>
      <dgm:spPr/>
    </dgm:pt>
    <dgm:pt modelId="{0E8A0DAE-0B58-4542-BE08-A28BB333C6F2}" type="pres">
      <dgm:prSet presAssocID="{487FB253-F121-4AD8-B7E2-B2A94F73D925}" presName="rootText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E975650A-0F7A-4BC7-B947-A60C3FD2432F}" type="pres">
      <dgm:prSet presAssocID="{487FB253-F121-4AD8-B7E2-B2A94F73D925}" presName="rootConnector" presStyleLbl="node4" presStyleIdx="0" presStyleCnt="2"/>
      <dgm:spPr/>
      <dgm:t>
        <a:bodyPr/>
        <a:lstStyle/>
        <a:p>
          <a:endParaRPr lang="en-CA"/>
        </a:p>
      </dgm:t>
    </dgm:pt>
    <dgm:pt modelId="{5EA88682-24F1-40F2-A472-172861F4CC1C}" type="pres">
      <dgm:prSet presAssocID="{487FB253-F121-4AD8-B7E2-B2A94F73D925}" presName="hierChild4" presStyleCnt="0"/>
      <dgm:spPr/>
    </dgm:pt>
    <dgm:pt modelId="{098860E6-5CB5-4042-9CA5-6E6DAF138356}" type="pres">
      <dgm:prSet presAssocID="{487FB253-F121-4AD8-B7E2-B2A94F73D925}" presName="hierChild5" presStyleCnt="0"/>
      <dgm:spPr/>
    </dgm:pt>
    <dgm:pt modelId="{54D84137-2A4D-4020-ACAB-7CA4D624F0AF}" type="pres">
      <dgm:prSet presAssocID="{DC27099D-A939-41DB-9289-5E554EB6EF42}" presName="hierChild5" presStyleCnt="0"/>
      <dgm:spPr/>
    </dgm:pt>
    <dgm:pt modelId="{6EBF3502-C9C4-4C46-A42C-CBC3C12550DD}" type="pres">
      <dgm:prSet presAssocID="{6CA8946F-3BFE-456E-9250-1387C92059B0}" presName="Name35" presStyleLbl="parChTrans1D3" presStyleIdx="2" presStyleCnt="4"/>
      <dgm:spPr/>
      <dgm:t>
        <a:bodyPr/>
        <a:lstStyle/>
        <a:p>
          <a:endParaRPr lang="en-CA"/>
        </a:p>
      </dgm:t>
    </dgm:pt>
    <dgm:pt modelId="{4CEF3845-5675-48DA-AC32-DAF6FC18AC7E}" type="pres">
      <dgm:prSet presAssocID="{24E16E8D-9D2F-4F6F-8BFB-BA150F3D5395}" presName="hierRoot2" presStyleCnt="0">
        <dgm:presLayoutVars>
          <dgm:hierBranch val="r"/>
        </dgm:presLayoutVars>
      </dgm:prSet>
      <dgm:spPr/>
    </dgm:pt>
    <dgm:pt modelId="{FB265DA1-C401-4DCA-9AF3-BF3ACACE12BB}" type="pres">
      <dgm:prSet presAssocID="{24E16E8D-9D2F-4F6F-8BFB-BA150F3D5395}" presName="rootComposite" presStyleCnt="0"/>
      <dgm:spPr/>
    </dgm:pt>
    <dgm:pt modelId="{CB5E18D2-A96B-4A2E-90D0-3FE2A7ADEC0A}" type="pres">
      <dgm:prSet presAssocID="{24E16E8D-9D2F-4F6F-8BFB-BA150F3D5395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ADBE8C6B-D46F-4BBC-9CF6-B14DD987E6BA}" type="pres">
      <dgm:prSet presAssocID="{24E16E8D-9D2F-4F6F-8BFB-BA150F3D5395}" presName="rootConnector" presStyleLbl="node3" presStyleIdx="2" presStyleCnt="4"/>
      <dgm:spPr/>
      <dgm:t>
        <a:bodyPr/>
        <a:lstStyle/>
        <a:p>
          <a:endParaRPr lang="en-CA"/>
        </a:p>
      </dgm:t>
    </dgm:pt>
    <dgm:pt modelId="{AF90F5D1-E562-4C66-9905-3B191D88D7BF}" type="pres">
      <dgm:prSet presAssocID="{24E16E8D-9D2F-4F6F-8BFB-BA150F3D5395}" presName="hierChild4" presStyleCnt="0"/>
      <dgm:spPr/>
    </dgm:pt>
    <dgm:pt modelId="{4CD50F59-0E50-49FA-95DC-2DD2DAB070D9}" type="pres">
      <dgm:prSet presAssocID="{362DD0DF-B4AE-4001-9F0C-4C3EF66CA836}" presName="Name50" presStyleLbl="parChTrans1D4" presStyleIdx="1" presStyleCnt="2"/>
      <dgm:spPr/>
      <dgm:t>
        <a:bodyPr/>
        <a:lstStyle/>
        <a:p>
          <a:endParaRPr lang="en-CA"/>
        </a:p>
      </dgm:t>
    </dgm:pt>
    <dgm:pt modelId="{73AAE330-CDE5-4CE4-B014-DC3143221413}" type="pres">
      <dgm:prSet presAssocID="{551BC735-B043-47D7-B501-1FBF190A10C0}" presName="hierRoot2" presStyleCnt="0">
        <dgm:presLayoutVars>
          <dgm:hierBranch val="r"/>
        </dgm:presLayoutVars>
      </dgm:prSet>
      <dgm:spPr/>
    </dgm:pt>
    <dgm:pt modelId="{A9315650-1BA4-4FE6-A295-78375CD680C2}" type="pres">
      <dgm:prSet presAssocID="{551BC735-B043-47D7-B501-1FBF190A10C0}" presName="rootComposite" presStyleCnt="0"/>
      <dgm:spPr/>
    </dgm:pt>
    <dgm:pt modelId="{9A0B79F9-5CC2-4DFB-847F-67C59CF1C154}" type="pres">
      <dgm:prSet presAssocID="{551BC735-B043-47D7-B501-1FBF190A10C0}" presName="rootText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185C4D7E-B44E-4FE2-A39D-6F99EC71E9D2}" type="pres">
      <dgm:prSet presAssocID="{551BC735-B043-47D7-B501-1FBF190A10C0}" presName="rootConnector" presStyleLbl="node4" presStyleIdx="1" presStyleCnt="2"/>
      <dgm:spPr/>
      <dgm:t>
        <a:bodyPr/>
        <a:lstStyle/>
        <a:p>
          <a:endParaRPr lang="en-CA"/>
        </a:p>
      </dgm:t>
    </dgm:pt>
    <dgm:pt modelId="{954DCFD1-7B73-41C3-B1D4-954AF18BD487}" type="pres">
      <dgm:prSet presAssocID="{551BC735-B043-47D7-B501-1FBF190A10C0}" presName="hierChild4" presStyleCnt="0"/>
      <dgm:spPr/>
    </dgm:pt>
    <dgm:pt modelId="{664F0412-67EF-4285-818D-0990E148067F}" type="pres">
      <dgm:prSet presAssocID="{551BC735-B043-47D7-B501-1FBF190A10C0}" presName="hierChild5" presStyleCnt="0"/>
      <dgm:spPr/>
    </dgm:pt>
    <dgm:pt modelId="{D208CAB3-17A3-441C-9C03-75DB3DA93FFF}" type="pres">
      <dgm:prSet presAssocID="{24E16E8D-9D2F-4F6F-8BFB-BA150F3D5395}" presName="hierChild5" presStyleCnt="0"/>
      <dgm:spPr/>
    </dgm:pt>
    <dgm:pt modelId="{9DF9BAB4-1577-46F8-8963-C17869F96AFD}" type="pres">
      <dgm:prSet presAssocID="{CF2BF8FF-4476-4D2B-BDA4-F14ED0DDCD86}" presName="hierChild5" presStyleCnt="0"/>
      <dgm:spPr/>
    </dgm:pt>
    <dgm:pt modelId="{B82CF8B1-6898-4BD8-A696-4107D5DB7E3F}" type="pres">
      <dgm:prSet presAssocID="{DA4C9B41-26CD-47F5-920C-B96F723F1A46}" presName="Name35" presStyleLbl="parChTrans1D2" presStyleIdx="2" presStyleCnt="3"/>
      <dgm:spPr/>
      <dgm:t>
        <a:bodyPr/>
        <a:lstStyle/>
        <a:p>
          <a:endParaRPr lang="en-CA"/>
        </a:p>
      </dgm:t>
    </dgm:pt>
    <dgm:pt modelId="{377EE286-58E2-44F6-B8E2-089C1739DF89}" type="pres">
      <dgm:prSet presAssocID="{948C2226-3E51-4DAA-9E52-27E5120F48C5}" presName="hierRoot2" presStyleCnt="0">
        <dgm:presLayoutVars>
          <dgm:hierBranch/>
        </dgm:presLayoutVars>
      </dgm:prSet>
      <dgm:spPr/>
    </dgm:pt>
    <dgm:pt modelId="{EE6E744B-0115-42B5-8A94-75E1E0E8E7D1}" type="pres">
      <dgm:prSet presAssocID="{948C2226-3E51-4DAA-9E52-27E5120F48C5}" presName="rootComposite" presStyleCnt="0"/>
      <dgm:spPr/>
    </dgm:pt>
    <dgm:pt modelId="{CDB12EF6-E584-46B6-89D0-6684DD26F62A}" type="pres">
      <dgm:prSet presAssocID="{948C2226-3E51-4DAA-9E52-27E5120F48C5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2B84E10E-7160-4E14-AF5D-563AF99283CF}" type="pres">
      <dgm:prSet presAssocID="{948C2226-3E51-4DAA-9E52-27E5120F48C5}" presName="rootConnector" presStyleLbl="node2" presStyleIdx="2" presStyleCnt="3"/>
      <dgm:spPr/>
      <dgm:t>
        <a:bodyPr/>
        <a:lstStyle/>
        <a:p>
          <a:endParaRPr lang="en-CA"/>
        </a:p>
      </dgm:t>
    </dgm:pt>
    <dgm:pt modelId="{61F5467C-50CD-4DD2-83C9-90FFCFAAE040}" type="pres">
      <dgm:prSet presAssocID="{948C2226-3E51-4DAA-9E52-27E5120F48C5}" presName="hierChild4" presStyleCnt="0"/>
      <dgm:spPr/>
    </dgm:pt>
    <dgm:pt modelId="{96D1D68E-6518-4252-8221-339E0E2E7254}" type="pres">
      <dgm:prSet presAssocID="{ECDB32C9-949D-4B5A-9F13-6B3365C81924}" presName="Name35" presStyleLbl="parChTrans1D3" presStyleIdx="3" presStyleCnt="4"/>
      <dgm:spPr/>
      <dgm:t>
        <a:bodyPr/>
        <a:lstStyle/>
        <a:p>
          <a:endParaRPr lang="en-CA"/>
        </a:p>
      </dgm:t>
    </dgm:pt>
    <dgm:pt modelId="{444DF5CC-3C94-4411-BA9E-99E4A00A067D}" type="pres">
      <dgm:prSet presAssocID="{0EDC8164-FE90-46C3-A9ED-5EE66FD29F6F}" presName="hierRoot2" presStyleCnt="0">
        <dgm:presLayoutVars>
          <dgm:hierBranch val="r"/>
        </dgm:presLayoutVars>
      </dgm:prSet>
      <dgm:spPr/>
    </dgm:pt>
    <dgm:pt modelId="{495A3061-F523-4A2F-8FBE-8BED09FBF9FB}" type="pres">
      <dgm:prSet presAssocID="{0EDC8164-FE90-46C3-A9ED-5EE66FD29F6F}" presName="rootComposite" presStyleCnt="0"/>
      <dgm:spPr/>
    </dgm:pt>
    <dgm:pt modelId="{8D1D6ADC-5E7A-4EBB-B15F-D26CAB2F97F2}" type="pres">
      <dgm:prSet presAssocID="{0EDC8164-FE90-46C3-A9ED-5EE66FD29F6F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66F1E5D2-B3D7-401F-B539-345CD95D157C}" type="pres">
      <dgm:prSet presAssocID="{0EDC8164-FE90-46C3-A9ED-5EE66FD29F6F}" presName="rootConnector" presStyleLbl="node3" presStyleIdx="3" presStyleCnt="4"/>
      <dgm:spPr/>
      <dgm:t>
        <a:bodyPr/>
        <a:lstStyle/>
        <a:p>
          <a:endParaRPr lang="en-CA"/>
        </a:p>
      </dgm:t>
    </dgm:pt>
    <dgm:pt modelId="{435C5114-AA0F-4F45-BC61-89B165E3D533}" type="pres">
      <dgm:prSet presAssocID="{0EDC8164-FE90-46C3-A9ED-5EE66FD29F6F}" presName="hierChild4" presStyleCnt="0"/>
      <dgm:spPr/>
    </dgm:pt>
    <dgm:pt modelId="{78075041-F7B4-4BBB-8253-0838B841C949}" type="pres">
      <dgm:prSet presAssocID="{0EDC8164-FE90-46C3-A9ED-5EE66FD29F6F}" presName="hierChild5" presStyleCnt="0"/>
      <dgm:spPr/>
    </dgm:pt>
    <dgm:pt modelId="{9AEFFD0E-FD34-492D-821C-A61CA1ECDD09}" type="pres">
      <dgm:prSet presAssocID="{948C2226-3E51-4DAA-9E52-27E5120F48C5}" presName="hierChild5" presStyleCnt="0"/>
      <dgm:spPr/>
    </dgm:pt>
    <dgm:pt modelId="{05F46DB8-D72E-4A71-BA12-16872E02D9D5}" type="pres">
      <dgm:prSet presAssocID="{157F982F-DA6D-40A1-B901-8875F6AF57D2}" presName="hierChild3" presStyleCnt="0"/>
      <dgm:spPr/>
    </dgm:pt>
  </dgm:ptLst>
  <dgm:cxnLst>
    <dgm:cxn modelId="{FB49CDD6-9A06-4DF4-B417-B4D389609865}" type="presOf" srcId="{DA4C9B41-26CD-47F5-920C-B96F723F1A46}" destId="{B82CF8B1-6898-4BD8-A696-4107D5DB7E3F}" srcOrd="0" destOrd="0" presId="urn:microsoft.com/office/officeart/2005/8/layout/orgChart1"/>
    <dgm:cxn modelId="{E7E716EC-4D3D-451B-ACBF-7DB01B98BF89}" type="presOf" srcId="{362DD0DF-B4AE-4001-9F0C-4C3EF66CA836}" destId="{4CD50F59-0E50-49FA-95DC-2DD2DAB070D9}" srcOrd="0" destOrd="0" presId="urn:microsoft.com/office/officeart/2005/8/layout/orgChart1"/>
    <dgm:cxn modelId="{520EB24F-EE89-4535-AE95-06DE5816D3D8}" srcId="{CF2BF8FF-4476-4D2B-BDA4-F14ED0DDCD86}" destId="{DC27099D-A939-41DB-9289-5E554EB6EF42}" srcOrd="0" destOrd="0" parTransId="{FC92290F-1A63-4441-AF90-EF702A00123B}" sibTransId="{3471BA44-FE72-46A9-A375-AA1A401C933A}"/>
    <dgm:cxn modelId="{45433F4C-D1E8-4B79-991F-AA72B8587A73}" srcId="{CF2BF8FF-4476-4D2B-BDA4-F14ED0DDCD86}" destId="{24E16E8D-9D2F-4F6F-8BFB-BA150F3D5395}" srcOrd="1" destOrd="0" parTransId="{6CA8946F-3BFE-456E-9250-1387C92059B0}" sibTransId="{D8E7B368-92B3-4E56-B38E-B067DEC9AD68}"/>
    <dgm:cxn modelId="{F556CAE8-F7E6-47EF-BD5D-A1F645AD2C86}" type="presOf" srcId="{FC92290F-1A63-4441-AF90-EF702A00123B}" destId="{815F2225-7909-4CC5-A390-07137A32DC4C}" srcOrd="0" destOrd="0" presId="urn:microsoft.com/office/officeart/2005/8/layout/orgChart1"/>
    <dgm:cxn modelId="{2D392B6C-20CD-4BE2-BEFA-F778E57D42ED}" srcId="{157F982F-DA6D-40A1-B901-8875F6AF57D2}" destId="{516C027C-C234-425C-9FE0-07F620AF1FD7}" srcOrd="0" destOrd="0" parTransId="{F51FF672-59CF-4981-965E-4E1862728EFE}" sibTransId="{46DB850E-5A21-4D68-8532-7C378CD2016B}"/>
    <dgm:cxn modelId="{CBA7F91A-A437-4ACD-8980-EE1F31B01097}" srcId="{0A95D202-753B-4959-9FB2-DCD9C5A176B6}" destId="{157F982F-DA6D-40A1-B901-8875F6AF57D2}" srcOrd="0" destOrd="0" parTransId="{6216D531-47F6-46CE-9120-4D5831B3A269}" sibTransId="{CABE9F61-FAAB-4F41-B64A-ACB55C46DF11}"/>
    <dgm:cxn modelId="{FC49DCC6-5F77-4904-AFBF-21A0FD33A2A4}" type="presOf" srcId="{948C2226-3E51-4DAA-9E52-27E5120F48C5}" destId="{CDB12EF6-E584-46B6-89D0-6684DD26F62A}" srcOrd="0" destOrd="0" presId="urn:microsoft.com/office/officeart/2005/8/layout/orgChart1"/>
    <dgm:cxn modelId="{5DDBBEBC-DFCA-488D-86CF-8B5E838872EB}" type="presOf" srcId="{24E16E8D-9D2F-4F6F-8BFB-BA150F3D5395}" destId="{ADBE8C6B-D46F-4BBC-9CF6-B14DD987E6BA}" srcOrd="1" destOrd="0" presId="urn:microsoft.com/office/officeart/2005/8/layout/orgChart1"/>
    <dgm:cxn modelId="{53C03412-D001-4DCD-85FA-78F7520EC52E}" type="presOf" srcId="{516C027C-C234-425C-9FE0-07F620AF1FD7}" destId="{0A6D9074-F7CB-44F0-B2CA-94C0807FB745}" srcOrd="0" destOrd="0" presId="urn:microsoft.com/office/officeart/2005/8/layout/orgChart1"/>
    <dgm:cxn modelId="{1C5FFDC0-A680-4AE4-8389-162E68D5CE95}" type="presOf" srcId="{516C027C-C234-425C-9FE0-07F620AF1FD7}" destId="{0DA81170-78DC-4DEF-87C4-BC08FD90A4C8}" srcOrd="1" destOrd="0" presId="urn:microsoft.com/office/officeart/2005/8/layout/orgChart1"/>
    <dgm:cxn modelId="{7BCDBE07-2FF9-44B0-9FA9-2A74C2F6C0A4}" type="presOf" srcId="{551BC735-B043-47D7-B501-1FBF190A10C0}" destId="{9A0B79F9-5CC2-4DFB-847F-67C59CF1C154}" srcOrd="0" destOrd="0" presId="urn:microsoft.com/office/officeart/2005/8/layout/orgChart1"/>
    <dgm:cxn modelId="{707776CC-BC2A-4FEB-967A-233B3583FA86}" type="presOf" srcId="{157F982F-DA6D-40A1-B901-8875F6AF57D2}" destId="{A3F692D9-3337-49A2-8EA9-3A1C04DA7175}" srcOrd="1" destOrd="0" presId="urn:microsoft.com/office/officeart/2005/8/layout/orgChart1"/>
    <dgm:cxn modelId="{B482CA54-48F6-4F58-9254-91153D999D53}" type="presOf" srcId="{0EDC8164-FE90-46C3-A9ED-5EE66FD29F6F}" destId="{66F1E5D2-B3D7-401F-B539-345CD95D157C}" srcOrd="1" destOrd="0" presId="urn:microsoft.com/office/officeart/2005/8/layout/orgChart1"/>
    <dgm:cxn modelId="{192A46A5-223C-44AD-BE76-8933F5F16F3C}" type="presOf" srcId="{DC27099D-A939-41DB-9289-5E554EB6EF42}" destId="{16F18AD2-DFB7-4A13-A564-28B51AF74022}" srcOrd="0" destOrd="0" presId="urn:microsoft.com/office/officeart/2005/8/layout/orgChart1"/>
    <dgm:cxn modelId="{D7678E29-A247-4C4C-A8A2-8E46926BD19A}" srcId="{157F982F-DA6D-40A1-B901-8875F6AF57D2}" destId="{CF2BF8FF-4476-4D2B-BDA4-F14ED0DDCD86}" srcOrd="1" destOrd="0" parTransId="{21DF59E9-7DA9-403A-AE71-BB7659C43F4E}" sibTransId="{17B01471-47C8-4BCE-87BD-71480AA71334}"/>
    <dgm:cxn modelId="{6721E59D-4012-456D-A962-B82497C6EFE5}" type="presOf" srcId="{CF2BF8FF-4476-4D2B-BDA4-F14ED0DDCD86}" destId="{932831B8-CB5F-4CBB-89BC-6264E25B9C2D}" srcOrd="0" destOrd="0" presId="urn:microsoft.com/office/officeart/2005/8/layout/orgChart1"/>
    <dgm:cxn modelId="{0A8D4718-7C95-46D3-A33A-C5E4048F2D00}" type="presOf" srcId="{0EDC8164-FE90-46C3-A9ED-5EE66FD29F6F}" destId="{8D1D6ADC-5E7A-4EBB-B15F-D26CAB2F97F2}" srcOrd="0" destOrd="0" presId="urn:microsoft.com/office/officeart/2005/8/layout/orgChart1"/>
    <dgm:cxn modelId="{C5FA20D7-18A0-4FFB-9361-5D622E7174BC}" srcId="{516C027C-C234-425C-9FE0-07F620AF1FD7}" destId="{C1CF6957-0D9A-4C20-9CBD-5D5502EB136A}" srcOrd="0" destOrd="0" parTransId="{B3115355-A9DE-4AE6-BBDA-EB42A48895F1}" sibTransId="{22E5BD97-3E7A-4B4F-9A7E-2A4F229E5727}"/>
    <dgm:cxn modelId="{FCED95E6-3586-4C0E-8F44-412BD70F4AE3}" type="presOf" srcId="{CF2BF8FF-4476-4D2B-BDA4-F14ED0DDCD86}" destId="{1CAA4CD3-E540-4991-9ECF-49AEC9B6A656}" srcOrd="1" destOrd="0" presId="urn:microsoft.com/office/officeart/2005/8/layout/orgChart1"/>
    <dgm:cxn modelId="{225E3449-65C7-44B5-9021-6945D64C838E}" type="presOf" srcId="{C1CF6957-0D9A-4C20-9CBD-5D5502EB136A}" destId="{6897019E-5D11-445A-80AB-626C4498217F}" srcOrd="1" destOrd="0" presId="urn:microsoft.com/office/officeart/2005/8/layout/orgChart1"/>
    <dgm:cxn modelId="{12D04264-7D95-4A46-A498-81A5B9F0B005}" type="presOf" srcId="{487FB253-F121-4AD8-B7E2-B2A94F73D925}" destId="{0E8A0DAE-0B58-4542-BE08-A28BB333C6F2}" srcOrd="0" destOrd="0" presId="urn:microsoft.com/office/officeart/2005/8/layout/orgChart1"/>
    <dgm:cxn modelId="{4781E8AA-5BB1-4646-8430-C3F4077F47C4}" type="presOf" srcId="{157F982F-DA6D-40A1-B901-8875F6AF57D2}" destId="{E58A12FA-66E4-4E0A-BFB7-FA3C3B1E1C6D}" srcOrd="0" destOrd="0" presId="urn:microsoft.com/office/officeart/2005/8/layout/orgChart1"/>
    <dgm:cxn modelId="{61005F75-DB73-4C9B-95CD-9A2FD8164B07}" srcId="{157F982F-DA6D-40A1-B901-8875F6AF57D2}" destId="{948C2226-3E51-4DAA-9E52-27E5120F48C5}" srcOrd="2" destOrd="0" parTransId="{DA4C9B41-26CD-47F5-920C-B96F723F1A46}" sibTransId="{6BC523FC-0564-4B16-AECE-0AB542BACDB2}"/>
    <dgm:cxn modelId="{C6BC8607-18BF-43DC-8C19-D82079E619F6}" type="presOf" srcId="{0A95D202-753B-4959-9FB2-DCD9C5A176B6}" destId="{B1E40CAC-4275-4E6D-A43A-AC835F4C256E}" srcOrd="0" destOrd="0" presId="urn:microsoft.com/office/officeart/2005/8/layout/orgChart1"/>
    <dgm:cxn modelId="{49287AE6-A6B7-4EA7-B5B1-63347E1224D9}" type="presOf" srcId="{ECDB32C9-949D-4B5A-9F13-6B3365C81924}" destId="{96D1D68E-6518-4252-8221-339E0E2E7254}" srcOrd="0" destOrd="0" presId="urn:microsoft.com/office/officeart/2005/8/layout/orgChart1"/>
    <dgm:cxn modelId="{A9F7E5CC-A278-4ED4-8215-E249D894F3F6}" type="presOf" srcId="{B3115355-A9DE-4AE6-BBDA-EB42A48895F1}" destId="{3DE009CE-D6DD-41AD-8AC7-ABB2DEE7BB88}" srcOrd="0" destOrd="0" presId="urn:microsoft.com/office/officeart/2005/8/layout/orgChart1"/>
    <dgm:cxn modelId="{3C80D73F-EC43-42C5-BFDE-853B991073A6}" srcId="{24E16E8D-9D2F-4F6F-8BFB-BA150F3D5395}" destId="{551BC735-B043-47D7-B501-1FBF190A10C0}" srcOrd="0" destOrd="0" parTransId="{362DD0DF-B4AE-4001-9F0C-4C3EF66CA836}" sibTransId="{9AA7C502-3C8F-4677-A616-3261AB40C025}"/>
    <dgm:cxn modelId="{D023453B-3ACE-4BAC-8A59-CAA1452FEF37}" type="presOf" srcId="{551BC735-B043-47D7-B501-1FBF190A10C0}" destId="{185C4D7E-B44E-4FE2-A39D-6F99EC71E9D2}" srcOrd="1" destOrd="0" presId="urn:microsoft.com/office/officeart/2005/8/layout/orgChart1"/>
    <dgm:cxn modelId="{01AAC225-2DAB-4C15-92E9-CE9B998D8181}" type="presOf" srcId="{6CA8946F-3BFE-456E-9250-1387C92059B0}" destId="{6EBF3502-C9C4-4C46-A42C-CBC3C12550DD}" srcOrd="0" destOrd="0" presId="urn:microsoft.com/office/officeart/2005/8/layout/orgChart1"/>
    <dgm:cxn modelId="{9B00BA8C-F8AD-4D28-8720-12F611D8C4FC}" srcId="{DC27099D-A939-41DB-9289-5E554EB6EF42}" destId="{487FB253-F121-4AD8-B7E2-B2A94F73D925}" srcOrd="0" destOrd="0" parTransId="{4BC4CBED-C350-43FD-8293-17A5C2537C20}" sibTransId="{456EF5F9-7EE9-4B65-9520-708DBBFAF1E1}"/>
    <dgm:cxn modelId="{D6CDBC73-9B87-4EE1-A004-1D706C8E0FB8}" type="presOf" srcId="{21DF59E9-7DA9-403A-AE71-BB7659C43F4E}" destId="{CABC757F-031F-4F36-A84F-B3D63A4DECC0}" srcOrd="0" destOrd="0" presId="urn:microsoft.com/office/officeart/2005/8/layout/orgChart1"/>
    <dgm:cxn modelId="{FA88D4B8-1444-42EA-9D2F-EA0EE33DBEA6}" type="presOf" srcId="{4BC4CBED-C350-43FD-8293-17A5C2537C20}" destId="{AF4782C7-A594-4B32-8CEC-8BD7F0BBC098}" srcOrd="0" destOrd="0" presId="urn:microsoft.com/office/officeart/2005/8/layout/orgChart1"/>
    <dgm:cxn modelId="{B4540CD4-E295-4981-A887-E61CFA8E403B}" srcId="{948C2226-3E51-4DAA-9E52-27E5120F48C5}" destId="{0EDC8164-FE90-46C3-A9ED-5EE66FD29F6F}" srcOrd="0" destOrd="0" parTransId="{ECDB32C9-949D-4B5A-9F13-6B3365C81924}" sibTransId="{435C089D-B088-42CA-A2DE-6D4D9FEAF11C}"/>
    <dgm:cxn modelId="{A9B431DF-9710-4C73-93E9-E569C14DBF13}" type="presOf" srcId="{948C2226-3E51-4DAA-9E52-27E5120F48C5}" destId="{2B84E10E-7160-4E14-AF5D-563AF99283CF}" srcOrd="1" destOrd="0" presId="urn:microsoft.com/office/officeart/2005/8/layout/orgChart1"/>
    <dgm:cxn modelId="{56E4E258-4838-4C1F-96EC-F386451D0115}" type="presOf" srcId="{24E16E8D-9D2F-4F6F-8BFB-BA150F3D5395}" destId="{CB5E18D2-A96B-4A2E-90D0-3FE2A7ADEC0A}" srcOrd="0" destOrd="0" presId="urn:microsoft.com/office/officeart/2005/8/layout/orgChart1"/>
    <dgm:cxn modelId="{2BB305B7-10D5-410E-9B9B-9F92D7CEE43E}" type="presOf" srcId="{F51FF672-59CF-4981-965E-4E1862728EFE}" destId="{2F3EDAA9-2C63-4018-A7CC-4B80F65C764F}" srcOrd="0" destOrd="0" presId="urn:microsoft.com/office/officeart/2005/8/layout/orgChart1"/>
    <dgm:cxn modelId="{09B0B9EF-2708-4A26-8819-F246BD18B4E4}" type="presOf" srcId="{C1CF6957-0D9A-4C20-9CBD-5D5502EB136A}" destId="{F7323554-0F99-4CB3-A18C-B3E342F5F872}" srcOrd="0" destOrd="0" presId="urn:microsoft.com/office/officeart/2005/8/layout/orgChart1"/>
    <dgm:cxn modelId="{70821EA8-59FC-4F87-A078-A52AA1868E48}" type="presOf" srcId="{487FB253-F121-4AD8-B7E2-B2A94F73D925}" destId="{E975650A-0F7A-4BC7-B947-A60C3FD2432F}" srcOrd="1" destOrd="0" presId="urn:microsoft.com/office/officeart/2005/8/layout/orgChart1"/>
    <dgm:cxn modelId="{6208539B-131E-49BF-A441-E0B3F3A6CEB0}" type="presOf" srcId="{DC27099D-A939-41DB-9289-5E554EB6EF42}" destId="{E4C4B4FB-EB85-42C9-9542-26862AFA1EF4}" srcOrd="1" destOrd="0" presId="urn:microsoft.com/office/officeart/2005/8/layout/orgChart1"/>
    <dgm:cxn modelId="{A1903D93-9870-4066-8B28-D53788D01A9F}" type="presParOf" srcId="{B1E40CAC-4275-4E6D-A43A-AC835F4C256E}" destId="{38DA7CC9-C1D9-4579-9A5D-7A2827860CDF}" srcOrd="0" destOrd="0" presId="urn:microsoft.com/office/officeart/2005/8/layout/orgChart1"/>
    <dgm:cxn modelId="{C94B92D1-F38E-4315-8185-D40BA44BF59F}" type="presParOf" srcId="{38DA7CC9-C1D9-4579-9A5D-7A2827860CDF}" destId="{C4D19792-38A5-4815-A13C-211F79BC71E2}" srcOrd="0" destOrd="0" presId="urn:microsoft.com/office/officeart/2005/8/layout/orgChart1"/>
    <dgm:cxn modelId="{B85AE8EF-26A3-40A9-B260-9469F4EBBD31}" type="presParOf" srcId="{C4D19792-38A5-4815-A13C-211F79BC71E2}" destId="{E58A12FA-66E4-4E0A-BFB7-FA3C3B1E1C6D}" srcOrd="0" destOrd="0" presId="urn:microsoft.com/office/officeart/2005/8/layout/orgChart1"/>
    <dgm:cxn modelId="{A8E2ED40-0269-4697-82FC-03EB9101F875}" type="presParOf" srcId="{C4D19792-38A5-4815-A13C-211F79BC71E2}" destId="{A3F692D9-3337-49A2-8EA9-3A1C04DA7175}" srcOrd="1" destOrd="0" presId="urn:microsoft.com/office/officeart/2005/8/layout/orgChart1"/>
    <dgm:cxn modelId="{803F473A-F721-4055-B634-BE5D503E3E0E}" type="presParOf" srcId="{38DA7CC9-C1D9-4579-9A5D-7A2827860CDF}" destId="{38D7EA5A-5B26-4DA1-9EA9-B264D0EDB6A6}" srcOrd="1" destOrd="0" presId="urn:microsoft.com/office/officeart/2005/8/layout/orgChart1"/>
    <dgm:cxn modelId="{F38FE355-1C52-4C80-A0B9-0491E9A1285B}" type="presParOf" srcId="{38D7EA5A-5B26-4DA1-9EA9-B264D0EDB6A6}" destId="{2F3EDAA9-2C63-4018-A7CC-4B80F65C764F}" srcOrd="0" destOrd="0" presId="urn:microsoft.com/office/officeart/2005/8/layout/orgChart1"/>
    <dgm:cxn modelId="{E94B4636-9C30-40D2-9E0C-12346E956A12}" type="presParOf" srcId="{38D7EA5A-5B26-4DA1-9EA9-B264D0EDB6A6}" destId="{B2AFAECB-7B32-4A20-9573-E2585FD6F95E}" srcOrd="1" destOrd="0" presId="urn:microsoft.com/office/officeart/2005/8/layout/orgChart1"/>
    <dgm:cxn modelId="{2DD45EDF-BD8C-4E4B-897C-88576B34ACD4}" type="presParOf" srcId="{B2AFAECB-7B32-4A20-9573-E2585FD6F95E}" destId="{29353D10-1D4B-45D0-AAD5-61A9E83BA64E}" srcOrd="0" destOrd="0" presId="urn:microsoft.com/office/officeart/2005/8/layout/orgChart1"/>
    <dgm:cxn modelId="{B4C06C54-5E2F-40B1-927A-03577C644B73}" type="presParOf" srcId="{29353D10-1D4B-45D0-AAD5-61A9E83BA64E}" destId="{0A6D9074-F7CB-44F0-B2CA-94C0807FB745}" srcOrd="0" destOrd="0" presId="urn:microsoft.com/office/officeart/2005/8/layout/orgChart1"/>
    <dgm:cxn modelId="{E52E1B92-E41D-4AAD-8938-AA744510F660}" type="presParOf" srcId="{29353D10-1D4B-45D0-AAD5-61A9E83BA64E}" destId="{0DA81170-78DC-4DEF-87C4-BC08FD90A4C8}" srcOrd="1" destOrd="0" presId="urn:microsoft.com/office/officeart/2005/8/layout/orgChart1"/>
    <dgm:cxn modelId="{9C0D6666-7F1C-45B3-8344-281862FC2147}" type="presParOf" srcId="{B2AFAECB-7B32-4A20-9573-E2585FD6F95E}" destId="{99C7B877-196B-4976-AC39-A77E45569453}" srcOrd="1" destOrd="0" presId="urn:microsoft.com/office/officeart/2005/8/layout/orgChart1"/>
    <dgm:cxn modelId="{6C327646-EC6A-4E6F-A4D7-6EB562A80F67}" type="presParOf" srcId="{99C7B877-196B-4976-AC39-A77E45569453}" destId="{3DE009CE-D6DD-41AD-8AC7-ABB2DEE7BB88}" srcOrd="0" destOrd="0" presId="urn:microsoft.com/office/officeart/2005/8/layout/orgChart1"/>
    <dgm:cxn modelId="{BF0E48EA-089D-4D65-8265-2C4CD6B37BE2}" type="presParOf" srcId="{99C7B877-196B-4976-AC39-A77E45569453}" destId="{95D1EDC5-FAA5-48DC-981B-7FAF57E6F84E}" srcOrd="1" destOrd="0" presId="urn:microsoft.com/office/officeart/2005/8/layout/orgChart1"/>
    <dgm:cxn modelId="{62573F36-4319-46A8-9B89-E0D881C56B3D}" type="presParOf" srcId="{95D1EDC5-FAA5-48DC-981B-7FAF57E6F84E}" destId="{7DDFC9A2-894D-4CA5-B6BD-49300E2DB66A}" srcOrd="0" destOrd="0" presId="urn:microsoft.com/office/officeart/2005/8/layout/orgChart1"/>
    <dgm:cxn modelId="{9DB3B491-C7B0-48B5-8E2D-5D19630EFC52}" type="presParOf" srcId="{7DDFC9A2-894D-4CA5-B6BD-49300E2DB66A}" destId="{F7323554-0F99-4CB3-A18C-B3E342F5F872}" srcOrd="0" destOrd="0" presId="urn:microsoft.com/office/officeart/2005/8/layout/orgChart1"/>
    <dgm:cxn modelId="{FC2B640D-9E98-48E2-9570-ACB4E3524C57}" type="presParOf" srcId="{7DDFC9A2-894D-4CA5-B6BD-49300E2DB66A}" destId="{6897019E-5D11-445A-80AB-626C4498217F}" srcOrd="1" destOrd="0" presId="urn:microsoft.com/office/officeart/2005/8/layout/orgChart1"/>
    <dgm:cxn modelId="{0A6E21A6-3CA5-4FA8-ACD1-84AB9C315B55}" type="presParOf" srcId="{95D1EDC5-FAA5-48DC-981B-7FAF57E6F84E}" destId="{6F742815-12FE-46DC-9236-F3A3AC24AF22}" srcOrd="1" destOrd="0" presId="urn:microsoft.com/office/officeart/2005/8/layout/orgChart1"/>
    <dgm:cxn modelId="{F3CA2099-D438-4383-93D6-2411D9DA58FF}" type="presParOf" srcId="{95D1EDC5-FAA5-48DC-981B-7FAF57E6F84E}" destId="{EFAF2FDB-28DC-4262-BD64-FAB99309A630}" srcOrd="2" destOrd="0" presId="urn:microsoft.com/office/officeart/2005/8/layout/orgChart1"/>
    <dgm:cxn modelId="{4D66CE52-0984-4902-B290-B92D841EFF98}" type="presParOf" srcId="{B2AFAECB-7B32-4A20-9573-E2585FD6F95E}" destId="{86061521-1C77-45D8-9C38-BAD7B8CF8C81}" srcOrd="2" destOrd="0" presId="urn:microsoft.com/office/officeart/2005/8/layout/orgChart1"/>
    <dgm:cxn modelId="{A94DE5E2-9CDE-4634-9F0D-2F75D18AB286}" type="presParOf" srcId="{38D7EA5A-5B26-4DA1-9EA9-B264D0EDB6A6}" destId="{CABC757F-031F-4F36-A84F-B3D63A4DECC0}" srcOrd="2" destOrd="0" presId="urn:microsoft.com/office/officeart/2005/8/layout/orgChart1"/>
    <dgm:cxn modelId="{C5D75F1A-8307-4B27-A699-4D849117073E}" type="presParOf" srcId="{38D7EA5A-5B26-4DA1-9EA9-B264D0EDB6A6}" destId="{D4936CAB-C728-4864-AF24-F4FE68E538A8}" srcOrd="3" destOrd="0" presId="urn:microsoft.com/office/officeart/2005/8/layout/orgChart1"/>
    <dgm:cxn modelId="{9455D689-4277-4D12-BF03-BE03F6323763}" type="presParOf" srcId="{D4936CAB-C728-4864-AF24-F4FE68E538A8}" destId="{B8E52D3F-EA25-4A96-B267-7F0E147CCF7D}" srcOrd="0" destOrd="0" presId="urn:microsoft.com/office/officeart/2005/8/layout/orgChart1"/>
    <dgm:cxn modelId="{B9F99900-C109-4A82-978F-A80ABCE9BB6E}" type="presParOf" srcId="{B8E52D3F-EA25-4A96-B267-7F0E147CCF7D}" destId="{932831B8-CB5F-4CBB-89BC-6264E25B9C2D}" srcOrd="0" destOrd="0" presId="urn:microsoft.com/office/officeart/2005/8/layout/orgChart1"/>
    <dgm:cxn modelId="{A153A05B-59F7-4D21-B738-6A055A7DF4AC}" type="presParOf" srcId="{B8E52D3F-EA25-4A96-B267-7F0E147CCF7D}" destId="{1CAA4CD3-E540-4991-9ECF-49AEC9B6A656}" srcOrd="1" destOrd="0" presId="urn:microsoft.com/office/officeart/2005/8/layout/orgChart1"/>
    <dgm:cxn modelId="{13E72AFF-7DC9-45EB-BFE7-33D804DB1F75}" type="presParOf" srcId="{D4936CAB-C728-4864-AF24-F4FE68E538A8}" destId="{BFFCD589-5056-4D76-AF3F-25EFEEE57ADF}" srcOrd="1" destOrd="0" presId="urn:microsoft.com/office/officeart/2005/8/layout/orgChart1"/>
    <dgm:cxn modelId="{7130B14A-7AE1-412A-B346-E9AD8858A071}" type="presParOf" srcId="{BFFCD589-5056-4D76-AF3F-25EFEEE57ADF}" destId="{815F2225-7909-4CC5-A390-07137A32DC4C}" srcOrd="0" destOrd="0" presId="urn:microsoft.com/office/officeart/2005/8/layout/orgChart1"/>
    <dgm:cxn modelId="{4BCAB5F0-170F-4086-8EBB-D76F11CB5CA9}" type="presParOf" srcId="{BFFCD589-5056-4D76-AF3F-25EFEEE57ADF}" destId="{92F09B5E-135E-429C-98B2-2DEBBBB648B8}" srcOrd="1" destOrd="0" presId="urn:microsoft.com/office/officeart/2005/8/layout/orgChart1"/>
    <dgm:cxn modelId="{7B83E196-A9B2-4140-8D2C-C019F17B3C29}" type="presParOf" srcId="{92F09B5E-135E-429C-98B2-2DEBBBB648B8}" destId="{F8736555-FEE2-47AB-9CE0-E5E230EB41B0}" srcOrd="0" destOrd="0" presId="urn:microsoft.com/office/officeart/2005/8/layout/orgChart1"/>
    <dgm:cxn modelId="{1F7318F2-8B9D-4096-92AB-4562620767CC}" type="presParOf" srcId="{F8736555-FEE2-47AB-9CE0-E5E230EB41B0}" destId="{16F18AD2-DFB7-4A13-A564-28B51AF74022}" srcOrd="0" destOrd="0" presId="urn:microsoft.com/office/officeart/2005/8/layout/orgChart1"/>
    <dgm:cxn modelId="{B985A482-CC1E-4D37-9C49-172AAC820AEF}" type="presParOf" srcId="{F8736555-FEE2-47AB-9CE0-E5E230EB41B0}" destId="{E4C4B4FB-EB85-42C9-9542-26862AFA1EF4}" srcOrd="1" destOrd="0" presId="urn:microsoft.com/office/officeart/2005/8/layout/orgChart1"/>
    <dgm:cxn modelId="{2C76B2FB-66F2-45B6-B55E-E1A15C556E71}" type="presParOf" srcId="{92F09B5E-135E-429C-98B2-2DEBBBB648B8}" destId="{F3861A81-8AC4-45A7-931B-EBC609169747}" srcOrd="1" destOrd="0" presId="urn:microsoft.com/office/officeart/2005/8/layout/orgChart1"/>
    <dgm:cxn modelId="{3CCD39CC-2BFA-4EC4-B3AA-F7DC8E11EB43}" type="presParOf" srcId="{F3861A81-8AC4-45A7-931B-EBC609169747}" destId="{AF4782C7-A594-4B32-8CEC-8BD7F0BBC098}" srcOrd="0" destOrd="0" presId="urn:microsoft.com/office/officeart/2005/8/layout/orgChart1"/>
    <dgm:cxn modelId="{9B81652A-11BA-4A77-AF45-78E5C98327B7}" type="presParOf" srcId="{F3861A81-8AC4-45A7-931B-EBC609169747}" destId="{923962FE-DEF7-4403-9C3C-588FFA4B0851}" srcOrd="1" destOrd="0" presId="urn:microsoft.com/office/officeart/2005/8/layout/orgChart1"/>
    <dgm:cxn modelId="{A45D5460-E301-43D6-A37E-DAA1A7831F26}" type="presParOf" srcId="{923962FE-DEF7-4403-9C3C-588FFA4B0851}" destId="{9E399C1D-7FA0-42D6-A750-E218A719B2C6}" srcOrd="0" destOrd="0" presId="urn:microsoft.com/office/officeart/2005/8/layout/orgChart1"/>
    <dgm:cxn modelId="{886E849F-7316-4837-904C-CF3BEBA11DD9}" type="presParOf" srcId="{9E399C1D-7FA0-42D6-A750-E218A719B2C6}" destId="{0E8A0DAE-0B58-4542-BE08-A28BB333C6F2}" srcOrd="0" destOrd="0" presId="urn:microsoft.com/office/officeart/2005/8/layout/orgChart1"/>
    <dgm:cxn modelId="{3ADCCB9D-79BA-441C-89E2-CC1D19C43482}" type="presParOf" srcId="{9E399C1D-7FA0-42D6-A750-E218A719B2C6}" destId="{E975650A-0F7A-4BC7-B947-A60C3FD2432F}" srcOrd="1" destOrd="0" presId="urn:microsoft.com/office/officeart/2005/8/layout/orgChart1"/>
    <dgm:cxn modelId="{9FECC567-2C74-42AE-87EC-5D78F6C72FA4}" type="presParOf" srcId="{923962FE-DEF7-4403-9C3C-588FFA4B0851}" destId="{5EA88682-24F1-40F2-A472-172861F4CC1C}" srcOrd="1" destOrd="0" presId="urn:microsoft.com/office/officeart/2005/8/layout/orgChart1"/>
    <dgm:cxn modelId="{31F102CB-8F42-4AFF-B0A2-59A95E640D59}" type="presParOf" srcId="{923962FE-DEF7-4403-9C3C-588FFA4B0851}" destId="{098860E6-5CB5-4042-9CA5-6E6DAF138356}" srcOrd="2" destOrd="0" presId="urn:microsoft.com/office/officeart/2005/8/layout/orgChart1"/>
    <dgm:cxn modelId="{55FC44C6-17C3-4A5A-8ED4-7597C7B0576F}" type="presParOf" srcId="{92F09B5E-135E-429C-98B2-2DEBBBB648B8}" destId="{54D84137-2A4D-4020-ACAB-7CA4D624F0AF}" srcOrd="2" destOrd="0" presId="urn:microsoft.com/office/officeart/2005/8/layout/orgChart1"/>
    <dgm:cxn modelId="{6D6BA2C7-CC7D-47B0-B53C-95B715ABF0FD}" type="presParOf" srcId="{BFFCD589-5056-4D76-AF3F-25EFEEE57ADF}" destId="{6EBF3502-C9C4-4C46-A42C-CBC3C12550DD}" srcOrd="2" destOrd="0" presId="urn:microsoft.com/office/officeart/2005/8/layout/orgChart1"/>
    <dgm:cxn modelId="{62458611-443F-4606-94C5-C84BA53E0AE4}" type="presParOf" srcId="{BFFCD589-5056-4D76-AF3F-25EFEEE57ADF}" destId="{4CEF3845-5675-48DA-AC32-DAF6FC18AC7E}" srcOrd="3" destOrd="0" presId="urn:microsoft.com/office/officeart/2005/8/layout/orgChart1"/>
    <dgm:cxn modelId="{527F1C5E-8D5B-4F1B-9CE1-72D714B421A1}" type="presParOf" srcId="{4CEF3845-5675-48DA-AC32-DAF6FC18AC7E}" destId="{FB265DA1-C401-4DCA-9AF3-BF3ACACE12BB}" srcOrd="0" destOrd="0" presId="urn:microsoft.com/office/officeart/2005/8/layout/orgChart1"/>
    <dgm:cxn modelId="{63968D77-CF0E-4248-B915-6202470D0FC5}" type="presParOf" srcId="{FB265DA1-C401-4DCA-9AF3-BF3ACACE12BB}" destId="{CB5E18D2-A96B-4A2E-90D0-3FE2A7ADEC0A}" srcOrd="0" destOrd="0" presId="urn:microsoft.com/office/officeart/2005/8/layout/orgChart1"/>
    <dgm:cxn modelId="{EC8B9C01-8547-494C-B6AC-BFB6EAA69957}" type="presParOf" srcId="{FB265DA1-C401-4DCA-9AF3-BF3ACACE12BB}" destId="{ADBE8C6B-D46F-4BBC-9CF6-B14DD987E6BA}" srcOrd="1" destOrd="0" presId="urn:microsoft.com/office/officeart/2005/8/layout/orgChart1"/>
    <dgm:cxn modelId="{9AC34543-21AB-4B02-9948-5D7971244113}" type="presParOf" srcId="{4CEF3845-5675-48DA-AC32-DAF6FC18AC7E}" destId="{AF90F5D1-E562-4C66-9905-3B191D88D7BF}" srcOrd="1" destOrd="0" presId="urn:microsoft.com/office/officeart/2005/8/layout/orgChart1"/>
    <dgm:cxn modelId="{50F8F24D-A5EB-41D0-9A21-4616FBE5517A}" type="presParOf" srcId="{AF90F5D1-E562-4C66-9905-3B191D88D7BF}" destId="{4CD50F59-0E50-49FA-95DC-2DD2DAB070D9}" srcOrd="0" destOrd="0" presId="urn:microsoft.com/office/officeart/2005/8/layout/orgChart1"/>
    <dgm:cxn modelId="{A2555D2A-7B51-4243-B7DA-2341FA00CB41}" type="presParOf" srcId="{AF90F5D1-E562-4C66-9905-3B191D88D7BF}" destId="{73AAE330-CDE5-4CE4-B014-DC3143221413}" srcOrd="1" destOrd="0" presId="urn:microsoft.com/office/officeart/2005/8/layout/orgChart1"/>
    <dgm:cxn modelId="{D7DADD67-02DA-4B3B-88D1-FB91FEEA2134}" type="presParOf" srcId="{73AAE330-CDE5-4CE4-B014-DC3143221413}" destId="{A9315650-1BA4-4FE6-A295-78375CD680C2}" srcOrd="0" destOrd="0" presId="urn:microsoft.com/office/officeart/2005/8/layout/orgChart1"/>
    <dgm:cxn modelId="{B061369F-CDBB-4234-B25F-392C532642A5}" type="presParOf" srcId="{A9315650-1BA4-4FE6-A295-78375CD680C2}" destId="{9A0B79F9-5CC2-4DFB-847F-67C59CF1C154}" srcOrd="0" destOrd="0" presId="urn:microsoft.com/office/officeart/2005/8/layout/orgChart1"/>
    <dgm:cxn modelId="{1059E5B5-C070-459E-A3C5-7161E015F13B}" type="presParOf" srcId="{A9315650-1BA4-4FE6-A295-78375CD680C2}" destId="{185C4D7E-B44E-4FE2-A39D-6F99EC71E9D2}" srcOrd="1" destOrd="0" presId="urn:microsoft.com/office/officeart/2005/8/layout/orgChart1"/>
    <dgm:cxn modelId="{1EB303FE-99BB-4A74-BED6-E746EEAA7642}" type="presParOf" srcId="{73AAE330-CDE5-4CE4-B014-DC3143221413}" destId="{954DCFD1-7B73-41C3-B1D4-954AF18BD487}" srcOrd="1" destOrd="0" presId="urn:microsoft.com/office/officeart/2005/8/layout/orgChart1"/>
    <dgm:cxn modelId="{89825560-D679-4505-B5BB-3C5EF1DEEE64}" type="presParOf" srcId="{73AAE330-CDE5-4CE4-B014-DC3143221413}" destId="{664F0412-67EF-4285-818D-0990E148067F}" srcOrd="2" destOrd="0" presId="urn:microsoft.com/office/officeart/2005/8/layout/orgChart1"/>
    <dgm:cxn modelId="{6AECF56B-0132-4163-9603-31ADDAD317F3}" type="presParOf" srcId="{4CEF3845-5675-48DA-AC32-DAF6FC18AC7E}" destId="{D208CAB3-17A3-441C-9C03-75DB3DA93FFF}" srcOrd="2" destOrd="0" presId="urn:microsoft.com/office/officeart/2005/8/layout/orgChart1"/>
    <dgm:cxn modelId="{A1F078A6-FCCF-4480-BE3A-23B7D18F5B8A}" type="presParOf" srcId="{D4936CAB-C728-4864-AF24-F4FE68E538A8}" destId="{9DF9BAB4-1577-46F8-8963-C17869F96AFD}" srcOrd="2" destOrd="0" presId="urn:microsoft.com/office/officeart/2005/8/layout/orgChart1"/>
    <dgm:cxn modelId="{8BDC7B74-0C2F-470B-82A9-2FA091058450}" type="presParOf" srcId="{38D7EA5A-5B26-4DA1-9EA9-B264D0EDB6A6}" destId="{B82CF8B1-6898-4BD8-A696-4107D5DB7E3F}" srcOrd="4" destOrd="0" presId="urn:microsoft.com/office/officeart/2005/8/layout/orgChart1"/>
    <dgm:cxn modelId="{A7C9D7EE-9ECE-4D1E-B60E-6C62C40057FE}" type="presParOf" srcId="{38D7EA5A-5B26-4DA1-9EA9-B264D0EDB6A6}" destId="{377EE286-58E2-44F6-B8E2-089C1739DF89}" srcOrd="5" destOrd="0" presId="urn:microsoft.com/office/officeart/2005/8/layout/orgChart1"/>
    <dgm:cxn modelId="{FA719E97-65F3-458C-915E-9E32A487F0A4}" type="presParOf" srcId="{377EE286-58E2-44F6-B8E2-089C1739DF89}" destId="{EE6E744B-0115-42B5-8A94-75E1E0E8E7D1}" srcOrd="0" destOrd="0" presId="urn:microsoft.com/office/officeart/2005/8/layout/orgChart1"/>
    <dgm:cxn modelId="{639D2BB0-5BC2-437C-8EFF-C1447F352AE6}" type="presParOf" srcId="{EE6E744B-0115-42B5-8A94-75E1E0E8E7D1}" destId="{CDB12EF6-E584-46B6-89D0-6684DD26F62A}" srcOrd="0" destOrd="0" presId="urn:microsoft.com/office/officeart/2005/8/layout/orgChart1"/>
    <dgm:cxn modelId="{C10DC916-8820-4A0B-9632-F64AE5C1AB6B}" type="presParOf" srcId="{EE6E744B-0115-42B5-8A94-75E1E0E8E7D1}" destId="{2B84E10E-7160-4E14-AF5D-563AF99283CF}" srcOrd="1" destOrd="0" presId="urn:microsoft.com/office/officeart/2005/8/layout/orgChart1"/>
    <dgm:cxn modelId="{8F39ED5C-390D-4BC6-AD09-A00201AF1697}" type="presParOf" srcId="{377EE286-58E2-44F6-B8E2-089C1739DF89}" destId="{61F5467C-50CD-4DD2-83C9-90FFCFAAE040}" srcOrd="1" destOrd="0" presId="urn:microsoft.com/office/officeart/2005/8/layout/orgChart1"/>
    <dgm:cxn modelId="{4CEE6ECE-E749-4B58-AEDE-0E2AEC931C63}" type="presParOf" srcId="{61F5467C-50CD-4DD2-83C9-90FFCFAAE040}" destId="{96D1D68E-6518-4252-8221-339E0E2E7254}" srcOrd="0" destOrd="0" presId="urn:microsoft.com/office/officeart/2005/8/layout/orgChart1"/>
    <dgm:cxn modelId="{6FC09ADD-D8CE-4117-B2B9-05169946407B}" type="presParOf" srcId="{61F5467C-50CD-4DD2-83C9-90FFCFAAE040}" destId="{444DF5CC-3C94-4411-BA9E-99E4A00A067D}" srcOrd="1" destOrd="0" presId="urn:microsoft.com/office/officeart/2005/8/layout/orgChart1"/>
    <dgm:cxn modelId="{8FD36EC8-D829-4662-A728-34AFC2602AC1}" type="presParOf" srcId="{444DF5CC-3C94-4411-BA9E-99E4A00A067D}" destId="{495A3061-F523-4A2F-8FBE-8BED09FBF9FB}" srcOrd="0" destOrd="0" presId="urn:microsoft.com/office/officeart/2005/8/layout/orgChart1"/>
    <dgm:cxn modelId="{54443FC2-4AB9-4149-A263-AA3F4CFE4B72}" type="presParOf" srcId="{495A3061-F523-4A2F-8FBE-8BED09FBF9FB}" destId="{8D1D6ADC-5E7A-4EBB-B15F-D26CAB2F97F2}" srcOrd="0" destOrd="0" presId="urn:microsoft.com/office/officeart/2005/8/layout/orgChart1"/>
    <dgm:cxn modelId="{26F8CE07-C717-4DBC-B7A8-D621C5FCC973}" type="presParOf" srcId="{495A3061-F523-4A2F-8FBE-8BED09FBF9FB}" destId="{66F1E5D2-B3D7-401F-B539-345CD95D157C}" srcOrd="1" destOrd="0" presId="urn:microsoft.com/office/officeart/2005/8/layout/orgChart1"/>
    <dgm:cxn modelId="{3D3D51F5-B160-4BBA-BB61-8EA2F44F6B12}" type="presParOf" srcId="{444DF5CC-3C94-4411-BA9E-99E4A00A067D}" destId="{435C5114-AA0F-4F45-BC61-89B165E3D533}" srcOrd="1" destOrd="0" presId="urn:microsoft.com/office/officeart/2005/8/layout/orgChart1"/>
    <dgm:cxn modelId="{5A0BF489-F53E-4E20-96AB-CC12909DA25A}" type="presParOf" srcId="{444DF5CC-3C94-4411-BA9E-99E4A00A067D}" destId="{78075041-F7B4-4BBB-8253-0838B841C949}" srcOrd="2" destOrd="0" presId="urn:microsoft.com/office/officeart/2005/8/layout/orgChart1"/>
    <dgm:cxn modelId="{C1613281-11C1-4882-935A-0F717A6B9748}" type="presParOf" srcId="{377EE286-58E2-44F6-B8E2-089C1739DF89}" destId="{9AEFFD0E-FD34-492D-821C-A61CA1ECDD09}" srcOrd="2" destOrd="0" presId="urn:microsoft.com/office/officeart/2005/8/layout/orgChart1"/>
    <dgm:cxn modelId="{6DB677F2-EBAB-497B-A53D-3EFE4CD8E0BE}" type="presParOf" srcId="{38DA7CC9-C1D9-4579-9A5D-7A2827860CDF}" destId="{05F46DB8-D72E-4A71-BA12-16872E02D9D5}" srcOrd="2" destOrd="0" presId="urn:microsoft.com/office/officeart/2005/8/layout/orgChart1"/>
  </dgm:cxnLst>
  <dgm:bg>
    <a:noFill/>
  </dgm:bg>
  <dgm:whole/>
  <dgm:extLst>
    <a:ext uri="http://schemas.microsoft.com/office/drawing/2008/diagram"/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DBB6E12-EA33-4E58-A35D-1F42C235C529}" type="doc">
      <dgm:prSet loTypeId="urn:microsoft.com/office/officeart/2005/8/layout/orgChart1" loCatId="hierarchy" qsTypeId="urn:microsoft.com/office/officeart/2005/8/quickstyle/simple1#5" qsCatId="simple" csTypeId="urn:microsoft.com/office/officeart/2005/8/colors/accent1_2#5" csCatId="accent1"/>
      <dgm:spPr/>
    </dgm:pt>
    <dgm:pt modelId="{FAC866B3-F41D-45C2-85D6-5298A0BA11A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Discrete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Distributions</a:t>
          </a:r>
        </a:p>
      </dgm:t>
    </dgm:pt>
    <dgm:pt modelId="{800F80EC-25B5-4954-9810-080CD2D876E9}" type="parTrans" cxnId="{B58067F5-5073-4D61-B821-D3FCE2C912AA}">
      <dgm:prSet/>
      <dgm:spPr/>
    </dgm:pt>
    <dgm:pt modelId="{365C33F5-FC87-46CF-8674-BAB9D98985DC}" type="sibTrans" cxnId="{B58067F5-5073-4D61-B821-D3FCE2C912AA}">
      <dgm:prSet/>
      <dgm:spPr/>
    </dgm:pt>
    <dgm:pt modelId="{6189B4A0-431E-4789-94CB-4C95E7A8F12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Probability of each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option is the same</a:t>
          </a:r>
        </a:p>
      </dgm:t>
    </dgm:pt>
    <dgm:pt modelId="{3552A1D8-CEB1-4832-A554-D2CF8151D7F4}" type="parTrans" cxnId="{E257A6BC-4173-4210-B7C4-7DA8196974FE}">
      <dgm:prSet/>
      <dgm:spPr/>
    </dgm:pt>
    <dgm:pt modelId="{EE3BDF32-4E43-4114-B755-8C5A852ED0FD}" type="sibTrans" cxnId="{E257A6BC-4173-4210-B7C4-7DA8196974FE}">
      <dgm:prSet/>
      <dgm:spPr/>
    </dgm:pt>
    <dgm:pt modelId="{D909BFEC-AAC0-4204-958A-A64FD1BFDEE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Uniform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Distribution</a:t>
          </a:r>
        </a:p>
      </dgm:t>
    </dgm:pt>
    <dgm:pt modelId="{0BDA0695-EB48-44C7-A8FC-6885BFD10701}" type="parTrans" cxnId="{8729FC33-C65A-4A50-9801-B061053616DD}">
      <dgm:prSet/>
      <dgm:spPr/>
    </dgm:pt>
    <dgm:pt modelId="{C23B334A-45DE-40A3-90F7-F66FB4E3C573}" type="sibTrans" cxnId="{8729FC33-C65A-4A50-9801-B061053616DD}">
      <dgm:prSet/>
      <dgm:spPr/>
    </dgm:pt>
    <dgm:pt modelId="{299F83A4-B60E-43F6-BC54-8CD7DEBE980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Calculate probability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that x out of 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are special</a:t>
          </a:r>
        </a:p>
      </dgm:t>
    </dgm:pt>
    <dgm:pt modelId="{DB9CA03B-BA4A-416F-BC46-408D9AF3B737}" type="parTrans" cxnId="{34DD7A2F-1DE2-4500-8D78-4D7B6A6B7546}">
      <dgm:prSet/>
      <dgm:spPr/>
    </dgm:pt>
    <dgm:pt modelId="{2F774477-2214-4AB6-80A9-F18F1E605851}" type="sibTrans" cxnId="{34DD7A2F-1DE2-4500-8D78-4D7B6A6B7546}">
      <dgm:prSet/>
      <dgm:spPr/>
    </dgm:pt>
    <dgm:pt modelId="{73C59D1B-488E-4399-BE4A-6897463DF31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Known probability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of being special</a:t>
          </a:r>
        </a:p>
      </dgm:t>
    </dgm:pt>
    <dgm:pt modelId="{CBC86A21-6B99-422A-94EC-CF83FE3ED59F}" type="parTrans" cxnId="{69907236-7666-409A-8353-F1E3B57EC924}">
      <dgm:prSet/>
      <dgm:spPr/>
    </dgm:pt>
    <dgm:pt modelId="{8D7AA140-940F-4934-81FA-0F9EEE7A976A}" type="sibTrans" cxnId="{69907236-7666-409A-8353-F1E3B57EC924}">
      <dgm:prSet/>
      <dgm:spPr/>
    </dgm:pt>
    <dgm:pt modelId="{CF25EEA4-9058-4BA5-9078-4B3F0CD1364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Binomial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Distribution</a:t>
          </a:r>
        </a:p>
      </dgm:t>
    </dgm:pt>
    <dgm:pt modelId="{AE020D35-4F65-46D4-9FA0-F4DC3DE9426E}" type="parTrans" cxnId="{8CAC0630-7F08-4DFF-9578-6F6EF9C71777}">
      <dgm:prSet/>
      <dgm:spPr/>
    </dgm:pt>
    <dgm:pt modelId="{F59ACC5B-A7D7-44E2-B442-1356E7D1E666}" type="sibTrans" cxnId="{8CAC0630-7F08-4DFF-9578-6F6EF9C71777}">
      <dgm:prSet/>
      <dgm:spPr/>
    </dgm:pt>
    <dgm:pt modelId="{38C308AD-A630-4AB1-908F-564D4A41DC5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Population 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of which S are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known to be special</a:t>
          </a:r>
        </a:p>
      </dgm:t>
    </dgm:pt>
    <dgm:pt modelId="{838A12F0-FFB8-4C29-83B0-55B859CF102F}" type="parTrans" cxnId="{395BF184-6F16-4EA7-AE4D-452A46851A5B}">
      <dgm:prSet/>
      <dgm:spPr/>
    </dgm:pt>
    <dgm:pt modelId="{20DD72F2-F6A3-4CC1-8457-72C4E04E5FCA}" type="sibTrans" cxnId="{395BF184-6F16-4EA7-AE4D-452A46851A5B}">
      <dgm:prSet/>
      <dgm:spPr/>
    </dgm:pt>
    <dgm:pt modelId="{F7F0F1CC-C8D9-4E5A-AB72-D2CBEBBF532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HyperGeometric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Distribution</a:t>
          </a:r>
        </a:p>
      </dgm:t>
    </dgm:pt>
    <dgm:pt modelId="{F6FDC8FC-BC85-4E6E-8C82-CA0277F6B7CD}" type="parTrans" cxnId="{1F0BD857-02F2-425C-9CAB-60BD9A6F321F}">
      <dgm:prSet/>
      <dgm:spPr/>
    </dgm:pt>
    <dgm:pt modelId="{EA8AEB3A-5B94-44BE-AEC5-8C99AD8F14B9}" type="sibTrans" cxnId="{1F0BD857-02F2-425C-9CAB-60BD9A6F321F}">
      <dgm:prSet/>
      <dgm:spPr/>
    </dgm:pt>
    <dgm:pt modelId="{AC8B8652-C594-452A-81CF-DF1623B6ABF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Known Arrival Rate</a:t>
          </a:r>
        </a:p>
      </dgm:t>
    </dgm:pt>
    <dgm:pt modelId="{20E51835-FF73-4F70-8EE3-9621CFDAA4EE}" type="parTrans" cxnId="{8A528DA9-3E51-4D29-8815-81D497CD372E}">
      <dgm:prSet/>
      <dgm:spPr/>
    </dgm:pt>
    <dgm:pt modelId="{4E1415F4-FADB-4E32-921D-331C3515BBBF}" type="sibTrans" cxnId="{8A528DA9-3E51-4D29-8815-81D497CD372E}">
      <dgm:prSet/>
      <dgm:spPr/>
    </dgm:pt>
    <dgm:pt modelId="{0D28F39D-3491-42B9-A87F-2A3FC6D22D9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Poisson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Distribution</a:t>
          </a:r>
        </a:p>
      </dgm:t>
    </dgm:pt>
    <dgm:pt modelId="{1996801F-57F2-4B1B-85CC-557FCF82669E}" type="parTrans" cxnId="{0AE25EE8-AAFB-4B3B-A459-161816B0A12C}">
      <dgm:prSet/>
      <dgm:spPr/>
    </dgm:pt>
    <dgm:pt modelId="{0D71240D-16AD-4F25-BE67-A520333E4FD2}" type="sibTrans" cxnId="{0AE25EE8-AAFB-4B3B-A459-161816B0A12C}">
      <dgm:prSet/>
      <dgm:spPr/>
    </dgm:pt>
    <dgm:pt modelId="{7B69AA17-55B3-4443-806C-ABEA756E01F5}" type="pres">
      <dgm:prSet presAssocID="{FDBB6E12-EA33-4E58-A35D-1F42C235C52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1D1D9CE-71EB-4EFE-8CEE-76EECD8C87FE}" type="pres">
      <dgm:prSet presAssocID="{FAC866B3-F41D-45C2-85D6-5298A0BA11A0}" presName="hierRoot1" presStyleCnt="0">
        <dgm:presLayoutVars>
          <dgm:hierBranch/>
        </dgm:presLayoutVars>
      </dgm:prSet>
      <dgm:spPr/>
    </dgm:pt>
    <dgm:pt modelId="{A37651F5-90C1-4D41-BE83-7F866D1550B5}" type="pres">
      <dgm:prSet presAssocID="{FAC866B3-F41D-45C2-85D6-5298A0BA11A0}" presName="rootComposite1" presStyleCnt="0"/>
      <dgm:spPr/>
    </dgm:pt>
    <dgm:pt modelId="{7AA7F80B-2219-4B88-A75A-830E5A3EFDF2}" type="pres">
      <dgm:prSet presAssocID="{FAC866B3-F41D-45C2-85D6-5298A0BA11A0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B94CE1F5-C5C0-40F8-84C8-4AE37E1B7057}" type="pres">
      <dgm:prSet presAssocID="{FAC866B3-F41D-45C2-85D6-5298A0BA11A0}" presName="rootConnector1" presStyleLbl="node1" presStyleIdx="0" presStyleCnt="0"/>
      <dgm:spPr/>
      <dgm:t>
        <a:bodyPr/>
        <a:lstStyle/>
        <a:p>
          <a:endParaRPr lang="en-CA"/>
        </a:p>
      </dgm:t>
    </dgm:pt>
    <dgm:pt modelId="{DA0CA8BA-FFA1-40EE-B894-CD029E396F98}" type="pres">
      <dgm:prSet presAssocID="{FAC866B3-F41D-45C2-85D6-5298A0BA11A0}" presName="hierChild2" presStyleCnt="0"/>
      <dgm:spPr/>
    </dgm:pt>
    <dgm:pt modelId="{3CC48C05-377E-4933-8EE2-5EC07B2E25CF}" type="pres">
      <dgm:prSet presAssocID="{3552A1D8-CEB1-4832-A554-D2CF8151D7F4}" presName="Name35" presStyleLbl="parChTrans1D2" presStyleIdx="0" presStyleCnt="3"/>
      <dgm:spPr/>
    </dgm:pt>
    <dgm:pt modelId="{5C8C963E-6542-4E3F-9385-0A9F6F8DD4B3}" type="pres">
      <dgm:prSet presAssocID="{6189B4A0-431E-4789-94CB-4C95E7A8F12E}" presName="hierRoot2" presStyleCnt="0">
        <dgm:presLayoutVars>
          <dgm:hierBranch/>
        </dgm:presLayoutVars>
      </dgm:prSet>
      <dgm:spPr/>
    </dgm:pt>
    <dgm:pt modelId="{840ACB9D-9C17-4D93-8FE0-7B330B154837}" type="pres">
      <dgm:prSet presAssocID="{6189B4A0-431E-4789-94CB-4C95E7A8F12E}" presName="rootComposite" presStyleCnt="0"/>
      <dgm:spPr/>
    </dgm:pt>
    <dgm:pt modelId="{759244E0-AF40-4A7E-B9F0-FFDC84297B2F}" type="pres">
      <dgm:prSet presAssocID="{6189B4A0-431E-4789-94CB-4C95E7A8F12E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E93D6C10-DCCB-451C-8833-26CD360DB388}" type="pres">
      <dgm:prSet presAssocID="{6189B4A0-431E-4789-94CB-4C95E7A8F12E}" presName="rootConnector" presStyleLbl="node2" presStyleIdx="0" presStyleCnt="3"/>
      <dgm:spPr/>
      <dgm:t>
        <a:bodyPr/>
        <a:lstStyle/>
        <a:p>
          <a:endParaRPr lang="en-CA"/>
        </a:p>
      </dgm:t>
    </dgm:pt>
    <dgm:pt modelId="{E5A52F33-14AC-4792-B754-D9E1F340CABD}" type="pres">
      <dgm:prSet presAssocID="{6189B4A0-431E-4789-94CB-4C95E7A8F12E}" presName="hierChild4" presStyleCnt="0"/>
      <dgm:spPr/>
    </dgm:pt>
    <dgm:pt modelId="{261E7CB6-1332-4BB6-9FA5-4732A3BA1D35}" type="pres">
      <dgm:prSet presAssocID="{0BDA0695-EB48-44C7-A8FC-6885BFD10701}" presName="Name35" presStyleLbl="parChTrans1D3" presStyleIdx="0" presStyleCnt="4"/>
      <dgm:spPr/>
    </dgm:pt>
    <dgm:pt modelId="{C12E4E54-4EAF-4A53-94F8-44C0723AD130}" type="pres">
      <dgm:prSet presAssocID="{D909BFEC-AAC0-4204-958A-A64FD1BFDEE2}" presName="hierRoot2" presStyleCnt="0">
        <dgm:presLayoutVars>
          <dgm:hierBranch val="r"/>
        </dgm:presLayoutVars>
      </dgm:prSet>
      <dgm:spPr/>
    </dgm:pt>
    <dgm:pt modelId="{BA048553-DEBC-4344-82C3-618F3CC05BBC}" type="pres">
      <dgm:prSet presAssocID="{D909BFEC-AAC0-4204-958A-A64FD1BFDEE2}" presName="rootComposite" presStyleCnt="0"/>
      <dgm:spPr/>
    </dgm:pt>
    <dgm:pt modelId="{DB095742-2607-4952-A84B-43C77DF57FB4}" type="pres">
      <dgm:prSet presAssocID="{D909BFEC-AAC0-4204-958A-A64FD1BFDEE2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BCB832F4-542C-479C-A260-E131A0793012}" type="pres">
      <dgm:prSet presAssocID="{D909BFEC-AAC0-4204-958A-A64FD1BFDEE2}" presName="rootConnector" presStyleLbl="node3" presStyleIdx="0" presStyleCnt="4"/>
      <dgm:spPr/>
      <dgm:t>
        <a:bodyPr/>
        <a:lstStyle/>
        <a:p>
          <a:endParaRPr lang="en-CA"/>
        </a:p>
      </dgm:t>
    </dgm:pt>
    <dgm:pt modelId="{62FFB139-2040-467C-AC4C-EB4D064E0A7E}" type="pres">
      <dgm:prSet presAssocID="{D909BFEC-AAC0-4204-958A-A64FD1BFDEE2}" presName="hierChild4" presStyleCnt="0"/>
      <dgm:spPr/>
    </dgm:pt>
    <dgm:pt modelId="{DD0B4462-C0E8-44D8-BA58-64624112AE8F}" type="pres">
      <dgm:prSet presAssocID="{D909BFEC-AAC0-4204-958A-A64FD1BFDEE2}" presName="hierChild5" presStyleCnt="0"/>
      <dgm:spPr/>
    </dgm:pt>
    <dgm:pt modelId="{C56CD6E3-F574-4730-A81F-4E855B91190C}" type="pres">
      <dgm:prSet presAssocID="{6189B4A0-431E-4789-94CB-4C95E7A8F12E}" presName="hierChild5" presStyleCnt="0"/>
      <dgm:spPr/>
    </dgm:pt>
    <dgm:pt modelId="{88D0E895-0684-4B59-96E4-59EEFB162F1D}" type="pres">
      <dgm:prSet presAssocID="{DB9CA03B-BA4A-416F-BC46-408D9AF3B737}" presName="Name35" presStyleLbl="parChTrans1D2" presStyleIdx="1" presStyleCnt="3"/>
      <dgm:spPr/>
    </dgm:pt>
    <dgm:pt modelId="{99574D51-BAA7-4CC6-BC7D-3AD32615DC24}" type="pres">
      <dgm:prSet presAssocID="{299F83A4-B60E-43F6-BC54-8CD7DEBE980D}" presName="hierRoot2" presStyleCnt="0">
        <dgm:presLayoutVars>
          <dgm:hierBranch/>
        </dgm:presLayoutVars>
      </dgm:prSet>
      <dgm:spPr/>
    </dgm:pt>
    <dgm:pt modelId="{EA307317-DA25-483D-8F20-98C049F54B0D}" type="pres">
      <dgm:prSet presAssocID="{299F83A4-B60E-43F6-BC54-8CD7DEBE980D}" presName="rootComposite" presStyleCnt="0"/>
      <dgm:spPr/>
    </dgm:pt>
    <dgm:pt modelId="{A0D95695-14D2-4D6A-8BB8-4BA3733F24C6}" type="pres">
      <dgm:prSet presAssocID="{299F83A4-B60E-43F6-BC54-8CD7DEBE980D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1EB0A42C-68AF-4D1B-8EF7-93AB44C25919}" type="pres">
      <dgm:prSet presAssocID="{299F83A4-B60E-43F6-BC54-8CD7DEBE980D}" presName="rootConnector" presStyleLbl="node2" presStyleIdx="1" presStyleCnt="3"/>
      <dgm:spPr/>
      <dgm:t>
        <a:bodyPr/>
        <a:lstStyle/>
        <a:p>
          <a:endParaRPr lang="en-CA"/>
        </a:p>
      </dgm:t>
    </dgm:pt>
    <dgm:pt modelId="{6C251FC4-65A0-4D04-B55E-2D3568B58263}" type="pres">
      <dgm:prSet presAssocID="{299F83A4-B60E-43F6-BC54-8CD7DEBE980D}" presName="hierChild4" presStyleCnt="0"/>
      <dgm:spPr/>
    </dgm:pt>
    <dgm:pt modelId="{6D6B34ED-7BE9-4AAB-B844-4C1CB544A1F3}" type="pres">
      <dgm:prSet presAssocID="{CBC86A21-6B99-422A-94EC-CF83FE3ED59F}" presName="Name35" presStyleLbl="parChTrans1D3" presStyleIdx="1" presStyleCnt="4"/>
      <dgm:spPr/>
    </dgm:pt>
    <dgm:pt modelId="{028B7068-3AFD-4C9C-A66A-56F490FA4891}" type="pres">
      <dgm:prSet presAssocID="{73C59D1B-488E-4399-BE4A-6897463DF314}" presName="hierRoot2" presStyleCnt="0">
        <dgm:presLayoutVars>
          <dgm:hierBranch val="r"/>
        </dgm:presLayoutVars>
      </dgm:prSet>
      <dgm:spPr/>
    </dgm:pt>
    <dgm:pt modelId="{2100AAF0-D7F9-49D8-BB8B-BA80527AA785}" type="pres">
      <dgm:prSet presAssocID="{73C59D1B-488E-4399-BE4A-6897463DF314}" presName="rootComposite" presStyleCnt="0"/>
      <dgm:spPr/>
    </dgm:pt>
    <dgm:pt modelId="{27B631EC-5319-4089-9924-05C14AC5C336}" type="pres">
      <dgm:prSet presAssocID="{73C59D1B-488E-4399-BE4A-6897463DF314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B878446B-0A5D-46D9-902A-702D0C832489}" type="pres">
      <dgm:prSet presAssocID="{73C59D1B-488E-4399-BE4A-6897463DF314}" presName="rootConnector" presStyleLbl="node3" presStyleIdx="1" presStyleCnt="4"/>
      <dgm:spPr/>
      <dgm:t>
        <a:bodyPr/>
        <a:lstStyle/>
        <a:p>
          <a:endParaRPr lang="en-CA"/>
        </a:p>
      </dgm:t>
    </dgm:pt>
    <dgm:pt modelId="{39CDD681-7990-47E8-8A48-2AC4E568AFA4}" type="pres">
      <dgm:prSet presAssocID="{73C59D1B-488E-4399-BE4A-6897463DF314}" presName="hierChild4" presStyleCnt="0"/>
      <dgm:spPr/>
    </dgm:pt>
    <dgm:pt modelId="{C330979F-9A2D-4B9A-BBE7-2199A9891934}" type="pres">
      <dgm:prSet presAssocID="{AE020D35-4F65-46D4-9FA0-F4DC3DE9426E}" presName="Name50" presStyleLbl="parChTrans1D4" presStyleIdx="0" presStyleCnt="2"/>
      <dgm:spPr/>
    </dgm:pt>
    <dgm:pt modelId="{E6BB8A16-84EF-43BD-9250-1AAD8B271EFC}" type="pres">
      <dgm:prSet presAssocID="{CF25EEA4-9058-4BA5-9078-4B3F0CD13648}" presName="hierRoot2" presStyleCnt="0">
        <dgm:presLayoutVars>
          <dgm:hierBranch val="r"/>
        </dgm:presLayoutVars>
      </dgm:prSet>
      <dgm:spPr/>
    </dgm:pt>
    <dgm:pt modelId="{008827DE-2834-4DE5-A331-C82F08209E94}" type="pres">
      <dgm:prSet presAssocID="{CF25EEA4-9058-4BA5-9078-4B3F0CD13648}" presName="rootComposite" presStyleCnt="0"/>
      <dgm:spPr/>
    </dgm:pt>
    <dgm:pt modelId="{996C77DC-8121-4A2E-8345-E51F2E61BE09}" type="pres">
      <dgm:prSet presAssocID="{CF25EEA4-9058-4BA5-9078-4B3F0CD13648}" presName="rootText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CDE7AF6E-97D7-4FC6-97F4-7C9C1B90F6CB}" type="pres">
      <dgm:prSet presAssocID="{CF25EEA4-9058-4BA5-9078-4B3F0CD13648}" presName="rootConnector" presStyleLbl="node4" presStyleIdx="0" presStyleCnt="2"/>
      <dgm:spPr/>
      <dgm:t>
        <a:bodyPr/>
        <a:lstStyle/>
        <a:p>
          <a:endParaRPr lang="en-CA"/>
        </a:p>
      </dgm:t>
    </dgm:pt>
    <dgm:pt modelId="{4C905771-FCD0-4AB8-BD8D-5A321B7D336B}" type="pres">
      <dgm:prSet presAssocID="{CF25EEA4-9058-4BA5-9078-4B3F0CD13648}" presName="hierChild4" presStyleCnt="0"/>
      <dgm:spPr/>
    </dgm:pt>
    <dgm:pt modelId="{1A456664-A182-4371-8592-70FFC4A78B00}" type="pres">
      <dgm:prSet presAssocID="{CF25EEA4-9058-4BA5-9078-4B3F0CD13648}" presName="hierChild5" presStyleCnt="0"/>
      <dgm:spPr/>
    </dgm:pt>
    <dgm:pt modelId="{2C860FA5-7B48-4010-BC45-B48B7B3AC2C3}" type="pres">
      <dgm:prSet presAssocID="{73C59D1B-488E-4399-BE4A-6897463DF314}" presName="hierChild5" presStyleCnt="0"/>
      <dgm:spPr/>
    </dgm:pt>
    <dgm:pt modelId="{1B58D113-1457-4C9A-87B1-7FE8E96DBA7A}" type="pres">
      <dgm:prSet presAssocID="{838A12F0-FFB8-4C29-83B0-55B859CF102F}" presName="Name35" presStyleLbl="parChTrans1D3" presStyleIdx="2" presStyleCnt="4"/>
      <dgm:spPr/>
    </dgm:pt>
    <dgm:pt modelId="{7D01E760-8ACC-4E84-BB59-CA4A08F314F5}" type="pres">
      <dgm:prSet presAssocID="{38C308AD-A630-4AB1-908F-564D4A41DC5B}" presName="hierRoot2" presStyleCnt="0">
        <dgm:presLayoutVars>
          <dgm:hierBranch val="r"/>
        </dgm:presLayoutVars>
      </dgm:prSet>
      <dgm:spPr/>
    </dgm:pt>
    <dgm:pt modelId="{ECCB78C9-5867-4E4F-A1AB-D606403E5E7A}" type="pres">
      <dgm:prSet presAssocID="{38C308AD-A630-4AB1-908F-564D4A41DC5B}" presName="rootComposite" presStyleCnt="0"/>
      <dgm:spPr/>
    </dgm:pt>
    <dgm:pt modelId="{65DE2006-0138-4DDA-9D48-AB9B4F0B9DAB}" type="pres">
      <dgm:prSet presAssocID="{38C308AD-A630-4AB1-908F-564D4A41DC5B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355C8475-CCBF-4C79-88DC-89D85CCBDC67}" type="pres">
      <dgm:prSet presAssocID="{38C308AD-A630-4AB1-908F-564D4A41DC5B}" presName="rootConnector" presStyleLbl="node3" presStyleIdx="2" presStyleCnt="4"/>
      <dgm:spPr/>
      <dgm:t>
        <a:bodyPr/>
        <a:lstStyle/>
        <a:p>
          <a:endParaRPr lang="en-CA"/>
        </a:p>
      </dgm:t>
    </dgm:pt>
    <dgm:pt modelId="{7046785C-BADC-45F1-A97E-BB8C2AFA6D8F}" type="pres">
      <dgm:prSet presAssocID="{38C308AD-A630-4AB1-908F-564D4A41DC5B}" presName="hierChild4" presStyleCnt="0"/>
      <dgm:spPr/>
    </dgm:pt>
    <dgm:pt modelId="{54E70728-723E-4613-B98E-026E2B33F39F}" type="pres">
      <dgm:prSet presAssocID="{F6FDC8FC-BC85-4E6E-8C82-CA0277F6B7CD}" presName="Name50" presStyleLbl="parChTrans1D4" presStyleIdx="1" presStyleCnt="2"/>
      <dgm:spPr/>
    </dgm:pt>
    <dgm:pt modelId="{2AE693E8-2823-48D3-A708-DC787C99A276}" type="pres">
      <dgm:prSet presAssocID="{F7F0F1CC-C8D9-4E5A-AB72-D2CBEBBF532A}" presName="hierRoot2" presStyleCnt="0">
        <dgm:presLayoutVars>
          <dgm:hierBranch val="r"/>
        </dgm:presLayoutVars>
      </dgm:prSet>
      <dgm:spPr/>
    </dgm:pt>
    <dgm:pt modelId="{5A08F3D5-5C6F-417A-8B7E-4B5D2C60FCE5}" type="pres">
      <dgm:prSet presAssocID="{F7F0F1CC-C8D9-4E5A-AB72-D2CBEBBF532A}" presName="rootComposite" presStyleCnt="0"/>
      <dgm:spPr/>
    </dgm:pt>
    <dgm:pt modelId="{E04E7AD5-A71A-4A50-91D0-9A7516FC0B7B}" type="pres">
      <dgm:prSet presAssocID="{F7F0F1CC-C8D9-4E5A-AB72-D2CBEBBF532A}" presName="rootText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A9BEEC94-9E8B-4221-B84F-DA9E4E9A17EC}" type="pres">
      <dgm:prSet presAssocID="{F7F0F1CC-C8D9-4E5A-AB72-D2CBEBBF532A}" presName="rootConnector" presStyleLbl="node4" presStyleIdx="1" presStyleCnt="2"/>
      <dgm:spPr/>
      <dgm:t>
        <a:bodyPr/>
        <a:lstStyle/>
        <a:p>
          <a:endParaRPr lang="en-CA"/>
        </a:p>
      </dgm:t>
    </dgm:pt>
    <dgm:pt modelId="{4CA9C20C-B4EC-437D-9AFF-E1E34F8F07D8}" type="pres">
      <dgm:prSet presAssocID="{F7F0F1CC-C8D9-4E5A-AB72-D2CBEBBF532A}" presName="hierChild4" presStyleCnt="0"/>
      <dgm:spPr/>
    </dgm:pt>
    <dgm:pt modelId="{22A2836E-E9E6-4BD5-B060-AEE715B0E641}" type="pres">
      <dgm:prSet presAssocID="{F7F0F1CC-C8D9-4E5A-AB72-D2CBEBBF532A}" presName="hierChild5" presStyleCnt="0"/>
      <dgm:spPr/>
    </dgm:pt>
    <dgm:pt modelId="{8585BB71-DB75-4F22-9D7E-F99D64B895C8}" type="pres">
      <dgm:prSet presAssocID="{38C308AD-A630-4AB1-908F-564D4A41DC5B}" presName="hierChild5" presStyleCnt="0"/>
      <dgm:spPr/>
    </dgm:pt>
    <dgm:pt modelId="{0B29AB9B-D553-43A9-A2DA-4FE6FD86F588}" type="pres">
      <dgm:prSet presAssocID="{299F83A4-B60E-43F6-BC54-8CD7DEBE980D}" presName="hierChild5" presStyleCnt="0"/>
      <dgm:spPr/>
    </dgm:pt>
    <dgm:pt modelId="{6EFFED82-6E9B-4773-94A4-984D00168873}" type="pres">
      <dgm:prSet presAssocID="{20E51835-FF73-4F70-8EE3-9621CFDAA4EE}" presName="Name35" presStyleLbl="parChTrans1D2" presStyleIdx="2" presStyleCnt="3"/>
      <dgm:spPr/>
    </dgm:pt>
    <dgm:pt modelId="{28B5A8C3-A13A-4B3F-A059-3752D0FBE269}" type="pres">
      <dgm:prSet presAssocID="{AC8B8652-C594-452A-81CF-DF1623B6ABFD}" presName="hierRoot2" presStyleCnt="0">
        <dgm:presLayoutVars>
          <dgm:hierBranch/>
        </dgm:presLayoutVars>
      </dgm:prSet>
      <dgm:spPr/>
    </dgm:pt>
    <dgm:pt modelId="{1EB9F055-D960-4932-9132-43F83B9B5B00}" type="pres">
      <dgm:prSet presAssocID="{AC8B8652-C594-452A-81CF-DF1623B6ABFD}" presName="rootComposite" presStyleCnt="0"/>
      <dgm:spPr/>
    </dgm:pt>
    <dgm:pt modelId="{3DBE5A2E-5327-4418-AAD9-B8E4638C3B52}" type="pres">
      <dgm:prSet presAssocID="{AC8B8652-C594-452A-81CF-DF1623B6ABF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652A6D99-DDB8-4FAB-B3B9-1C1B2E21C45E}" type="pres">
      <dgm:prSet presAssocID="{AC8B8652-C594-452A-81CF-DF1623B6ABFD}" presName="rootConnector" presStyleLbl="node2" presStyleIdx="2" presStyleCnt="3"/>
      <dgm:spPr/>
      <dgm:t>
        <a:bodyPr/>
        <a:lstStyle/>
        <a:p>
          <a:endParaRPr lang="en-CA"/>
        </a:p>
      </dgm:t>
    </dgm:pt>
    <dgm:pt modelId="{6AD6237D-8716-418E-9B7E-20BBDAF7F4FF}" type="pres">
      <dgm:prSet presAssocID="{AC8B8652-C594-452A-81CF-DF1623B6ABFD}" presName="hierChild4" presStyleCnt="0"/>
      <dgm:spPr/>
    </dgm:pt>
    <dgm:pt modelId="{2857BEBC-9E9C-4B68-8882-24BCAC02B704}" type="pres">
      <dgm:prSet presAssocID="{1996801F-57F2-4B1B-85CC-557FCF82669E}" presName="Name35" presStyleLbl="parChTrans1D3" presStyleIdx="3" presStyleCnt="4"/>
      <dgm:spPr/>
    </dgm:pt>
    <dgm:pt modelId="{020EE7D7-E16E-4DF9-A30F-EEFCA604FA0A}" type="pres">
      <dgm:prSet presAssocID="{0D28F39D-3491-42B9-A87F-2A3FC6D22D91}" presName="hierRoot2" presStyleCnt="0">
        <dgm:presLayoutVars>
          <dgm:hierBranch val="r"/>
        </dgm:presLayoutVars>
      </dgm:prSet>
      <dgm:spPr/>
    </dgm:pt>
    <dgm:pt modelId="{0BDF35F0-7D4E-4A0C-968B-15DCCB2A19BE}" type="pres">
      <dgm:prSet presAssocID="{0D28F39D-3491-42B9-A87F-2A3FC6D22D91}" presName="rootComposite" presStyleCnt="0"/>
      <dgm:spPr/>
    </dgm:pt>
    <dgm:pt modelId="{22291C0E-E89A-4CFB-B2DB-C87EBA8B1A31}" type="pres">
      <dgm:prSet presAssocID="{0D28F39D-3491-42B9-A87F-2A3FC6D22D91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CA"/>
        </a:p>
      </dgm:t>
    </dgm:pt>
    <dgm:pt modelId="{C5D2636C-6712-4E56-9B10-C1DCDD851F3A}" type="pres">
      <dgm:prSet presAssocID="{0D28F39D-3491-42B9-A87F-2A3FC6D22D91}" presName="rootConnector" presStyleLbl="node3" presStyleIdx="3" presStyleCnt="4"/>
      <dgm:spPr/>
      <dgm:t>
        <a:bodyPr/>
        <a:lstStyle/>
        <a:p>
          <a:endParaRPr lang="en-CA"/>
        </a:p>
      </dgm:t>
    </dgm:pt>
    <dgm:pt modelId="{2E345482-8E00-4CEC-86D5-DE3779C050D3}" type="pres">
      <dgm:prSet presAssocID="{0D28F39D-3491-42B9-A87F-2A3FC6D22D91}" presName="hierChild4" presStyleCnt="0"/>
      <dgm:spPr/>
    </dgm:pt>
    <dgm:pt modelId="{D9D9BC17-6C06-4869-9B8E-072E563F2133}" type="pres">
      <dgm:prSet presAssocID="{0D28F39D-3491-42B9-A87F-2A3FC6D22D91}" presName="hierChild5" presStyleCnt="0"/>
      <dgm:spPr/>
    </dgm:pt>
    <dgm:pt modelId="{103A7FE9-BC38-46AD-802B-DF49A53DE855}" type="pres">
      <dgm:prSet presAssocID="{AC8B8652-C594-452A-81CF-DF1623B6ABFD}" presName="hierChild5" presStyleCnt="0"/>
      <dgm:spPr/>
    </dgm:pt>
    <dgm:pt modelId="{D7389D88-89D9-4A49-BAE6-A11983C17C18}" type="pres">
      <dgm:prSet presAssocID="{FAC866B3-F41D-45C2-85D6-5298A0BA11A0}" presName="hierChild3" presStyleCnt="0"/>
      <dgm:spPr/>
    </dgm:pt>
  </dgm:ptLst>
  <dgm:cxnLst>
    <dgm:cxn modelId="{0AE25EE8-AAFB-4B3B-A459-161816B0A12C}" srcId="{AC8B8652-C594-452A-81CF-DF1623B6ABFD}" destId="{0D28F39D-3491-42B9-A87F-2A3FC6D22D91}" srcOrd="0" destOrd="0" parTransId="{1996801F-57F2-4B1B-85CC-557FCF82669E}" sibTransId="{0D71240D-16AD-4F25-BE67-A520333E4FD2}"/>
    <dgm:cxn modelId="{E4C12B43-F839-4AC3-9E8E-E6CE9D85E4B4}" type="presOf" srcId="{F7F0F1CC-C8D9-4E5A-AB72-D2CBEBBF532A}" destId="{A9BEEC94-9E8B-4221-B84F-DA9E4E9A17EC}" srcOrd="1" destOrd="0" presId="urn:microsoft.com/office/officeart/2005/8/layout/orgChart1"/>
    <dgm:cxn modelId="{504F60E0-4124-42FD-8C92-BEAA226B85EF}" type="presOf" srcId="{20E51835-FF73-4F70-8EE3-9621CFDAA4EE}" destId="{6EFFED82-6E9B-4773-94A4-984D00168873}" srcOrd="0" destOrd="0" presId="urn:microsoft.com/office/officeart/2005/8/layout/orgChart1"/>
    <dgm:cxn modelId="{5FA5F688-B979-4467-8A6A-55BFAFD4108C}" type="presOf" srcId="{CBC86A21-6B99-422A-94EC-CF83FE3ED59F}" destId="{6D6B34ED-7BE9-4AAB-B844-4C1CB544A1F3}" srcOrd="0" destOrd="0" presId="urn:microsoft.com/office/officeart/2005/8/layout/orgChart1"/>
    <dgm:cxn modelId="{34DD7A2F-1DE2-4500-8D78-4D7B6A6B7546}" srcId="{FAC866B3-F41D-45C2-85D6-5298A0BA11A0}" destId="{299F83A4-B60E-43F6-BC54-8CD7DEBE980D}" srcOrd="1" destOrd="0" parTransId="{DB9CA03B-BA4A-416F-BC46-408D9AF3B737}" sibTransId="{2F774477-2214-4AB6-80A9-F18F1E605851}"/>
    <dgm:cxn modelId="{53498738-4A25-4AC4-AC77-F033287CF0BA}" type="presOf" srcId="{D909BFEC-AAC0-4204-958A-A64FD1BFDEE2}" destId="{BCB832F4-542C-479C-A260-E131A0793012}" srcOrd="1" destOrd="0" presId="urn:microsoft.com/office/officeart/2005/8/layout/orgChart1"/>
    <dgm:cxn modelId="{AD5BB6F8-93D6-47E2-BD2B-2A3D2A91ACE5}" type="presOf" srcId="{F7F0F1CC-C8D9-4E5A-AB72-D2CBEBBF532A}" destId="{E04E7AD5-A71A-4A50-91D0-9A7516FC0B7B}" srcOrd="0" destOrd="0" presId="urn:microsoft.com/office/officeart/2005/8/layout/orgChart1"/>
    <dgm:cxn modelId="{735BD642-B07D-431B-87DC-315C956B99BB}" type="presOf" srcId="{FDBB6E12-EA33-4E58-A35D-1F42C235C529}" destId="{7B69AA17-55B3-4443-806C-ABEA756E01F5}" srcOrd="0" destOrd="0" presId="urn:microsoft.com/office/officeart/2005/8/layout/orgChart1"/>
    <dgm:cxn modelId="{E257A6BC-4173-4210-B7C4-7DA8196974FE}" srcId="{FAC866B3-F41D-45C2-85D6-5298A0BA11A0}" destId="{6189B4A0-431E-4789-94CB-4C95E7A8F12E}" srcOrd="0" destOrd="0" parTransId="{3552A1D8-CEB1-4832-A554-D2CF8151D7F4}" sibTransId="{EE3BDF32-4E43-4114-B755-8C5A852ED0FD}"/>
    <dgm:cxn modelId="{6EAC9E8F-C22B-4E42-B0C8-2A58B56AD2F8}" type="presOf" srcId="{D909BFEC-AAC0-4204-958A-A64FD1BFDEE2}" destId="{DB095742-2607-4952-A84B-43C77DF57FB4}" srcOrd="0" destOrd="0" presId="urn:microsoft.com/office/officeart/2005/8/layout/orgChart1"/>
    <dgm:cxn modelId="{5B02D57F-93A6-40D9-B805-67A1C567D819}" type="presOf" srcId="{0D28F39D-3491-42B9-A87F-2A3FC6D22D91}" destId="{22291C0E-E89A-4CFB-B2DB-C87EBA8B1A31}" srcOrd="0" destOrd="0" presId="urn:microsoft.com/office/officeart/2005/8/layout/orgChart1"/>
    <dgm:cxn modelId="{E2A8E691-89B2-4584-9D31-C14ECDD1CD98}" type="presOf" srcId="{838A12F0-FFB8-4C29-83B0-55B859CF102F}" destId="{1B58D113-1457-4C9A-87B1-7FE8E96DBA7A}" srcOrd="0" destOrd="0" presId="urn:microsoft.com/office/officeart/2005/8/layout/orgChart1"/>
    <dgm:cxn modelId="{0B92FD2F-8CB0-41BE-AC8F-0FF1EC0FA1FB}" type="presOf" srcId="{73C59D1B-488E-4399-BE4A-6897463DF314}" destId="{27B631EC-5319-4089-9924-05C14AC5C336}" srcOrd="0" destOrd="0" presId="urn:microsoft.com/office/officeart/2005/8/layout/orgChart1"/>
    <dgm:cxn modelId="{05927D7D-8703-42F2-B9C8-9B7757F5FD05}" type="presOf" srcId="{AC8B8652-C594-452A-81CF-DF1623B6ABFD}" destId="{652A6D99-DDB8-4FAB-B3B9-1C1B2E21C45E}" srcOrd="1" destOrd="0" presId="urn:microsoft.com/office/officeart/2005/8/layout/orgChart1"/>
    <dgm:cxn modelId="{2C5827DF-DA7F-4405-AE28-AEDF8A290506}" type="presOf" srcId="{6189B4A0-431E-4789-94CB-4C95E7A8F12E}" destId="{E93D6C10-DCCB-451C-8833-26CD360DB388}" srcOrd="1" destOrd="0" presId="urn:microsoft.com/office/officeart/2005/8/layout/orgChart1"/>
    <dgm:cxn modelId="{868FB543-1DBC-4A30-9D2E-A38448751938}" type="presOf" srcId="{6189B4A0-431E-4789-94CB-4C95E7A8F12E}" destId="{759244E0-AF40-4A7E-B9F0-FFDC84297B2F}" srcOrd="0" destOrd="0" presId="urn:microsoft.com/office/officeart/2005/8/layout/orgChart1"/>
    <dgm:cxn modelId="{2AA1FB88-1434-4453-9691-F8794129493F}" type="presOf" srcId="{FAC866B3-F41D-45C2-85D6-5298A0BA11A0}" destId="{7AA7F80B-2219-4B88-A75A-830E5A3EFDF2}" srcOrd="0" destOrd="0" presId="urn:microsoft.com/office/officeart/2005/8/layout/orgChart1"/>
    <dgm:cxn modelId="{351AACFE-AD62-4EF6-97B9-20310261FAE7}" type="presOf" srcId="{0D28F39D-3491-42B9-A87F-2A3FC6D22D91}" destId="{C5D2636C-6712-4E56-9B10-C1DCDD851F3A}" srcOrd="1" destOrd="0" presId="urn:microsoft.com/office/officeart/2005/8/layout/orgChart1"/>
    <dgm:cxn modelId="{D188080F-BB02-45E7-BE0E-727AAC5F2430}" type="presOf" srcId="{73C59D1B-488E-4399-BE4A-6897463DF314}" destId="{B878446B-0A5D-46D9-902A-702D0C832489}" srcOrd="1" destOrd="0" presId="urn:microsoft.com/office/officeart/2005/8/layout/orgChart1"/>
    <dgm:cxn modelId="{204DA13C-B598-4BF8-ADE2-B514AE1634BC}" type="presOf" srcId="{299F83A4-B60E-43F6-BC54-8CD7DEBE980D}" destId="{A0D95695-14D2-4D6A-8BB8-4BA3733F24C6}" srcOrd="0" destOrd="0" presId="urn:microsoft.com/office/officeart/2005/8/layout/orgChart1"/>
    <dgm:cxn modelId="{B58067F5-5073-4D61-B821-D3FCE2C912AA}" srcId="{FDBB6E12-EA33-4E58-A35D-1F42C235C529}" destId="{FAC866B3-F41D-45C2-85D6-5298A0BA11A0}" srcOrd="0" destOrd="0" parTransId="{800F80EC-25B5-4954-9810-080CD2D876E9}" sibTransId="{365C33F5-FC87-46CF-8674-BAB9D98985DC}"/>
    <dgm:cxn modelId="{E4F84645-8E85-499B-B573-4D9A9D8CA466}" type="presOf" srcId="{38C308AD-A630-4AB1-908F-564D4A41DC5B}" destId="{355C8475-CCBF-4C79-88DC-89D85CCBDC67}" srcOrd="1" destOrd="0" presId="urn:microsoft.com/office/officeart/2005/8/layout/orgChart1"/>
    <dgm:cxn modelId="{69907236-7666-409A-8353-F1E3B57EC924}" srcId="{299F83A4-B60E-43F6-BC54-8CD7DEBE980D}" destId="{73C59D1B-488E-4399-BE4A-6897463DF314}" srcOrd="0" destOrd="0" parTransId="{CBC86A21-6B99-422A-94EC-CF83FE3ED59F}" sibTransId="{8D7AA140-940F-4934-81FA-0F9EEE7A976A}"/>
    <dgm:cxn modelId="{395BF184-6F16-4EA7-AE4D-452A46851A5B}" srcId="{299F83A4-B60E-43F6-BC54-8CD7DEBE980D}" destId="{38C308AD-A630-4AB1-908F-564D4A41DC5B}" srcOrd="1" destOrd="0" parTransId="{838A12F0-FFB8-4C29-83B0-55B859CF102F}" sibTransId="{20DD72F2-F6A3-4CC1-8457-72C4E04E5FCA}"/>
    <dgm:cxn modelId="{8A528DA9-3E51-4D29-8815-81D497CD372E}" srcId="{FAC866B3-F41D-45C2-85D6-5298A0BA11A0}" destId="{AC8B8652-C594-452A-81CF-DF1623B6ABFD}" srcOrd="2" destOrd="0" parTransId="{20E51835-FF73-4F70-8EE3-9621CFDAA4EE}" sibTransId="{4E1415F4-FADB-4E32-921D-331C3515BBBF}"/>
    <dgm:cxn modelId="{61C0ECB8-D935-44D1-9D31-673164E4CF11}" type="presOf" srcId="{CF25EEA4-9058-4BA5-9078-4B3F0CD13648}" destId="{996C77DC-8121-4A2E-8345-E51F2E61BE09}" srcOrd="0" destOrd="0" presId="urn:microsoft.com/office/officeart/2005/8/layout/orgChart1"/>
    <dgm:cxn modelId="{6D92012A-8769-480C-B220-6EB37B8179DB}" type="presOf" srcId="{3552A1D8-CEB1-4832-A554-D2CF8151D7F4}" destId="{3CC48C05-377E-4933-8EE2-5EC07B2E25CF}" srcOrd="0" destOrd="0" presId="urn:microsoft.com/office/officeart/2005/8/layout/orgChart1"/>
    <dgm:cxn modelId="{36F3D39D-FAFA-4D1A-993C-89C87717637F}" type="presOf" srcId="{0BDA0695-EB48-44C7-A8FC-6885BFD10701}" destId="{261E7CB6-1332-4BB6-9FA5-4732A3BA1D35}" srcOrd="0" destOrd="0" presId="urn:microsoft.com/office/officeart/2005/8/layout/orgChart1"/>
    <dgm:cxn modelId="{6ADCAB04-337E-49CA-9E77-013F201195C3}" type="presOf" srcId="{1996801F-57F2-4B1B-85CC-557FCF82669E}" destId="{2857BEBC-9E9C-4B68-8882-24BCAC02B704}" srcOrd="0" destOrd="0" presId="urn:microsoft.com/office/officeart/2005/8/layout/orgChart1"/>
    <dgm:cxn modelId="{1F0BD857-02F2-425C-9CAB-60BD9A6F321F}" srcId="{38C308AD-A630-4AB1-908F-564D4A41DC5B}" destId="{F7F0F1CC-C8D9-4E5A-AB72-D2CBEBBF532A}" srcOrd="0" destOrd="0" parTransId="{F6FDC8FC-BC85-4E6E-8C82-CA0277F6B7CD}" sibTransId="{EA8AEB3A-5B94-44BE-AEC5-8C99AD8F14B9}"/>
    <dgm:cxn modelId="{3E955B08-E4D9-4EF6-A0DC-337F1DBA5BE6}" type="presOf" srcId="{38C308AD-A630-4AB1-908F-564D4A41DC5B}" destId="{65DE2006-0138-4DDA-9D48-AB9B4F0B9DAB}" srcOrd="0" destOrd="0" presId="urn:microsoft.com/office/officeart/2005/8/layout/orgChart1"/>
    <dgm:cxn modelId="{D6AD3C73-3D69-4A3A-8050-B02E19ADA40C}" type="presOf" srcId="{FAC866B3-F41D-45C2-85D6-5298A0BA11A0}" destId="{B94CE1F5-C5C0-40F8-84C8-4AE37E1B7057}" srcOrd="1" destOrd="0" presId="urn:microsoft.com/office/officeart/2005/8/layout/orgChart1"/>
    <dgm:cxn modelId="{C5A6D2AA-1CB5-43AA-B1D6-F65D7A7D9F59}" type="presOf" srcId="{CF25EEA4-9058-4BA5-9078-4B3F0CD13648}" destId="{CDE7AF6E-97D7-4FC6-97F4-7C9C1B90F6CB}" srcOrd="1" destOrd="0" presId="urn:microsoft.com/office/officeart/2005/8/layout/orgChart1"/>
    <dgm:cxn modelId="{CD767C29-F8D2-41D5-8041-B06E0A489B66}" type="presOf" srcId="{DB9CA03B-BA4A-416F-BC46-408D9AF3B737}" destId="{88D0E895-0684-4B59-96E4-59EEFB162F1D}" srcOrd="0" destOrd="0" presId="urn:microsoft.com/office/officeart/2005/8/layout/orgChart1"/>
    <dgm:cxn modelId="{BBB3CD31-7404-49ED-887F-76632D84DAEF}" type="presOf" srcId="{299F83A4-B60E-43F6-BC54-8CD7DEBE980D}" destId="{1EB0A42C-68AF-4D1B-8EF7-93AB44C25919}" srcOrd="1" destOrd="0" presId="urn:microsoft.com/office/officeart/2005/8/layout/orgChart1"/>
    <dgm:cxn modelId="{38B4CA6F-B75B-47FC-9657-6719468ECC16}" type="presOf" srcId="{F6FDC8FC-BC85-4E6E-8C82-CA0277F6B7CD}" destId="{54E70728-723E-4613-B98E-026E2B33F39F}" srcOrd="0" destOrd="0" presId="urn:microsoft.com/office/officeart/2005/8/layout/orgChart1"/>
    <dgm:cxn modelId="{8729FC33-C65A-4A50-9801-B061053616DD}" srcId="{6189B4A0-431E-4789-94CB-4C95E7A8F12E}" destId="{D909BFEC-AAC0-4204-958A-A64FD1BFDEE2}" srcOrd="0" destOrd="0" parTransId="{0BDA0695-EB48-44C7-A8FC-6885BFD10701}" sibTransId="{C23B334A-45DE-40A3-90F7-F66FB4E3C573}"/>
    <dgm:cxn modelId="{8CAC0630-7F08-4DFF-9578-6F6EF9C71777}" srcId="{73C59D1B-488E-4399-BE4A-6897463DF314}" destId="{CF25EEA4-9058-4BA5-9078-4B3F0CD13648}" srcOrd="0" destOrd="0" parTransId="{AE020D35-4F65-46D4-9FA0-F4DC3DE9426E}" sibTransId="{F59ACC5B-A7D7-44E2-B442-1356E7D1E666}"/>
    <dgm:cxn modelId="{9D8A9DB7-4660-405B-A475-78B19A49FE8C}" type="presOf" srcId="{AC8B8652-C594-452A-81CF-DF1623B6ABFD}" destId="{3DBE5A2E-5327-4418-AAD9-B8E4638C3B52}" srcOrd="0" destOrd="0" presId="urn:microsoft.com/office/officeart/2005/8/layout/orgChart1"/>
    <dgm:cxn modelId="{70C267EB-7914-4F8B-A43C-C9F01DD1A5C7}" type="presOf" srcId="{AE020D35-4F65-46D4-9FA0-F4DC3DE9426E}" destId="{C330979F-9A2D-4B9A-BBE7-2199A9891934}" srcOrd="0" destOrd="0" presId="urn:microsoft.com/office/officeart/2005/8/layout/orgChart1"/>
    <dgm:cxn modelId="{89054A3C-998D-4360-8220-F5DFC0B9BCCB}" type="presParOf" srcId="{7B69AA17-55B3-4443-806C-ABEA756E01F5}" destId="{61D1D9CE-71EB-4EFE-8CEE-76EECD8C87FE}" srcOrd="0" destOrd="0" presId="urn:microsoft.com/office/officeart/2005/8/layout/orgChart1"/>
    <dgm:cxn modelId="{D0498D0D-EBA6-46FC-A6CF-6CC984F40912}" type="presParOf" srcId="{61D1D9CE-71EB-4EFE-8CEE-76EECD8C87FE}" destId="{A37651F5-90C1-4D41-BE83-7F866D1550B5}" srcOrd="0" destOrd="0" presId="urn:microsoft.com/office/officeart/2005/8/layout/orgChart1"/>
    <dgm:cxn modelId="{AD99041E-123B-4956-B625-3853F5C9974E}" type="presParOf" srcId="{A37651F5-90C1-4D41-BE83-7F866D1550B5}" destId="{7AA7F80B-2219-4B88-A75A-830E5A3EFDF2}" srcOrd="0" destOrd="0" presId="urn:microsoft.com/office/officeart/2005/8/layout/orgChart1"/>
    <dgm:cxn modelId="{6407FCEB-8636-4F41-87F8-2141D5FAF65E}" type="presParOf" srcId="{A37651F5-90C1-4D41-BE83-7F866D1550B5}" destId="{B94CE1F5-C5C0-40F8-84C8-4AE37E1B7057}" srcOrd="1" destOrd="0" presId="urn:microsoft.com/office/officeart/2005/8/layout/orgChart1"/>
    <dgm:cxn modelId="{DAE92620-A7CE-4254-BC2C-EBA87E0AB769}" type="presParOf" srcId="{61D1D9CE-71EB-4EFE-8CEE-76EECD8C87FE}" destId="{DA0CA8BA-FFA1-40EE-B894-CD029E396F98}" srcOrd="1" destOrd="0" presId="urn:microsoft.com/office/officeart/2005/8/layout/orgChart1"/>
    <dgm:cxn modelId="{147EB52A-2705-438C-9668-4345AE0ABF03}" type="presParOf" srcId="{DA0CA8BA-FFA1-40EE-B894-CD029E396F98}" destId="{3CC48C05-377E-4933-8EE2-5EC07B2E25CF}" srcOrd="0" destOrd="0" presId="urn:microsoft.com/office/officeart/2005/8/layout/orgChart1"/>
    <dgm:cxn modelId="{F9D6513A-0739-4E0C-8D4C-5C3596131D3B}" type="presParOf" srcId="{DA0CA8BA-FFA1-40EE-B894-CD029E396F98}" destId="{5C8C963E-6542-4E3F-9385-0A9F6F8DD4B3}" srcOrd="1" destOrd="0" presId="urn:microsoft.com/office/officeart/2005/8/layout/orgChart1"/>
    <dgm:cxn modelId="{4C015DE6-8850-4C25-9396-8293DE93B09E}" type="presParOf" srcId="{5C8C963E-6542-4E3F-9385-0A9F6F8DD4B3}" destId="{840ACB9D-9C17-4D93-8FE0-7B330B154837}" srcOrd="0" destOrd="0" presId="urn:microsoft.com/office/officeart/2005/8/layout/orgChart1"/>
    <dgm:cxn modelId="{D5F69E5A-E56B-46DE-AA7D-1D6E4084631B}" type="presParOf" srcId="{840ACB9D-9C17-4D93-8FE0-7B330B154837}" destId="{759244E0-AF40-4A7E-B9F0-FFDC84297B2F}" srcOrd="0" destOrd="0" presId="urn:microsoft.com/office/officeart/2005/8/layout/orgChart1"/>
    <dgm:cxn modelId="{D86C0587-D291-4AEB-822A-E67B15D98527}" type="presParOf" srcId="{840ACB9D-9C17-4D93-8FE0-7B330B154837}" destId="{E93D6C10-DCCB-451C-8833-26CD360DB388}" srcOrd="1" destOrd="0" presId="urn:microsoft.com/office/officeart/2005/8/layout/orgChart1"/>
    <dgm:cxn modelId="{FDB36D72-24F6-48B6-A42F-78C173DBC926}" type="presParOf" srcId="{5C8C963E-6542-4E3F-9385-0A9F6F8DD4B3}" destId="{E5A52F33-14AC-4792-B754-D9E1F340CABD}" srcOrd="1" destOrd="0" presId="urn:microsoft.com/office/officeart/2005/8/layout/orgChart1"/>
    <dgm:cxn modelId="{E81C9812-8F5C-4496-8E22-3D0CAB5F6FF3}" type="presParOf" srcId="{E5A52F33-14AC-4792-B754-D9E1F340CABD}" destId="{261E7CB6-1332-4BB6-9FA5-4732A3BA1D35}" srcOrd="0" destOrd="0" presId="urn:microsoft.com/office/officeart/2005/8/layout/orgChart1"/>
    <dgm:cxn modelId="{D5DA3558-3BB1-4483-AD3E-B2BA1F15D98F}" type="presParOf" srcId="{E5A52F33-14AC-4792-B754-D9E1F340CABD}" destId="{C12E4E54-4EAF-4A53-94F8-44C0723AD130}" srcOrd="1" destOrd="0" presId="urn:microsoft.com/office/officeart/2005/8/layout/orgChart1"/>
    <dgm:cxn modelId="{8D5C789D-184D-4930-AAC9-0720D728D45B}" type="presParOf" srcId="{C12E4E54-4EAF-4A53-94F8-44C0723AD130}" destId="{BA048553-DEBC-4344-82C3-618F3CC05BBC}" srcOrd="0" destOrd="0" presId="urn:microsoft.com/office/officeart/2005/8/layout/orgChart1"/>
    <dgm:cxn modelId="{5615B56F-EBF1-48C6-96C0-DDE0D7D01623}" type="presParOf" srcId="{BA048553-DEBC-4344-82C3-618F3CC05BBC}" destId="{DB095742-2607-4952-A84B-43C77DF57FB4}" srcOrd="0" destOrd="0" presId="urn:microsoft.com/office/officeart/2005/8/layout/orgChart1"/>
    <dgm:cxn modelId="{61A600F6-05A1-46AA-B3E8-42BA357706BF}" type="presParOf" srcId="{BA048553-DEBC-4344-82C3-618F3CC05BBC}" destId="{BCB832F4-542C-479C-A260-E131A0793012}" srcOrd="1" destOrd="0" presId="urn:microsoft.com/office/officeart/2005/8/layout/orgChart1"/>
    <dgm:cxn modelId="{BDAAF091-6DC1-4ED0-BF6F-1D4D9386E876}" type="presParOf" srcId="{C12E4E54-4EAF-4A53-94F8-44C0723AD130}" destId="{62FFB139-2040-467C-AC4C-EB4D064E0A7E}" srcOrd="1" destOrd="0" presId="urn:microsoft.com/office/officeart/2005/8/layout/orgChart1"/>
    <dgm:cxn modelId="{F6EB2BC8-1F52-4CC7-AE2B-6D5681E7CB50}" type="presParOf" srcId="{C12E4E54-4EAF-4A53-94F8-44C0723AD130}" destId="{DD0B4462-C0E8-44D8-BA58-64624112AE8F}" srcOrd="2" destOrd="0" presId="urn:microsoft.com/office/officeart/2005/8/layout/orgChart1"/>
    <dgm:cxn modelId="{B19DB388-2E47-40B8-B769-B3DB70D34A3F}" type="presParOf" srcId="{5C8C963E-6542-4E3F-9385-0A9F6F8DD4B3}" destId="{C56CD6E3-F574-4730-A81F-4E855B91190C}" srcOrd="2" destOrd="0" presId="urn:microsoft.com/office/officeart/2005/8/layout/orgChart1"/>
    <dgm:cxn modelId="{7D97E4A4-757D-4702-A242-8198BABB948F}" type="presParOf" srcId="{DA0CA8BA-FFA1-40EE-B894-CD029E396F98}" destId="{88D0E895-0684-4B59-96E4-59EEFB162F1D}" srcOrd="2" destOrd="0" presId="urn:microsoft.com/office/officeart/2005/8/layout/orgChart1"/>
    <dgm:cxn modelId="{3F7A67ED-AEDE-44E9-844E-63A8729FACB3}" type="presParOf" srcId="{DA0CA8BA-FFA1-40EE-B894-CD029E396F98}" destId="{99574D51-BAA7-4CC6-BC7D-3AD32615DC24}" srcOrd="3" destOrd="0" presId="urn:microsoft.com/office/officeart/2005/8/layout/orgChart1"/>
    <dgm:cxn modelId="{E96424C4-2FF2-4BDF-B321-24E31F9D691A}" type="presParOf" srcId="{99574D51-BAA7-4CC6-BC7D-3AD32615DC24}" destId="{EA307317-DA25-483D-8F20-98C049F54B0D}" srcOrd="0" destOrd="0" presId="urn:microsoft.com/office/officeart/2005/8/layout/orgChart1"/>
    <dgm:cxn modelId="{5BD1E1F8-207D-4DF3-8276-89CBB6FEF005}" type="presParOf" srcId="{EA307317-DA25-483D-8F20-98C049F54B0D}" destId="{A0D95695-14D2-4D6A-8BB8-4BA3733F24C6}" srcOrd="0" destOrd="0" presId="urn:microsoft.com/office/officeart/2005/8/layout/orgChart1"/>
    <dgm:cxn modelId="{9BD66CA5-CFBE-43DE-B7AD-802563A92552}" type="presParOf" srcId="{EA307317-DA25-483D-8F20-98C049F54B0D}" destId="{1EB0A42C-68AF-4D1B-8EF7-93AB44C25919}" srcOrd="1" destOrd="0" presId="urn:microsoft.com/office/officeart/2005/8/layout/orgChart1"/>
    <dgm:cxn modelId="{6FE84E9F-61D0-4EA1-A810-38F6A6201711}" type="presParOf" srcId="{99574D51-BAA7-4CC6-BC7D-3AD32615DC24}" destId="{6C251FC4-65A0-4D04-B55E-2D3568B58263}" srcOrd="1" destOrd="0" presId="urn:microsoft.com/office/officeart/2005/8/layout/orgChart1"/>
    <dgm:cxn modelId="{157B9ADD-D624-43D3-A6E6-EAA0A9A7E85C}" type="presParOf" srcId="{6C251FC4-65A0-4D04-B55E-2D3568B58263}" destId="{6D6B34ED-7BE9-4AAB-B844-4C1CB544A1F3}" srcOrd="0" destOrd="0" presId="urn:microsoft.com/office/officeart/2005/8/layout/orgChart1"/>
    <dgm:cxn modelId="{3C594923-4EF7-4045-BE6A-49DCFFF5B99B}" type="presParOf" srcId="{6C251FC4-65A0-4D04-B55E-2D3568B58263}" destId="{028B7068-3AFD-4C9C-A66A-56F490FA4891}" srcOrd="1" destOrd="0" presId="urn:microsoft.com/office/officeart/2005/8/layout/orgChart1"/>
    <dgm:cxn modelId="{FA8EA048-173D-4F8E-A869-978B91C554C5}" type="presParOf" srcId="{028B7068-3AFD-4C9C-A66A-56F490FA4891}" destId="{2100AAF0-D7F9-49D8-BB8B-BA80527AA785}" srcOrd="0" destOrd="0" presId="urn:microsoft.com/office/officeart/2005/8/layout/orgChart1"/>
    <dgm:cxn modelId="{D6C778A2-966F-4851-B74C-7BD67F76829B}" type="presParOf" srcId="{2100AAF0-D7F9-49D8-BB8B-BA80527AA785}" destId="{27B631EC-5319-4089-9924-05C14AC5C336}" srcOrd="0" destOrd="0" presId="urn:microsoft.com/office/officeart/2005/8/layout/orgChart1"/>
    <dgm:cxn modelId="{F12240F6-2287-4A98-A73D-C2A684B6F083}" type="presParOf" srcId="{2100AAF0-D7F9-49D8-BB8B-BA80527AA785}" destId="{B878446B-0A5D-46D9-902A-702D0C832489}" srcOrd="1" destOrd="0" presId="urn:microsoft.com/office/officeart/2005/8/layout/orgChart1"/>
    <dgm:cxn modelId="{A5BDC9EA-9085-433A-AACC-7E2560740B42}" type="presParOf" srcId="{028B7068-3AFD-4C9C-A66A-56F490FA4891}" destId="{39CDD681-7990-47E8-8A48-2AC4E568AFA4}" srcOrd="1" destOrd="0" presId="urn:microsoft.com/office/officeart/2005/8/layout/orgChart1"/>
    <dgm:cxn modelId="{170BC942-AD90-47DD-A62A-C60BAF895364}" type="presParOf" srcId="{39CDD681-7990-47E8-8A48-2AC4E568AFA4}" destId="{C330979F-9A2D-4B9A-BBE7-2199A9891934}" srcOrd="0" destOrd="0" presId="urn:microsoft.com/office/officeart/2005/8/layout/orgChart1"/>
    <dgm:cxn modelId="{057CC43F-D6CD-4624-AEF3-1EF1A3CD7F70}" type="presParOf" srcId="{39CDD681-7990-47E8-8A48-2AC4E568AFA4}" destId="{E6BB8A16-84EF-43BD-9250-1AAD8B271EFC}" srcOrd="1" destOrd="0" presId="urn:microsoft.com/office/officeart/2005/8/layout/orgChart1"/>
    <dgm:cxn modelId="{C7C4A563-FDFD-4E03-85FA-D8519D2B23DC}" type="presParOf" srcId="{E6BB8A16-84EF-43BD-9250-1AAD8B271EFC}" destId="{008827DE-2834-4DE5-A331-C82F08209E94}" srcOrd="0" destOrd="0" presId="urn:microsoft.com/office/officeart/2005/8/layout/orgChart1"/>
    <dgm:cxn modelId="{7EBE62E9-AF6B-47AA-A6F0-F15DC066482E}" type="presParOf" srcId="{008827DE-2834-4DE5-A331-C82F08209E94}" destId="{996C77DC-8121-4A2E-8345-E51F2E61BE09}" srcOrd="0" destOrd="0" presId="urn:microsoft.com/office/officeart/2005/8/layout/orgChart1"/>
    <dgm:cxn modelId="{6FCF301A-3EAA-42C8-9923-56F388CA6785}" type="presParOf" srcId="{008827DE-2834-4DE5-A331-C82F08209E94}" destId="{CDE7AF6E-97D7-4FC6-97F4-7C9C1B90F6CB}" srcOrd="1" destOrd="0" presId="urn:microsoft.com/office/officeart/2005/8/layout/orgChart1"/>
    <dgm:cxn modelId="{01ECC9C9-5C70-4CF8-B67F-B66BE20BE02B}" type="presParOf" srcId="{E6BB8A16-84EF-43BD-9250-1AAD8B271EFC}" destId="{4C905771-FCD0-4AB8-BD8D-5A321B7D336B}" srcOrd="1" destOrd="0" presId="urn:microsoft.com/office/officeart/2005/8/layout/orgChart1"/>
    <dgm:cxn modelId="{1CBDCE85-DBF3-47AD-95FC-A49B2FD2E266}" type="presParOf" srcId="{E6BB8A16-84EF-43BD-9250-1AAD8B271EFC}" destId="{1A456664-A182-4371-8592-70FFC4A78B00}" srcOrd="2" destOrd="0" presId="urn:microsoft.com/office/officeart/2005/8/layout/orgChart1"/>
    <dgm:cxn modelId="{AD27115B-19B5-4B3F-89E0-35EE0E872537}" type="presParOf" srcId="{028B7068-3AFD-4C9C-A66A-56F490FA4891}" destId="{2C860FA5-7B48-4010-BC45-B48B7B3AC2C3}" srcOrd="2" destOrd="0" presId="urn:microsoft.com/office/officeart/2005/8/layout/orgChart1"/>
    <dgm:cxn modelId="{556E7831-26CC-4AF9-963D-17C353D51DFC}" type="presParOf" srcId="{6C251FC4-65A0-4D04-B55E-2D3568B58263}" destId="{1B58D113-1457-4C9A-87B1-7FE8E96DBA7A}" srcOrd="2" destOrd="0" presId="urn:microsoft.com/office/officeart/2005/8/layout/orgChart1"/>
    <dgm:cxn modelId="{8FC2CEB8-2B08-4D39-B97B-E2101F9ECCBF}" type="presParOf" srcId="{6C251FC4-65A0-4D04-B55E-2D3568B58263}" destId="{7D01E760-8ACC-4E84-BB59-CA4A08F314F5}" srcOrd="3" destOrd="0" presId="urn:microsoft.com/office/officeart/2005/8/layout/orgChart1"/>
    <dgm:cxn modelId="{B26A842D-3C76-4A11-90F4-D84F55830C25}" type="presParOf" srcId="{7D01E760-8ACC-4E84-BB59-CA4A08F314F5}" destId="{ECCB78C9-5867-4E4F-A1AB-D606403E5E7A}" srcOrd="0" destOrd="0" presId="urn:microsoft.com/office/officeart/2005/8/layout/orgChart1"/>
    <dgm:cxn modelId="{0A4E6C87-BD6A-4DB2-B4A5-C6740ED44705}" type="presParOf" srcId="{ECCB78C9-5867-4E4F-A1AB-D606403E5E7A}" destId="{65DE2006-0138-4DDA-9D48-AB9B4F0B9DAB}" srcOrd="0" destOrd="0" presId="urn:microsoft.com/office/officeart/2005/8/layout/orgChart1"/>
    <dgm:cxn modelId="{7DE0D342-0E16-4F04-896A-186A0F2E27AF}" type="presParOf" srcId="{ECCB78C9-5867-4E4F-A1AB-D606403E5E7A}" destId="{355C8475-CCBF-4C79-88DC-89D85CCBDC67}" srcOrd="1" destOrd="0" presId="urn:microsoft.com/office/officeart/2005/8/layout/orgChart1"/>
    <dgm:cxn modelId="{09DBC8DD-1926-4642-9C17-10D5B2988185}" type="presParOf" srcId="{7D01E760-8ACC-4E84-BB59-CA4A08F314F5}" destId="{7046785C-BADC-45F1-A97E-BB8C2AFA6D8F}" srcOrd="1" destOrd="0" presId="urn:microsoft.com/office/officeart/2005/8/layout/orgChart1"/>
    <dgm:cxn modelId="{1C47716F-FA71-48FD-9F34-FF38510C2DC4}" type="presParOf" srcId="{7046785C-BADC-45F1-A97E-BB8C2AFA6D8F}" destId="{54E70728-723E-4613-B98E-026E2B33F39F}" srcOrd="0" destOrd="0" presId="urn:microsoft.com/office/officeart/2005/8/layout/orgChart1"/>
    <dgm:cxn modelId="{0C466E3D-DC3E-4CA7-9C7D-62AA6BF2595C}" type="presParOf" srcId="{7046785C-BADC-45F1-A97E-BB8C2AFA6D8F}" destId="{2AE693E8-2823-48D3-A708-DC787C99A276}" srcOrd="1" destOrd="0" presId="urn:microsoft.com/office/officeart/2005/8/layout/orgChart1"/>
    <dgm:cxn modelId="{7A71DBAB-2688-4367-A13D-8FDE3579B651}" type="presParOf" srcId="{2AE693E8-2823-48D3-A708-DC787C99A276}" destId="{5A08F3D5-5C6F-417A-8B7E-4B5D2C60FCE5}" srcOrd="0" destOrd="0" presId="urn:microsoft.com/office/officeart/2005/8/layout/orgChart1"/>
    <dgm:cxn modelId="{D50EE902-B6F3-4C35-A636-11892C12D258}" type="presParOf" srcId="{5A08F3D5-5C6F-417A-8B7E-4B5D2C60FCE5}" destId="{E04E7AD5-A71A-4A50-91D0-9A7516FC0B7B}" srcOrd="0" destOrd="0" presId="urn:microsoft.com/office/officeart/2005/8/layout/orgChart1"/>
    <dgm:cxn modelId="{188A3973-633E-4A1E-9435-03347C6CE54E}" type="presParOf" srcId="{5A08F3D5-5C6F-417A-8B7E-4B5D2C60FCE5}" destId="{A9BEEC94-9E8B-4221-B84F-DA9E4E9A17EC}" srcOrd="1" destOrd="0" presId="urn:microsoft.com/office/officeart/2005/8/layout/orgChart1"/>
    <dgm:cxn modelId="{63383EEA-EBF5-4176-BAE0-E9845BED0D8E}" type="presParOf" srcId="{2AE693E8-2823-48D3-A708-DC787C99A276}" destId="{4CA9C20C-B4EC-437D-9AFF-E1E34F8F07D8}" srcOrd="1" destOrd="0" presId="urn:microsoft.com/office/officeart/2005/8/layout/orgChart1"/>
    <dgm:cxn modelId="{1BD281E1-91CF-4E2F-87DE-7AF03305A537}" type="presParOf" srcId="{2AE693E8-2823-48D3-A708-DC787C99A276}" destId="{22A2836E-E9E6-4BD5-B060-AEE715B0E641}" srcOrd="2" destOrd="0" presId="urn:microsoft.com/office/officeart/2005/8/layout/orgChart1"/>
    <dgm:cxn modelId="{7E979552-10D8-44D9-8F4E-A6D6A666053E}" type="presParOf" srcId="{7D01E760-8ACC-4E84-BB59-CA4A08F314F5}" destId="{8585BB71-DB75-4F22-9D7E-F99D64B895C8}" srcOrd="2" destOrd="0" presId="urn:microsoft.com/office/officeart/2005/8/layout/orgChart1"/>
    <dgm:cxn modelId="{2F000CF9-1279-4BF8-834D-0F86866C431F}" type="presParOf" srcId="{99574D51-BAA7-4CC6-BC7D-3AD32615DC24}" destId="{0B29AB9B-D553-43A9-A2DA-4FE6FD86F588}" srcOrd="2" destOrd="0" presId="urn:microsoft.com/office/officeart/2005/8/layout/orgChart1"/>
    <dgm:cxn modelId="{90044086-0386-4B39-836F-420A11A813EF}" type="presParOf" srcId="{DA0CA8BA-FFA1-40EE-B894-CD029E396F98}" destId="{6EFFED82-6E9B-4773-94A4-984D00168873}" srcOrd="4" destOrd="0" presId="urn:microsoft.com/office/officeart/2005/8/layout/orgChart1"/>
    <dgm:cxn modelId="{D43F54EC-7D92-48D1-B85F-66BB22F5DADE}" type="presParOf" srcId="{DA0CA8BA-FFA1-40EE-B894-CD029E396F98}" destId="{28B5A8C3-A13A-4B3F-A059-3752D0FBE269}" srcOrd="5" destOrd="0" presId="urn:microsoft.com/office/officeart/2005/8/layout/orgChart1"/>
    <dgm:cxn modelId="{9CAAB226-4B24-400E-A9C4-978759DC8355}" type="presParOf" srcId="{28B5A8C3-A13A-4B3F-A059-3752D0FBE269}" destId="{1EB9F055-D960-4932-9132-43F83B9B5B00}" srcOrd="0" destOrd="0" presId="urn:microsoft.com/office/officeart/2005/8/layout/orgChart1"/>
    <dgm:cxn modelId="{6267BA22-78AF-4F3D-9525-7EBAF591CBD2}" type="presParOf" srcId="{1EB9F055-D960-4932-9132-43F83B9B5B00}" destId="{3DBE5A2E-5327-4418-AAD9-B8E4638C3B52}" srcOrd="0" destOrd="0" presId="urn:microsoft.com/office/officeart/2005/8/layout/orgChart1"/>
    <dgm:cxn modelId="{922D72CC-0095-430C-943C-A9D5916C2558}" type="presParOf" srcId="{1EB9F055-D960-4932-9132-43F83B9B5B00}" destId="{652A6D99-DDB8-4FAB-B3B9-1C1B2E21C45E}" srcOrd="1" destOrd="0" presId="urn:microsoft.com/office/officeart/2005/8/layout/orgChart1"/>
    <dgm:cxn modelId="{93B4E590-B0DD-4F98-9ECE-CC35A687CEB9}" type="presParOf" srcId="{28B5A8C3-A13A-4B3F-A059-3752D0FBE269}" destId="{6AD6237D-8716-418E-9B7E-20BBDAF7F4FF}" srcOrd="1" destOrd="0" presId="urn:microsoft.com/office/officeart/2005/8/layout/orgChart1"/>
    <dgm:cxn modelId="{E092CEDE-A7E0-48EE-AE99-4A31D3EEB8F7}" type="presParOf" srcId="{6AD6237D-8716-418E-9B7E-20BBDAF7F4FF}" destId="{2857BEBC-9E9C-4B68-8882-24BCAC02B704}" srcOrd="0" destOrd="0" presId="urn:microsoft.com/office/officeart/2005/8/layout/orgChart1"/>
    <dgm:cxn modelId="{F1636A26-9F03-4F69-9342-5837E00B6AF1}" type="presParOf" srcId="{6AD6237D-8716-418E-9B7E-20BBDAF7F4FF}" destId="{020EE7D7-E16E-4DF9-A30F-EEFCA604FA0A}" srcOrd="1" destOrd="0" presId="urn:microsoft.com/office/officeart/2005/8/layout/orgChart1"/>
    <dgm:cxn modelId="{62D7B61E-9F35-4F19-9414-A97509390859}" type="presParOf" srcId="{020EE7D7-E16E-4DF9-A30F-EEFCA604FA0A}" destId="{0BDF35F0-7D4E-4A0C-968B-15DCCB2A19BE}" srcOrd="0" destOrd="0" presId="urn:microsoft.com/office/officeart/2005/8/layout/orgChart1"/>
    <dgm:cxn modelId="{44C7E4F9-806B-4B81-A70D-6694C3A1094D}" type="presParOf" srcId="{0BDF35F0-7D4E-4A0C-968B-15DCCB2A19BE}" destId="{22291C0E-E89A-4CFB-B2DB-C87EBA8B1A31}" srcOrd="0" destOrd="0" presId="urn:microsoft.com/office/officeart/2005/8/layout/orgChart1"/>
    <dgm:cxn modelId="{1ABBC464-AF70-453F-812A-9A20ECE896EC}" type="presParOf" srcId="{0BDF35F0-7D4E-4A0C-968B-15DCCB2A19BE}" destId="{C5D2636C-6712-4E56-9B10-C1DCDD851F3A}" srcOrd="1" destOrd="0" presId="urn:microsoft.com/office/officeart/2005/8/layout/orgChart1"/>
    <dgm:cxn modelId="{84388C57-EE48-4543-885B-93AF4A653546}" type="presParOf" srcId="{020EE7D7-E16E-4DF9-A30F-EEFCA604FA0A}" destId="{2E345482-8E00-4CEC-86D5-DE3779C050D3}" srcOrd="1" destOrd="0" presId="urn:microsoft.com/office/officeart/2005/8/layout/orgChart1"/>
    <dgm:cxn modelId="{1C01CE2D-E63A-46C6-BBDA-45B0E978B924}" type="presParOf" srcId="{020EE7D7-E16E-4DF9-A30F-EEFCA604FA0A}" destId="{D9D9BC17-6C06-4869-9B8E-072E563F2133}" srcOrd="2" destOrd="0" presId="urn:microsoft.com/office/officeart/2005/8/layout/orgChart1"/>
    <dgm:cxn modelId="{68FCA75D-360D-4609-A008-B0E2EA475888}" type="presParOf" srcId="{28B5A8C3-A13A-4B3F-A059-3752D0FBE269}" destId="{103A7FE9-BC38-46AD-802B-DF49A53DE855}" srcOrd="2" destOrd="0" presId="urn:microsoft.com/office/officeart/2005/8/layout/orgChart1"/>
    <dgm:cxn modelId="{53A91AB4-AEB2-4192-805A-42C70AE1D708}" type="presParOf" srcId="{61D1D9CE-71EB-4EFE-8CEE-76EECD8C87FE}" destId="{D7389D88-89D9-4A49-BAE6-A11983C17C18}" srcOrd="2" destOrd="0" presId="urn:microsoft.com/office/officeart/2005/8/layout/orgChart1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813" y="4341813"/>
            <a:ext cx="5030787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3662" tIns="46038" rIns="93662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0"/>
            <a:r>
              <a:rPr lang="en-US" noProof="0" smtClean="0"/>
              <a:t>Second level</a:t>
            </a:r>
          </a:p>
          <a:p>
            <a:pPr lvl="0"/>
            <a:r>
              <a:rPr lang="en-US" noProof="0" smtClean="0"/>
              <a:t>Third level</a:t>
            </a:r>
          </a:p>
          <a:p>
            <a:pPr lvl="0"/>
            <a:r>
              <a:rPr lang="en-US" noProof="0" smtClean="0"/>
              <a:t>Fourth level</a:t>
            </a:r>
          </a:p>
          <a:p>
            <a:pPr lvl="0"/>
            <a:r>
              <a:rPr lang="en-US" noProof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8"/>
          <p:cNvSpPr>
            <a:spLocks noChangeArrowheads="1"/>
          </p:cNvSpPr>
          <p:nvPr/>
        </p:nvSpPr>
        <p:spPr bwMode="auto">
          <a:xfrm flipV="1">
            <a:off x="0" y="0"/>
            <a:ext cx="838200" cy="914400"/>
          </a:xfrm>
          <a:prstGeom prst="rtTriangle">
            <a:avLst/>
          </a:prstGeom>
          <a:solidFill>
            <a:srgbClr val="3333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CA">
              <a:ea typeface="+mn-ea"/>
            </a:endParaRPr>
          </a:p>
        </p:txBody>
      </p:sp>
      <p:sp>
        <p:nvSpPr>
          <p:cNvPr id="5" name="AutoShape 9"/>
          <p:cNvSpPr>
            <a:spLocks noChangeArrowheads="1"/>
          </p:cNvSpPr>
          <p:nvPr/>
        </p:nvSpPr>
        <p:spPr bwMode="auto">
          <a:xfrm flipV="1">
            <a:off x="0" y="0"/>
            <a:ext cx="609600" cy="685800"/>
          </a:xfrm>
          <a:prstGeom prst="rtTriangle">
            <a:avLst/>
          </a:prstGeom>
          <a:solidFill>
            <a:srgbClr val="99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CA">
              <a:ea typeface="+mn-ea"/>
            </a:endParaRPr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 flipV="1">
            <a:off x="0" y="0"/>
            <a:ext cx="381000" cy="457200"/>
          </a:xfrm>
          <a:prstGeom prst="rtTriangle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CA">
              <a:ea typeface="+mn-ea"/>
            </a:endParaRPr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6858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3886200"/>
            <a:ext cx="6400800" cy="177165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b="1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11200" y="6229350"/>
            <a:ext cx="1930400" cy="514350"/>
          </a:xfrm>
        </p:spPr>
        <p:txBody>
          <a:bodyPr/>
          <a:lstStyle>
            <a:lvl1pPr>
              <a:defRPr>
                <a:solidFill>
                  <a:srgbClr val="5E574E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9600" y="6229350"/>
            <a:ext cx="2844800" cy="514350"/>
          </a:xfrm>
        </p:spPr>
        <p:txBody>
          <a:bodyPr/>
          <a:lstStyle>
            <a:lvl1pPr>
              <a:defRPr>
                <a:solidFill>
                  <a:srgbClr val="5E574E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04000" y="6229350"/>
            <a:ext cx="1828800" cy="514350"/>
          </a:xfrm>
        </p:spPr>
        <p:txBody>
          <a:bodyPr/>
          <a:lstStyle>
            <a:lvl1pPr>
              <a:defRPr>
                <a:solidFill>
                  <a:srgbClr val="5E574E"/>
                </a:solidFill>
              </a:defRPr>
            </a:lvl1pPr>
          </a:lstStyle>
          <a:p>
            <a:pPr>
              <a:defRPr/>
            </a:pPr>
            <a:fld id="{013BBF90-5E7C-49C6-8186-A3B67EB80E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78E53-FED8-4BD1-8693-8B5E1E15FF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764F4-45E8-4CAD-95C9-FB35B71170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85950"/>
            <a:ext cx="4013200" cy="4171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2800" y="1885950"/>
            <a:ext cx="4013200" cy="4171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29BF3-FE34-4C39-8D3C-350AB70568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6E6F2-A694-4A0D-A998-3939F7B973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C5BB9A-4DB1-416C-BE0A-D7463EB7B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A20BB-EE22-4FCA-8B53-705B06987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48C71-7DD9-4E1E-851E-BA6FFF4288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E5ADB-E0E0-4FAF-A183-B58F073632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A12AF-90C0-4938-BEA2-343AB63CA1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533400"/>
            <a:ext cx="2044700" cy="5524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5981700" cy="5524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04DE6-E402-4138-816B-C47E3603E3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885950"/>
            <a:ext cx="8178800" cy="417195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7E903-877A-4E33-A160-17AAD639EE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CFEB9"/>
            </a:gs>
            <a:gs pos="100000">
              <a:srgbClr val="CCFFFF"/>
            </a:gs>
          </a:gsLst>
          <a:path path="shape">
            <a:fillToRect l="50000" t="50000" r="50000" b="50000"/>
          </a:path>
        </a:gra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5334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85950"/>
            <a:ext cx="81788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1800" y="62293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2935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31000" y="62293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0C228710-C40A-4F92-8345-35AD347D95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4824" name="AutoShape 8"/>
          <p:cNvSpPr>
            <a:spLocks noChangeArrowheads="1"/>
          </p:cNvSpPr>
          <p:nvPr/>
        </p:nvSpPr>
        <p:spPr bwMode="auto">
          <a:xfrm flipV="1">
            <a:off x="0" y="0"/>
            <a:ext cx="838200" cy="914400"/>
          </a:xfrm>
          <a:prstGeom prst="rtTriangle">
            <a:avLst/>
          </a:prstGeom>
          <a:solidFill>
            <a:srgbClr val="3333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CA">
              <a:ea typeface="+mn-ea"/>
            </a:endParaRPr>
          </a:p>
        </p:txBody>
      </p:sp>
      <p:sp>
        <p:nvSpPr>
          <p:cNvPr id="34825" name="AutoShape 9"/>
          <p:cNvSpPr>
            <a:spLocks noChangeArrowheads="1"/>
          </p:cNvSpPr>
          <p:nvPr/>
        </p:nvSpPr>
        <p:spPr bwMode="auto">
          <a:xfrm flipV="1">
            <a:off x="0" y="0"/>
            <a:ext cx="609600" cy="685800"/>
          </a:xfrm>
          <a:prstGeom prst="rtTriangle">
            <a:avLst/>
          </a:prstGeom>
          <a:solidFill>
            <a:srgbClr val="99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CA">
              <a:ea typeface="+mn-ea"/>
            </a:endParaRPr>
          </a:p>
        </p:txBody>
      </p:sp>
      <p:sp>
        <p:nvSpPr>
          <p:cNvPr id="34826" name="AutoShape 10"/>
          <p:cNvSpPr>
            <a:spLocks noChangeArrowheads="1"/>
          </p:cNvSpPr>
          <p:nvPr/>
        </p:nvSpPr>
        <p:spPr bwMode="auto">
          <a:xfrm flipV="1">
            <a:off x="0" y="0"/>
            <a:ext cx="381000" cy="457200"/>
          </a:xfrm>
          <a:prstGeom prst="rtTriangle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CA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3" r:id="rId2"/>
    <p:sldLayoutId id="2147483662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  <p:sldLayoutId id="2147483653" r:id="rId12"/>
  </p:sldLayoutIdLst>
  <p:transition spd="med"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rgbClr val="3333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/>
        <a:buChar char="4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/>
        <a:buChar char="4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/>
        <a:buChar char="4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/>
        <a:buChar char="4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/>
        <a:buChar char="4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4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4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4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4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5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a.sgs.com/activites/testing?lob=31101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://www.ca.sgs.com/activites/testing?lob=53888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ca.sgs.com/activites/testing?lob=58940" TargetMode="External"/><Relationship Id="rId11" Type="http://schemas.openxmlformats.org/officeDocument/2006/relationships/image" Target="../media/image18.png"/><Relationship Id="rId5" Type="http://schemas.openxmlformats.org/officeDocument/2006/relationships/hyperlink" Target="http://www.ca.sgs.com/activites/testing?lob=31091" TargetMode="External"/><Relationship Id="rId10" Type="http://schemas.openxmlformats.org/officeDocument/2006/relationships/hyperlink" Target="http://www.ca.sgs.com/activites/testing?lob=31060" TargetMode="External"/><Relationship Id="rId4" Type="http://schemas.openxmlformats.org/officeDocument/2006/relationships/hyperlink" Target="http://www.ca.sgs.com/activites/testing?lob=31081" TargetMode="External"/><Relationship Id="rId9" Type="http://schemas.openxmlformats.org/officeDocument/2006/relationships/hyperlink" Target="http://www.ca.sgs.com/activites/testing?lob=31070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2286000"/>
            <a:ext cx="7721600" cy="1752600"/>
          </a:xfrm>
        </p:spPr>
        <p:txBody>
          <a:bodyPr/>
          <a:lstStyle/>
          <a:p>
            <a:pPr>
              <a:defRPr/>
            </a:pPr>
            <a:r>
              <a:rPr lang="en-US" sz="5400" smtClean="0"/>
              <a:t>Discrete Probability Distributions</a:t>
            </a:r>
          </a:p>
        </p:txBody>
      </p:sp>
    </p:spTree>
  </p:cSld>
  <p:clrMapOvr>
    <a:masterClrMapping/>
  </p:clrMapOvr>
  <p:transition spd="med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Outcomes</a:t>
            </a:r>
          </a:p>
        </p:txBody>
      </p:sp>
      <p:sp>
        <p:nvSpPr>
          <p:cNvPr id="17410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mtClean="0">
                <a:ea typeface="宋体" charset="-122"/>
              </a:rPr>
              <a:t>At the end of this section you should be able to:</a:t>
            </a:r>
          </a:p>
          <a:p>
            <a:pPr lvl="1">
              <a:buClr>
                <a:srgbClr val="065651"/>
              </a:buClr>
              <a:buSzPct val="80000"/>
            </a:pPr>
            <a:r>
              <a:rPr lang="en-US" altLang="zh-CN" i="1" smtClean="0">
                <a:ea typeface="宋体" charset="-122"/>
              </a:rPr>
              <a:t>Know how to determine probabilities associated with Uniform, Binomial and Poisson distribution applications.</a:t>
            </a:r>
          </a:p>
          <a:p>
            <a:endParaRPr lang="en-US" altLang="zh-CN" smtClean="0">
              <a:ea typeface="宋体" charset="-122"/>
            </a:endParaRPr>
          </a:p>
          <a:p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914400"/>
            <a:ext cx="77216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>Discrete Probability Distributions</a:t>
            </a:r>
          </a:p>
        </p:txBody>
      </p:sp>
      <p:sp>
        <p:nvSpPr>
          <p:cNvPr id="1925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895600"/>
            <a:ext cx="7848600" cy="1600200"/>
          </a:xfrm>
          <a:solidFill>
            <a:srgbClr val="FFFF99"/>
          </a:solidFill>
          <a:ln w="38100">
            <a:solidFill>
              <a:srgbClr val="000000"/>
            </a:solidFill>
          </a:ln>
        </p:spPr>
        <p:txBody>
          <a:bodyPr/>
          <a:lstStyle/>
          <a:p>
            <a:pPr>
              <a:defRPr/>
            </a:pPr>
            <a:r>
              <a:rPr lang="en-US" smtClean="0"/>
              <a:t>A </a:t>
            </a:r>
            <a:r>
              <a:rPr lang="en-US" i="1" smtClean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random variable</a:t>
            </a:r>
            <a:r>
              <a:rPr lang="en-US" smtClean="0"/>
              <a:t> is a variable that assigns a numerical value to each outcome of a random experiment or trial.</a:t>
            </a:r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822325" y="5276850"/>
            <a:ext cx="72151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E.g. the number of faulty products out of a </a:t>
            </a:r>
          </a:p>
          <a:p>
            <a:pPr eaLnBrk="0" hangingPunct="0"/>
            <a:r>
              <a:rPr lang="en-US" altLang="zh-CN"/>
              <a:t>sample of 1000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2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5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44563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>Discrete Distribution Organization Chart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52400" y="990600"/>
          <a:ext cx="87630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228600"/>
            <a:ext cx="87630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>Uniform Probability Distributions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4114800"/>
            <a:ext cx="7127875" cy="2133600"/>
          </a:xfrm>
          <a:solidFill>
            <a:srgbClr val="FFFF99"/>
          </a:solidFill>
          <a:ln w="38100">
            <a:solidFill>
              <a:srgbClr val="000000"/>
            </a:solidFill>
          </a:ln>
        </p:spPr>
        <p:txBody>
          <a:bodyPr/>
          <a:lstStyle/>
          <a:p>
            <a:pPr>
              <a:defRPr/>
            </a:pPr>
            <a:r>
              <a:rPr lang="en-US" dirty="0" smtClean="0"/>
              <a:t>The </a:t>
            </a:r>
            <a:r>
              <a:rPr lang="en-US" i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uniform probability distribution</a:t>
            </a:r>
            <a:r>
              <a:rPr lang="en-US" dirty="0" smtClean="0"/>
              <a:t> is a probability distribution that has equal probabilities for all possible outcomes of the random variable</a:t>
            </a: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384425" y="1905000"/>
            <a:ext cx="18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altLang="zh-CN"/>
          </a:p>
        </p:txBody>
      </p:sp>
      <p:sp>
        <p:nvSpPr>
          <p:cNvPr id="20484" name="Line 5"/>
          <p:cNvSpPr>
            <a:spLocks noChangeShapeType="1"/>
          </p:cNvSpPr>
          <p:nvPr/>
        </p:nvSpPr>
        <p:spPr bwMode="auto">
          <a:xfrm>
            <a:off x="2209800" y="1905000"/>
            <a:ext cx="0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5" name="Line 6"/>
          <p:cNvSpPr>
            <a:spLocks noChangeShapeType="1"/>
          </p:cNvSpPr>
          <p:nvPr/>
        </p:nvSpPr>
        <p:spPr bwMode="auto">
          <a:xfrm>
            <a:off x="2209800" y="3048000"/>
            <a:ext cx="3276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6" name="Text Box 7"/>
          <p:cNvSpPr txBox="1">
            <a:spLocks noChangeArrowheads="1"/>
          </p:cNvSpPr>
          <p:nvPr/>
        </p:nvSpPr>
        <p:spPr bwMode="auto">
          <a:xfrm>
            <a:off x="2209800" y="17526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 i="1">
                <a:latin typeface="Book Antiqua"/>
              </a:rPr>
              <a:t>P(x)</a:t>
            </a:r>
          </a:p>
        </p:txBody>
      </p:sp>
      <p:sp>
        <p:nvSpPr>
          <p:cNvPr id="20487" name="Rectangle 8"/>
          <p:cNvSpPr>
            <a:spLocks noChangeArrowheads="1"/>
          </p:cNvSpPr>
          <p:nvPr/>
        </p:nvSpPr>
        <p:spPr bwMode="auto">
          <a:xfrm>
            <a:off x="3048000" y="2438400"/>
            <a:ext cx="1676400" cy="609600"/>
          </a:xfrm>
          <a:prstGeom prst="rect">
            <a:avLst/>
          </a:prstGeom>
          <a:solidFill>
            <a:srgbClr val="00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0488" name="Text Box 9"/>
          <p:cNvSpPr txBox="1">
            <a:spLocks noChangeArrowheads="1"/>
          </p:cNvSpPr>
          <p:nvPr/>
        </p:nvSpPr>
        <p:spPr bwMode="auto">
          <a:xfrm>
            <a:off x="2819400" y="3048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990000"/>
                </a:solidFill>
                <a:latin typeface="Book Antiqua"/>
              </a:rPr>
              <a:t>m</a:t>
            </a:r>
          </a:p>
        </p:txBody>
      </p:sp>
      <p:sp>
        <p:nvSpPr>
          <p:cNvPr id="20489" name="Text Box 10"/>
          <p:cNvSpPr txBox="1">
            <a:spLocks noChangeArrowheads="1"/>
          </p:cNvSpPr>
          <p:nvPr/>
        </p:nvSpPr>
        <p:spPr bwMode="auto">
          <a:xfrm>
            <a:off x="4419600" y="30480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990000"/>
                </a:solidFill>
                <a:latin typeface="Book Antiqua"/>
              </a:rPr>
              <a:t>n</a:t>
            </a:r>
          </a:p>
        </p:txBody>
      </p:sp>
      <p:pic>
        <p:nvPicPr>
          <p:cNvPr id="20490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6200" y="4038600"/>
            <a:ext cx="1209675" cy="128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1" name="Rounded Rectangular Callout 11"/>
          <p:cNvSpPr>
            <a:spLocks noChangeArrowheads="1"/>
          </p:cNvSpPr>
          <p:nvPr/>
        </p:nvSpPr>
        <p:spPr bwMode="auto">
          <a:xfrm>
            <a:off x="6553200" y="1981200"/>
            <a:ext cx="2362200" cy="1676400"/>
          </a:xfrm>
          <a:prstGeom prst="wedgeRoundRectCallout">
            <a:avLst>
              <a:gd name="adj1" fmla="val 20903"/>
              <a:gd name="adj2" fmla="val 83806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en-CA" altLang="zh-CN" sz="2400"/>
              <a:t>If I’m a fair die, each probability (1,2,3,4,5,6) is the same: 1/6.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47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r>
              <a:rPr lang="en-US" altLang="zh-CN" smtClean="0">
                <a:ea typeface="宋体" charset="-122"/>
              </a:rPr>
              <a:t>Discrete Uniform Distribution</a:t>
            </a:r>
            <a:br>
              <a:rPr lang="en-US" altLang="zh-CN" smtClean="0">
                <a:ea typeface="宋体" charset="-122"/>
              </a:rPr>
            </a:br>
            <a:r>
              <a:rPr lang="en-US" altLang="zh-CN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宋体" charset="-122"/>
              </a:rPr>
              <a:t>Lead Time for Product Delivery</a:t>
            </a:r>
            <a:endParaRPr lang="en-US" altLang="zh-CN" smtClean="0">
              <a:ea typeface="宋体" charset="-122"/>
            </a:endParaRPr>
          </a:p>
        </p:txBody>
      </p:sp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2362200" y="1752600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400" b="1">
                <a:latin typeface="Book Antiqua"/>
              </a:rPr>
              <a:t>Uniform Probability Distribution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2819400" y="61722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400" b="1">
                <a:latin typeface="Book Antiqua"/>
              </a:rPr>
              <a:t>Delivery Lead Time</a:t>
            </a:r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603250" y="2274888"/>
            <a:ext cx="7916863" cy="3860800"/>
          </a:xfrm>
          <a:prstGeom prst="rect">
            <a:avLst/>
          </a:prstGeom>
          <a:solidFill>
            <a:srgbClr val="FFFFFF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1592263" y="2751138"/>
            <a:ext cx="6734175" cy="247491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1510" name="Rectangle 7"/>
          <p:cNvSpPr>
            <a:spLocks noChangeArrowheads="1"/>
          </p:cNvSpPr>
          <p:nvPr/>
        </p:nvSpPr>
        <p:spPr bwMode="auto">
          <a:xfrm>
            <a:off x="1592263" y="2751138"/>
            <a:ext cx="6734175" cy="2474912"/>
          </a:xfrm>
          <a:prstGeom prst="rect">
            <a:avLst/>
          </a:prstGeom>
          <a:noFill/>
          <a:ln w="22225">
            <a:solidFill>
              <a:srgbClr val="80808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1511" name="Rectangle 8"/>
          <p:cNvSpPr>
            <a:spLocks noChangeArrowheads="1"/>
          </p:cNvSpPr>
          <p:nvPr/>
        </p:nvSpPr>
        <p:spPr bwMode="auto">
          <a:xfrm>
            <a:off x="1592263" y="3159125"/>
            <a:ext cx="1677987" cy="2066925"/>
          </a:xfrm>
          <a:prstGeom prst="rect">
            <a:avLst/>
          </a:prstGeom>
          <a:solidFill>
            <a:srgbClr val="9999FF"/>
          </a:solidFill>
          <a:ln w="222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1512" name="Rectangle 9"/>
          <p:cNvSpPr>
            <a:spLocks noChangeArrowheads="1"/>
          </p:cNvSpPr>
          <p:nvPr/>
        </p:nvSpPr>
        <p:spPr bwMode="auto">
          <a:xfrm>
            <a:off x="3270250" y="3159125"/>
            <a:ext cx="1700213" cy="2066925"/>
          </a:xfrm>
          <a:prstGeom prst="rect">
            <a:avLst/>
          </a:prstGeom>
          <a:solidFill>
            <a:srgbClr val="9999FF"/>
          </a:solidFill>
          <a:ln w="222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1513" name="Rectangle 10"/>
          <p:cNvSpPr>
            <a:spLocks noChangeArrowheads="1"/>
          </p:cNvSpPr>
          <p:nvPr/>
        </p:nvSpPr>
        <p:spPr bwMode="auto">
          <a:xfrm>
            <a:off x="4970463" y="3159125"/>
            <a:ext cx="1677987" cy="2066925"/>
          </a:xfrm>
          <a:prstGeom prst="rect">
            <a:avLst/>
          </a:prstGeom>
          <a:solidFill>
            <a:srgbClr val="9999FF"/>
          </a:solidFill>
          <a:ln w="222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1514" name="Rectangle 11"/>
          <p:cNvSpPr>
            <a:spLocks noChangeArrowheads="1"/>
          </p:cNvSpPr>
          <p:nvPr/>
        </p:nvSpPr>
        <p:spPr bwMode="auto">
          <a:xfrm>
            <a:off x="6648450" y="3159125"/>
            <a:ext cx="1677988" cy="2066925"/>
          </a:xfrm>
          <a:prstGeom prst="rect">
            <a:avLst/>
          </a:prstGeom>
          <a:solidFill>
            <a:srgbClr val="9999FF"/>
          </a:solidFill>
          <a:ln w="222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1515" name="Line 12"/>
          <p:cNvSpPr>
            <a:spLocks noChangeShapeType="1"/>
          </p:cNvSpPr>
          <p:nvPr/>
        </p:nvSpPr>
        <p:spPr bwMode="auto">
          <a:xfrm>
            <a:off x="1592263" y="2751138"/>
            <a:ext cx="1587" cy="247491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6" name="Line 13"/>
          <p:cNvSpPr>
            <a:spLocks noChangeShapeType="1"/>
          </p:cNvSpPr>
          <p:nvPr/>
        </p:nvSpPr>
        <p:spPr bwMode="auto">
          <a:xfrm>
            <a:off x="1506538" y="5226050"/>
            <a:ext cx="85725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7" name="Line 14"/>
          <p:cNvSpPr>
            <a:spLocks noChangeShapeType="1"/>
          </p:cNvSpPr>
          <p:nvPr/>
        </p:nvSpPr>
        <p:spPr bwMode="auto">
          <a:xfrm>
            <a:off x="1506538" y="4818063"/>
            <a:ext cx="857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8" name="Line 15"/>
          <p:cNvSpPr>
            <a:spLocks noChangeShapeType="1"/>
          </p:cNvSpPr>
          <p:nvPr/>
        </p:nvSpPr>
        <p:spPr bwMode="auto">
          <a:xfrm>
            <a:off x="1506538" y="4408488"/>
            <a:ext cx="857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9" name="Line 16"/>
          <p:cNvSpPr>
            <a:spLocks noChangeShapeType="1"/>
          </p:cNvSpPr>
          <p:nvPr/>
        </p:nvSpPr>
        <p:spPr bwMode="auto">
          <a:xfrm>
            <a:off x="1506538" y="4000500"/>
            <a:ext cx="85725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0" name="Line 17"/>
          <p:cNvSpPr>
            <a:spLocks noChangeShapeType="1"/>
          </p:cNvSpPr>
          <p:nvPr/>
        </p:nvSpPr>
        <p:spPr bwMode="auto">
          <a:xfrm>
            <a:off x="1506538" y="3568700"/>
            <a:ext cx="85725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1" name="Line 18"/>
          <p:cNvSpPr>
            <a:spLocks noChangeShapeType="1"/>
          </p:cNvSpPr>
          <p:nvPr/>
        </p:nvSpPr>
        <p:spPr bwMode="auto">
          <a:xfrm>
            <a:off x="1506538" y="3159125"/>
            <a:ext cx="85725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2" name="Line 19"/>
          <p:cNvSpPr>
            <a:spLocks noChangeShapeType="1"/>
          </p:cNvSpPr>
          <p:nvPr/>
        </p:nvSpPr>
        <p:spPr bwMode="auto">
          <a:xfrm>
            <a:off x="1506538" y="2751138"/>
            <a:ext cx="857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3" name="Line 20"/>
          <p:cNvSpPr>
            <a:spLocks noChangeShapeType="1"/>
          </p:cNvSpPr>
          <p:nvPr/>
        </p:nvSpPr>
        <p:spPr bwMode="auto">
          <a:xfrm>
            <a:off x="1592263" y="5226050"/>
            <a:ext cx="6734175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4" name="Line 21"/>
          <p:cNvSpPr>
            <a:spLocks noChangeShapeType="1"/>
          </p:cNvSpPr>
          <p:nvPr/>
        </p:nvSpPr>
        <p:spPr bwMode="auto">
          <a:xfrm flipV="1">
            <a:off x="1592263" y="5226050"/>
            <a:ext cx="1587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5" name="Line 22"/>
          <p:cNvSpPr>
            <a:spLocks noChangeShapeType="1"/>
          </p:cNvSpPr>
          <p:nvPr/>
        </p:nvSpPr>
        <p:spPr bwMode="auto">
          <a:xfrm flipV="1">
            <a:off x="3270250" y="5226050"/>
            <a:ext cx="1588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6" name="Line 23"/>
          <p:cNvSpPr>
            <a:spLocks noChangeShapeType="1"/>
          </p:cNvSpPr>
          <p:nvPr/>
        </p:nvSpPr>
        <p:spPr bwMode="auto">
          <a:xfrm flipV="1">
            <a:off x="4970463" y="5226050"/>
            <a:ext cx="1587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7" name="Line 24"/>
          <p:cNvSpPr>
            <a:spLocks noChangeShapeType="1"/>
          </p:cNvSpPr>
          <p:nvPr/>
        </p:nvSpPr>
        <p:spPr bwMode="auto">
          <a:xfrm flipV="1">
            <a:off x="6648450" y="5226050"/>
            <a:ext cx="1588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8" name="Line 25"/>
          <p:cNvSpPr>
            <a:spLocks noChangeShapeType="1"/>
          </p:cNvSpPr>
          <p:nvPr/>
        </p:nvSpPr>
        <p:spPr bwMode="auto">
          <a:xfrm flipV="1">
            <a:off x="8326438" y="5226050"/>
            <a:ext cx="1587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29" name="Rectangle 26"/>
          <p:cNvSpPr>
            <a:spLocks noChangeArrowheads="1"/>
          </p:cNvSpPr>
          <p:nvPr/>
        </p:nvSpPr>
        <p:spPr bwMode="auto">
          <a:xfrm>
            <a:off x="1227138" y="5045075"/>
            <a:ext cx="258762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</a:t>
            </a:r>
            <a:endParaRPr lang="en-US" altLang="zh-CN"/>
          </a:p>
        </p:txBody>
      </p:sp>
      <p:sp>
        <p:nvSpPr>
          <p:cNvPr id="21530" name="Rectangle 27"/>
          <p:cNvSpPr>
            <a:spLocks noChangeArrowheads="1"/>
          </p:cNvSpPr>
          <p:nvPr/>
        </p:nvSpPr>
        <p:spPr bwMode="auto">
          <a:xfrm>
            <a:off x="860425" y="4635500"/>
            <a:ext cx="601663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0.05</a:t>
            </a:r>
            <a:endParaRPr lang="en-US" altLang="zh-CN"/>
          </a:p>
        </p:txBody>
      </p:sp>
      <p:sp>
        <p:nvSpPr>
          <p:cNvPr id="21531" name="Rectangle 28"/>
          <p:cNvSpPr>
            <a:spLocks noChangeArrowheads="1"/>
          </p:cNvSpPr>
          <p:nvPr/>
        </p:nvSpPr>
        <p:spPr bwMode="auto">
          <a:xfrm>
            <a:off x="1011238" y="4227513"/>
            <a:ext cx="47307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0.1</a:t>
            </a:r>
            <a:endParaRPr lang="en-US" altLang="zh-CN"/>
          </a:p>
        </p:txBody>
      </p:sp>
      <p:sp>
        <p:nvSpPr>
          <p:cNvPr id="21532" name="Rectangle 29"/>
          <p:cNvSpPr>
            <a:spLocks noChangeArrowheads="1"/>
          </p:cNvSpPr>
          <p:nvPr/>
        </p:nvSpPr>
        <p:spPr bwMode="auto">
          <a:xfrm>
            <a:off x="860425" y="3817938"/>
            <a:ext cx="60166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0.15</a:t>
            </a:r>
            <a:endParaRPr lang="en-US" altLang="zh-CN"/>
          </a:p>
        </p:txBody>
      </p:sp>
      <p:sp>
        <p:nvSpPr>
          <p:cNvPr id="21533" name="Rectangle 30"/>
          <p:cNvSpPr>
            <a:spLocks noChangeArrowheads="1"/>
          </p:cNvSpPr>
          <p:nvPr/>
        </p:nvSpPr>
        <p:spPr bwMode="auto">
          <a:xfrm>
            <a:off x="1011238" y="3387725"/>
            <a:ext cx="47307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0.2</a:t>
            </a:r>
            <a:endParaRPr lang="en-US" altLang="zh-CN"/>
          </a:p>
        </p:txBody>
      </p:sp>
      <p:sp>
        <p:nvSpPr>
          <p:cNvPr id="21534" name="Rectangle 31"/>
          <p:cNvSpPr>
            <a:spLocks noChangeArrowheads="1"/>
          </p:cNvSpPr>
          <p:nvPr/>
        </p:nvSpPr>
        <p:spPr bwMode="auto">
          <a:xfrm>
            <a:off x="860425" y="2978150"/>
            <a:ext cx="601663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0.25</a:t>
            </a:r>
            <a:endParaRPr lang="en-US" altLang="zh-CN"/>
          </a:p>
        </p:txBody>
      </p:sp>
      <p:sp>
        <p:nvSpPr>
          <p:cNvPr id="21535" name="Rectangle 32"/>
          <p:cNvSpPr>
            <a:spLocks noChangeArrowheads="1"/>
          </p:cNvSpPr>
          <p:nvPr/>
        </p:nvSpPr>
        <p:spPr bwMode="auto">
          <a:xfrm>
            <a:off x="1011238" y="2570163"/>
            <a:ext cx="47307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0.3</a:t>
            </a:r>
            <a:endParaRPr lang="en-US" altLang="zh-CN"/>
          </a:p>
        </p:txBody>
      </p:sp>
      <p:sp>
        <p:nvSpPr>
          <p:cNvPr id="21536" name="Rectangle 33"/>
          <p:cNvSpPr>
            <a:spLocks noChangeArrowheads="1"/>
          </p:cNvSpPr>
          <p:nvPr/>
        </p:nvSpPr>
        <p:spPr bwMode="auto">
          <a:xfrm>
            <a:off x="2022475" y="5476875"/>
            <a:ext cx="925513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1 week</a:t>
            </a:r>
            <a:endParaRPr lang="en-US" altLang="zh-CN"/>
          </a:p>
        </p:txBody>
      </p:sp>
      <p:sp>
        <p:nvSpPr>
          <p:cNvPr id="21537" name="Rectangle 34"/>
          <p:cNvSpPr>
            <a:spLocks noChangeArrowheads="1"/>
          </p:cNvSpPr>
          <p:nvPr/>
        </p:nvSpPr>
        <p:spPr bwMode="auto">
          <a:xfrm>
            <a:off x="3614738" y="5476875"/>
            <a:ext cx="1054100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2 weeks</a:t>
            </a:r>
            <a:endParaRPr lang="en-US" altLang="zh-CN"/>
          </a:p>
        </p:txBody>
      </p:sp>
      <p:sp>
        <p:nvSpPr>
          <p:cNvPr id="21538" name="Rectangle 35"/>
          <p:cNvSpPr>
            <a:spLocks noChangeArrowheads="1"/>
          </p:cNvSpPr>
          <p:nvPr/>
        </p:nvSpPr>
        <p:spPr bwMode="auto">
          <a:xfrm>
            <a:off x="5314950" y="5476875"/>
            <a:ext cx="1054100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3 weeks</a:t>
            </a:r>
            <a:endParaRPr lang="en-US" altLang="zh-CN"/>
          </a:p>
        </p:txBody>
      </p:sp>
      <p:sp>
        <p:nvSpPr>
          <p:cNvPr id="21539" name="Rectangle 36"/>
          <p:cNvSpPr>
            <a:spLocks noChangeArrowheads="1"/>
          </p:cNvSpPr>
          <p:nvPr/>
        </p:nvSpPr>
        <p:spPr bwMode="auto">
          <a:xfrm>
            <a:off x="6992938" y="5476875"/>
            <a:ext cx="1054100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4 weeks</a:t>
            </a:r>
            <a:endParaRPr lang="en-US" altLang="zh-CN"/>
          </a:p>
        </p:txBody>
      </p:sp>
      <p:sp>
        <p:nvSpPr>
          <p:cNvPr id="21540" name="Rectangle 37"/>
          <p:cNvSpPr>
            <a:spLocks noChangeArrowheads="1"/>
          </p:cNvSpPr>
          <p:nvPr/>
        </p:nvSpPr>
        <p:spPr bwMode="auto">
          <a:xfrm>
            <a:off x="603250" y="2274888"/>
            <a:ext cx="7916863" cy="3860800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</p:spTree>
  </p:cSld>
  <p:clrMapOvr>
    <a:masterClrMapping/>
  </p:clrMapOvr>
  <p:transition spd="med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Class Discussion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5410200"/>
            <a:ext cx="8178800" cy="1104900"/>
          </a:xfrm>
        </p:spPr>
        <p:txBody>
          <a:bodyPr/>
          <a:lstStyle/>
          <a:p>
            <a:r>
              <a:rPr lang="en-US" altLang="zh-CN" smtClean="0">
                <a:ea typeface="宋体" charset="-122"/>
              </a:rPr>
              <a:t>Calculate the mean and standard deviation of the uniform distribution.</a:t>
            </a: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685800" y="1219200"/>
            <a:ext cx="7916863" cy="3860800"/>
          </a:xfrm>
          <a:prstGeom prst="rect">
            <a:avLst/>
          </a:prstGeom>
          <a:solidFill>
            <a:srgbClr val="FFFFFF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2532" name="Rectangle 6"/>
          <p:cNvSpPr>
            <a:spLocks noChangeArrowheads="1"/>
          </p:cNvSpPr>
          <p:nvPr/>
        </p:nvSpPr>
        <p:spPr bwMode="auto">
          <a:xfrm>
            <a:off x="1674813" y="1695450"/>
            <a:ext cx="6734175" cy="2474913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2533" name="Rectangle 7"/>
          <p:cNvSpPr>
            <a:spLocks noChangeArrowheads="1"/>
          </p:cNvSpPr>
          <p:nvPr/>
        </p:nvSpPr>
        <p:spPr bwMode="auto">
          <a:xfrm>
            <a:off x="1674813" y="1695450"/>
            <a:ext cx="6734175" cy="2474913"/>
          </a:xfrm>
          <a:prstGeom prst="rect">
            <a:avLst/>
          </a:prstGeom>
          <a:noFill/>
          <a:ln w="22225">
            <a:solidFill>
              <a:srgbClr val="80808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2534" name="Rectangle 8"/>
          <p:cNvSpPr>
            <a:spLocks noChangeArrowheads="1"/>
          </p:cNvSpPr>
          <p:nvPr/>
        </p:nvSpPr>
        <p:spPr bwMode="auto">
          <a:xfrm>
            <a:off x="1674813" y="2103438"/>
            <a:ext cx="1677987" cy="2066925"/>
          </a:xfrm>
          <a:prstGeom prst="rect">
            <a:avLst/>
          </a:prstGeom>
          <a:solidFill>
            <a:srgbClr val="9999FF"/>
          </a:solidFill>
          <a:ln w="222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2535" name="Rectangle 9"/>
          <p:cNvSpPr>
            <a:spLocks noChangeArrowheads="1"/>
          </p:cNvSpPr>
          <p:nvPr/>
        </p:nvSpPr>
        <p:spPr bwMode="auto">
          <a:xfrm>
            <a:off x="3352800" y="2103438"/>
            <a:ext cx="1700213" cy="2066925"/>
          </a:xfrm>
          <a:prstGeom prst="rect">
            <a:avLst/>
          </a:prstGeom>
          <a:solidFill>
            <a:srgbClr val="9999FF"/>
          </a:solidFill>
          <a:ln w="222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2536" name="Rectangle 10"/>
          <p:cNvSpPr>
            <a:spLocks noChangeArrowheads="1"/>
          </p:cNvSpPr>
          <p:nvPr/>
        </p:nvSpPr>
        <p:spPr bwMode="auto">
          <a:xfrm>
            <a:off x="5053013" y="2103438"/>
            <a:ext cx="1677987" cy="2066925"/>
          </a:xfrm>
          <a:prstGeom prst="rect">
            <a:avLst/>
          </a:prstGeom>
          <a:solidFill>
            <a:srgbClr val="9999FF"/>
          </a:solidFill>
          <a:ln w="222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2537" name="Rectangle 11"/>
          <p:cNvSpPr>
            <a:spLocks noChangeArrowheads="1"/>
          </p:cNvSpPr>
          <p:nvPr/>
        </p:nvSpPr>
        <p:spPr bwMode="auto">
          <a:xfrm>
            <a:off x="6731000" y="2103438"/>
            <a:ext cx="1677988" cy="2066925"/>
          </a:xfrm>
          <a:prstGeom prst="rect">
            <a:avLst/>
          </a:prstGeom>
          <a:solidFill>
            <a:srgbClr val="9999FF"/>
          </a:solidFill>
          <a:ln w="222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  <p:sp>
        <p:nvSpPr>
          <p:cNvPr id="22538" name="Line 12"/>
          <p:cNvSpPr>
            <a:spLocks noChangeShapeType="1"/>
          </p:cNvSpPr>
          <p:nvPr/>
        </p:nvSpPr>
        <p:spPr bwMode="auto">
          <a:xfrm>
            <a:off x="1674813" y="1695450"/>
            <a:ext cx="1587" cy="247491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9" name="Line 13"/>
          <p:cNvSpPr>
            <a:spLocks noChangeShapeType="1"/>
          </p:cNvSpPr>
          <p:nvPr/>
        </p:nvSpPr>
        <p:spPr bwMode="auto">
          <a:xfrm>
            <a:off x="1589088" y="4170363"/>
            <a:ext cx="857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0" name="Line 14"/>
          <p:cNvSpPr>
            <a:spLocks noChangeShapeType="1"/>
          </p:cNvSpPr>
          <p:nvPr/>
        </p:nvSpPr>
        <p:spPr bwMode="auto">
          <a:xfrm>
            <a:off x="1589088" y="3762375"/>
            <a:ext cx="85725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1" name="Line 15"/>
          <p:cNvSpPr>
            <a:spLocks noChangeShapeType="1"/>
          </p:cNvSpPr>
          <p:nvPr/>
        </p:nvSpPr>
        <p:spPr bwMode="auto">
          <a:xfrm>
            <a:off x="1589088" y="3352800"/>
            <a:ext cx="85725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2" name="Line 16"/>
          <p:cNvSpPr>
            <a:spLocks noChangeShapeType="1"/>
          </p:cNvSpPr>
          <p:nvPr/>
        </p:nvSpPr>
        <p:spPr bwMode="auto">
          <a:xfrm>
            <a:off x="1589088" y="2944813"/>
            <a:ext cx="857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3" name="Line 17"/>
          <p:cNvSpPr>
            <a:spLocks noChangeShapeType="1"/>
          </p:cNvSpPr>
          <p:nvPr/>
        </p:nvSpPr>
        <p:spPr bwMode="auto">
          <a:xfrm>
            <a:off x="1589088" y="2513013"/>
            <a:ext cx="857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4" name="Line 18"/>
          <p:cNvSpPr>
            <a:spLocks noChangeShapeType="1"/>
          </p:cNvSpPr>
          <p:nvPr/>
        </p:nvSpPr>
        <p:spPr bwMode="auto">
          <a:xfrm>
            <a:off x="1589088" y="2103438"/>
            <a:ext cx="8572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5" name="Line 19"/>
          <p:cNvSpPr>
            <a:spLocks noChangeShapeType="1"/>
          </p:cNvSpPr>
          <p:nvPr/>
        </p:nvSpPr>
        <p:spPr bwMode="auto">
          <a:xfrm>
            <a:off x="1589088" y="1695450"/>
            <a:ext cx="85725" cy="1588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6" name="Line 20"/>
          <p:cNvSpPr>
            <a:spLocks noChangeShapeType="1"/>
          </p:cNvSpPr>
          <p:nvPr/>
        </p:nvSpPr>
        <p:spPr bwMode="auto">
          <a:xfrm>
            <a:off x="1674813" y="4170363"/>
            <a:ext cx="6734175" cy="1587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7" name="Line 21"/>
          <p:cNvSpPr>
            <a:spLocks noChangeShapeType="1"/>
          </p:cNvSpPr>
          <p:nvPr/>
        </p:nvSpPr>
        <p:spPr bwMode="auto">
          <a:xfrm flipV="1">
            <a:off x="1674813" y="4170363"/>
            <a:ext cx="1587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8" name="Line 22"/>
          <p:cNvSpPr>
            <a:spLocks noChangeShapeType="1"/>
          </p:cNvSpPr>
          <p:nvPr/>
        </p:nvSpPr>
        <p:spPr bwMode="auto">
          <a:xfrm flipV="1">
            <a:off x="3352800" y="4170363"/>
            <a:ext cx="1588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49" name="Line 23"/>
          <p:cNvSpPr>
            <a:spLocks noChangeShapeType="1"/>
          </p:cNvSpPr>
          <p:nvPr/>
        </p:nvSpPr>
        <p:spPr bwMode="auto">
          <a:xfrm flipV="1">
            <a:off x="5053013" y="4170363"/>
            <a:ext cx="1587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50" name="Line 24"/>
          <p:cNvSpPr>
            <a:spLocks noChangeShapeType="1"/>
          </p:cNvSpPr>
          <p:nvPr/>
        </p:nvSpPr>
        <p:spPr bwMode="auto">
          <a:xfrm flipV="1">
            <a:off x="6731000" y="4170363"/>
            <a:ext cx="1588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51" name="Line 25"/>
          <p:cNvSpPr>
            <a:spLocks noChangeShapeType="1"/>
          </p:cNvSpPr>
          <p:nvPr/>
        </p:nvSpPr>
        <p:spPr bwMode="auto">
          <a:xfrm flipV="1">
            <a:off x="8408988" y="4170363"/>
            <a:ext cx="1587" cy="920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52" name="Rectangle 26"/>
          <p:cNvSpPr>
            <a:spLocks noChangeArrowheads="1"/>
          </p:cNvSpPr>
          <p:nvPr/>
        </p:nvSpPr>
        <p:spPr bwMode="auto">
          <a:xfrm>
            <a:off x="1309688" y="3989388"/>
            <a:ext cx="258762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</a:t>
            </a:r>
            <a:endParaRPr lang="en-US" altLang="zh-CN"/>
          </a:p>
        </p:txBody>
      </p:sp>
      <p:sp>
        <p:nvSpPr>
          <p:cNvPr id="22553" name="Rectangle 27"/>
          <p:cNvSpPr>
            <a:spLocks noChangeArrowheads="1"/>
          </p:cNvSpPr>
          <p:nvPr/>
        </p:nvSpPr>
        <p:spPr bwMode="auto">
          <a:xfrm>
            <a:off x="942975" y="3579813"/>
            <a:ext cx="60166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0.05</a:t>
            </a:r>
            <a:endParaRPr lang="en-US" altLang="zh-CN"/>
          </a:p>
        </p:txBody>
      </p:sp>
      <p:sp>
        <p:nvSpPr>
          <p:cNvPr id="22554" name="Rectangle 28"/>
          <p:cNvSpPr>
            <a:spLocks noChangeArrowheads="1"/>
          </p:cNvSpPr>
          <p:nvPr/>
        </p:nvSpPr>
        <p:spPr bwMode="auto">
          <a:xfrm>
            <a:off x="1093788" y="3171825"/>
            <a:ext cx="47307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0.1</a:t>
            </a:r>
            <a:endParaRPr lang="en-US" altLang="zh-CN"/>
          </a:p>
        </p:txBody>
      </p:sp>
      <p:sp>
        <p:nvSpPr>
          <p:cNvPr id="22555" name="Rectangle 29"/>
          <p:cNvSpPr>
            <a:spLocks noChangeArrowheads="1"/>
          </p:cNvSpPr>
          <p:nvPr/>
        </p:nvSpPr>
        <p:spPr bwMode="auto">
          <a:xfrm>
            <a:off x="942975" y="2762250"/>
            <a:ext cx="601663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0.15</a:t>
            </a:r>
            <a:endParaRPr lang="en-US" altLang="zh-CN"/>
          </a:p>
        </p:txBody>
      </p:sp>
      <p:sp>
        <p:nvSpPr>
          <p:cNvPr id="22556" name="Rectangle 30"/>
          <p:cNvSpPr>
            <a:spLocks noChangeArrowheads="1"/>
          </p:cNvSpPr>
          <p:nvPr/>
        </p:nvSpPr>
        <p:spPr bwMode="auto">
          <a:xfrm>
            <a:off x="1093788" y="2332038"/>
            <a:ext cx="47307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0.2</a:t>
            </a:r>
            <a:endParaRPr lang="en-US" altLang="zh-CN"/>
          </a:p>
        </p:txBody>
      </p:sp>
      <p:sp>
        <p:nvSpPr>
          <p:cNvPr id="22557" name="Rectangle 31"/>
          <p:cNvSpPr>
            <a:spLocks noChangeArrowheads="1"/>
          </p:cNvSpPr>
          <p:nvPr/>
        </p:nvSpPr>
        <p:spPr bwMode="auto">
          <a:xfrm>
            <a:off x="942975" y="1922463"/>
            <a:ext cx="60166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0.25</a:t>
            </a:r>
            <a:endParaRPr lang="en-US" altLang="zh-CN"/>
          </a:p>
        </p:txBody>
      </p:sp>
      <p:sp>
        <p:nvSpPr>
          <p:cNvPr id="22558" name="Rectangle 32"/>
          <p:cNvSpPr>
            <a:spLocks noChangeArrowheads="1"/>
          </p:cNvSpPr>
          <p:nvPr/>
        </p:nvSpPr>
        <p:spPr bwMode="auto">
          <a:xfrm>
            <a:off x="1093788" y="1514475"/>
            <a:ext cx="47307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0.3</a:t>
            </a:r>
            <a:endParaRPr lang="en-US" altLang="zh-CN"/>
          </a:p>
        </p:txBody>
      </p:sp>
      <p:sp>
        <p:nvSpPr>
          <p:cNvPr id="22559" name="Rectangle 33"/>
          <p:cNvSpPr>
            <a:spLocks noChangeArrowheads="1"/>
          </p:cNvSpPr>
          <p:nvPr/>
        </p:nvSpPr>
        <p:spPr bwMode="auto">
          <a:xfrm>
            <a:off x="2105025" y="4421188"/>
            <a:ext cx="92551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1 week</a:t>
            </a:r>
            <a:endParaRPr lang="en-US" altLang="zh-CN"/>
          </a:p>
        </p:txBody>
      </p:sp>
      <p:sp>
        <p:nvSpPr>
          <p:cNvPr id="22560" name="Rectangle 34"/>
          <p:cNvSpPr>
            <a:spLocks noChangeArrowheads="1"/>
          </p:cNvSpPr>
          <p:nvPr/>
        </p:nvSpPr>
        <p:spPr bwMode="auto">
          <a:xfrm>
            <a:off x="3697288" y="4421188"/>
            <a:ext cx="1054100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2 weeks</a:t>
            </a:r>
            <a:endParaRPr lang="en-US" altLang="zh-CN"/>
          </a:p>
        </p:txBody>
      </p:sp>
      <p:sp>
        <p:nvSpPr>
          <p:cNvPr id="22561" name="Rectangle 35"/>
          <p:cNvSpPr>
            <a:spLocks noChangeArrowheads="1"/>
          </p:cNvSpPr>
          <p:nvPr/>
        </p:nvSpPr>
        <p:spPr bwMode="auto">
          <a:xfrm>
            <a:off x="5397500" y="4421188"/>
            <a:ext cx="1054100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3 weeks</a:t>
            </a:r>
            <a:endParaRPr lang="en-US" altLang="zh-CN"/>
          </a:p>
        </p:txBody>
      </p:sp>
      <p:sp>
        <p:nvSpPr>
          <p:cNvPr id="22562" name="Rectangle 36"/>
          <p:cNvSpPr>
            <a:spLocks noChangeArrowheads="1"/>
          </p:cNvSpPr>
          <p:nvPr/>
        </p:nvSpPr>
        <p:spPr bwMode="auto">
          <a:xfrm>
            <a:off x="7075488" y="4421188"/>
            <a:ext cx="1054100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2200">
                <a:solidFill>
                  <a:srgbClr val="000000"/>
                </a:solidFill>
                <a:latin typeface="Arial" charset="0"/>
              </a:rPr>
              <a:t>4 weeks</a:t>
            </a:r>
            <a:endParaRPr lang="en-US" altLang="zh-CN"/>
          </a:p>
        </p:txBody>
      </p:sp>
      <p:sp>
        <p:nvSpPr>
          <p:cNvPr id="22563" name="Rectangle 37"/>
          <p:cNvSpPr>
            <a:spLocks noChangeArrowheads="1"/>
          </p:cNvSpPr>
          <p:nvPr/>
        </p:nvSpPr>
        <p:spPr bwMode="auto">
          <a:xfrm>
            <a:off x="685800" y="1219200"/>
            <a:ext cx="7916863" cy="3860800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CA" altLang="zh-CN"/>
          </a:p>
        </p:txBody>
      </p:sp>
    </p:spTree>
  </p:cSld>
  <p:clrMapOvr>
    <a:masterClrMapping/>
  </p:clrMapOvr>
  <p:transition spd="med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163"/>
            <a:ext cx="8229600" cy="884237"/>
          </a:xfrm>
        </p:spPr>
        <p:txBody>
          <a:bodyPr/>
          <a:lstStyle/>
          <a:p>
            <a:pPr>
              <a:defRPr/>
            </a:pPr>
            <a:r>
              <a:rPr lang="en-US" smtClean="0"/>
              <a:t>Discrete Distribution Diagrams</a:t>
            </a:r>
          </a:p>
        </p:txBody>
      </p:sp>
      <p:sp>
        <p:nvSpPr>
          <p:cNvPr id="23554" name="Line 3"/>
          <p:cNvSpPr>
            <a:spLocks noChangeShapeType="1"/>
          </p:cNvSpPr>
          <p:nvPr/>
        </p:nvSpPr>
        <p:spPr bwMode="auto">
          <a:xfrm>
            <a:off x="5086350" y="4678363"/>
            <a:ext cx="3352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7981950" y="4221163"/>
            <a:ext cx="719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/>
              <a:t>Time</a:t>
            </a:r>
          </a:p>
        </p:txBody>
      </p:sp>
      <p:sp>
        <p:nvSpPr>
          <p:cNvPr id="23556" name="Line 5"/>
          <p:cNvSpPr>
            <a:spLocks noChangeShapeType="1"/>
          </p:cNvSpPr>
          <p:nvPr/>
        </p:nvSpPr>
        <p:spPr bwMode="auto">
          <a:xfrm>
            <a:off x="6915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AutoShape 6"/>
          <p:cNvSpPr>
            <a:spLocks/>
          </p:cNvSpPr>
          <p:nvPr/>
        </p:nvSpPr>
        <p:spPr bwMode="auto">
          <a:xfrm rot="5400000">
            <a:off x="6788150" y="4259263"/>
            <a:ext cx="304800" cy="1371600"/>
          </a:xfrm>
          <a:prstGeom prst="rightBrace">
            <a:avLst>
              <a:gd name="adj1" fmla="val 37500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6172200" y="5135563"/>
            <a:ext cx="1644650" cy="7000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800"/>
              <a:t># of events</a:t>
            </a:r>
          </a:p>
          <a:p>
            <a:pPr algn="ctr" eaLnBrk="0" hangingPunct="0"/>
            <a:r>
              <a:rPr lang="en-US" altLang="zh-CN" sz="1800"/>
              <a:t>Per unit time: </a:t>
            </a:r>
            <a:r>
              <a:rPr lang="en-US" altLang="zh-CN" sz="2100" i="1">
                <a:solidFill>
                  <a:srgbClr val="000000"/>
                </a:solidFill>
                <a:latin typeface="Symbol" pitchFamily="18" charset="2"/>
              </a:rPr>
              <a:t>l</a:t>
            </a:r>
          </a:p>
        </p:txBody>
      </p:sp>
      <p:sp>
        <p:nvSpPr>
          <p:cNvPr id="23559" name="Line 8"/>
          <p:cNvSpPr>
            <a:spLocks noChangeShapeType="1"/>
          </p:cNvSpPr>
          <p:nvPr/>
        </p:nvSpPr>
        <p:spPr bwMode="auto">
          <a:xfrm>
            <a:off x="6534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0" name="Line 9"/>
          <p:cNvSpPr>
            <a:spLocks noChangeShapeType="1"/>
          </p:cNvSpPr>
          <p:nvPr/>
        </p:nvSpPr>
        <p:spPr bwMode="auto">
          <a:xfrm>
            <a:off x="55435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Line 10"/>
          <p:cNvSpPr>
            <a:spLocks noChangeShapeType="1"/>
          </p:cNvSpPr>
          <p:nvPr/>
        </p:nvSpPr>
        <p:spPr bwMode="auto">
          <a:xfrm>
            <a:off x="79057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2" name="Line 11"/>
          <p:cNvSpPr>
            <a:spLocks noChangeShapeType="1"/>
          </p:cNvSpPr>
          <p:nvPr/>
        </p:nvSpPr>
        <p:spPr bwMode="auto">
          <a:xfrm>
            <a:off x="5772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3" name="Text Box 12"/>
          <p:cNvSpPr txBox="1">
            <a:spLocks noChangeArrowheads="1"/>
          </p:cNvSpPr>
          <p:nvPr/>
        </p:nvSpPr>
        <p:spPr bwMode="auto">
          <a:xfrm>
            <a:off x="555625" y="1325563"/>
            <a:ext cx="184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altLang="zh-CN"/>
          </a:p>
        </p:txBody>
      </p:sp>
      <p:sp>
        <p:nvSpPr>
          <p:cNvPr id="23564" name="Line 13"/>
          <p:cNvSpPr>
            <a:spLocks noChangeShapeType="1"/>
          </p:cNvSpPr>
          <p:nvPr/>
        </p:nvSpPr>
        <p:spPr bwMode="auto">
          <a:xfrm>
            <a:off x="381000" y="1325563"/>
            <a:ext cx="0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5" name="Line 14"/>
          <p:cNvSpPr>
            <a:spLocks noChangeShapeType="1"/>
          </p:cNvSpPr>
          <p:nvPr/>
        </p:nvSpPr>
        <p:spPr bwMode="auto">
          <a:xfrm>
            <a:off x="381000" y="2438400"/>
            <a:ext cx="3276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6" name="Text Box 15"/>
          <p:cNvSpPr txBox="1">
            <a:spLocks noChangeArrowheads="1"/>
          </p:cNvSpPr>
          <p:nvPr/>
        </p:nvSpPr>
        <p:spPr bwMode="auto">
          <a:xfrm>
            <a:off x="381000" y="1173163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Book Antiqua"/>
              </a:rPr>
              <a:t>P(x)</a:t>
            </a:r>
          </a:p>
        </p:txBody>
      </p:sp>
      <p:sp>
        <p:nvSpPr>
          <p:cNvPr id="23567" name="Rectangle 16"/>
          <p:cNvSpPr>
            <a:spLocks noChangeArrowheads="1"/>
          </p:cNvSpPr>
          <p:nvPr/>
        </p:nvSpPr>
        <p:spPr bwMode="auto">
          <a:xfrm>
            <a:off x="1066800" y="1828800"/>
            <a:ext cx="2133600" cy="609600"/>
          </a:xfrm>
          <a:prstGeom prst="rect">
            <a:avLst/>
          </a:prstGeom>
          <a:solidFill>
            <a:srgbClr val="00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3568" name="Text Box 17"/>
          <p:cNvSpPr txBox="1">
            <a:spLocks noChangeArrowheads="1"/>
          </p:cNvSpPr>
          <p:nvPr/>
        </p:nvSpPr>
        <p:spPr bwMode="auto">
          <a:xfrm>
            <a:off x="9144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latin typeface="Arial" charset="0"/>
              </a:rPr>
              <a:t>a</a:t>
            </a:r>
          </a:p>
        </p:txBody>
      </p:sp>
      <p:sp>
        <p:nvSpPr>
          <p:cNvPr id="23569" name="Text Box 18"/>
          <p:cNvSpPr txBox="1">
            <a:spLocks noChangeArrowheads="1"/>
          </p:cNvSpPr>
          <p:nvPr/>
        </p:nvSpPr>
        <p:spPr bwMode="auto">
          <a:xfrm>
            <a:off x="30480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latin typeface="Arial" charset="0"/>
              </a:rPr>
              <a:t>b</a:t>
            </a:r>
          </a:p>
        </p:txBody>
      </p:sp>
      <p:sp>
        <p:nvSpPr>
          <p:cNvPr id="23570" name="Oval 26"/>
          <p:cNvSpPr>
            <a:spLocks noChangeArrowheads="1"/>
          </p:cNvSpPr>
          <p:nvPr/>
        </p:nvSpPr>
        <p:spPr bwMode="auto">
          <a:xfrm>
            <a:off x="641350" y="3535363"/>
            <a:ext cx="3244850" cy="2095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3571" name="Text Box 27"/>
          <p:cNvSpPr txBox="1">
            <a:spLocks noChangeArrowheads="1"/>
          </p:cNvSpPr>
          <p:nvPr/>
        </p:nvSpPr>
        <p:spPr bwMode="auto">
          <a:xfrm>
            <a:off x="1143000" y="3916363"/>
            <a:ext cx="4778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23572" name="Oval 28"/>
          <p:cNvSpPr>
            <a:spLocks noChangeArrowheads="1"/>
          </p:cNvSpPr>
          <p:nvPr/>
        </p:nvSpPr>
        <p:spPr bwMode="auto">
          <a:xfrm>
            <a:off x="2133600" y="3992563"/>
            <a:ext cx="1406525" cy="1206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3573" name="Text Box 29"/>
          <p:cNvSpPr txBox="1">
            <a:spLocks noChangeArrowheads="1"/>
          </p:cNvSpPr>
          <p:nvPr/>
        </p:nvSpPr>
        <p:spPr bwMode="auto">
          <a:xfrm>
            <a:off x="2743200" y="4144963"/>
            <a:ext cx="40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S</a:t>
            </a:r>
          </a:p>
        </p:txBody>
      </p:sp>
      <p:sp>
        <p:nvSpPr>
          <p:cNvPr id="23574" name="Oval 30"/>
          <p:cNvSpPr>
            <a:spLocks noChangeArrowheads="1"/>
          </p:cNvSpPr>
          <p:nvPr/>
        </p:nvSpPr>
        <p:spPr bwMode="auto">
          <a:xfrm>
            <a:off x="1524000" y="4525963"/>
            <a:ext cx="1262063" cy="825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3575" name="Text Box 31"/>
          <p:cNvSpPr txBox="1">
            <a:spLocks noChangeArrowheads="1"/>
          </p:cNvSpPr>
          <p:nvPr/>
        </p:nvSpPr>
        <p:spPr bwMode="auto">
          <a:xfrm>
            <a:off x="1828800" y="46783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23576" name="Text Box 32"/>
          <p:cNvSpPr txBox="1">
            <a:spLocks noChangeArrowheads="1"/>
          </p:cNvSpPr>
          <p:nvPr/>
        </p:nvSpPr>
        <p:spPr bwMode="auto">
          <a:xfrm>
            <a:off x="2286000" y="45259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x</a:t>
            </a:r>
          </a:p>
        </p:txBody>
      </p:sp>
      <p:sp>
        <p:nvSpPr>
          <p:cNvPr id="23577" name="Text Box 33"/>
          <p:cNvSpPr txBox="1">
            <a:spLocks noChangeArrowheads="1"/>
          </p:cNvSpPr>
          <p:nvPr/>
        </p:nvSpPr>
        <p:spPr bwMode="auto">
          <a:xfrm>
            <a:off x="152400" y="2849563"/>
            <a:ext cx="1833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Uniform: a, b</a:t>
            </a:r>
          </a:p>
        </p:txBody>
      </p:sp>
      <p:sp>
        <p:nvSpPr>
          <p:cNvPr id="23578" name="Text Box 34"/>
          <p:cNvSpPr txBox="1">
            <a:spLocks noChangeArrowheads="1"/>
          </p:cNvSpPr>
          <p:nvPr/>
        </p:nvSpPr>
        <p:spPr bwMode="auto">
          <a:xfrm>
            <a:off x="5715000" y="3200400"/>
            <a:ext cx="193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Binomial: n, p</a:t>
            </a:r>
          </a:p>
        </p:txBody>
      </p:sp>
      <p:sp>
        <p:nvSpPr>
          <p:cNvPr id="23579" name="Text Box 35"/>
          <p:cNvSpPr txBox="1">
            <a:spLocks noChangeArrowheads="1"/>
          </p:cNvSpPr>
          <p:nvPr/>
        </p:nvSpPr>
        <p:spPr bwMode="auto">
          <a:xfrm>
            <a:off x="685800" y="5668963"/>
            <a:ext cx="3170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Hypergeometric: N, S, n</a:t>
            </a:r>
          </a:p>
        </p:txBody>
      </p:sp>
      <p:sp>
        <p:nvSpPr>
          <p:cNvPr id="23580" name="Text Box 36"/>
          <p:cNvSpPr txBox="1">
            <a:spLocks noChangeArrowheads="1"/>
          </p:cNvSpPr>
          <p:nvPr/>
        </p:nvSpPr>
        <p:spPr bwMode="auto">
          <a:xfrm>
            <a:off x="6019800" y="5973763"/>
            <a:ext cx="15589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Poisson: </a:t>
            </a:r>
            <a:r>
              <a:rPr lang="en-US" altLang="zh-CN" sz="2700" i="1">
                <a:solidFill>
                  <a:srgbClr val="000000"/>
                </a:solidFill>
                <a:latin typeface="Symbol" pitchFamily="18" charset="2"/>
              </a:rPr>
              <a:t>l</a:t>
            </a:r>
            <a:r>
              <a:rPr lang="en-US" altLang="zh-CN" sz="2400"/>
              <a:t> </a:t>
            </a:r>
          </a:p>
        </p:txBody>
      </p:sp>
      <p:grpSp>
        <p:nvGrpSpPr>
          <p:cNvPr id="23581" name="Group 42"/>
          <p:cNvGrpSpPr>
            <a:grpSpLocks/>
          </p:cNvGrpSpPr>
          <p:nvPr/>
        </p:nvGrpSpPr>
        <p:grpSpPr bwMode="auto">
          <a:xfrm>
            <a:off x="5597525" y="1066800"/>
            <a:ext cx="2190750" cy="2079625"/>
            <a:chOff x="3079750" y="1447800"/>
            <a:chExt cx="2940050" cy="3298825"/>
          </a:xfrm>
        </p:grpSpPr>
        <p:sp>
          <p:nvSpPr>
            <p:cNvPr id="23582" name="Oval 1026"/>
            <p:cNvSpPr>
              <a:spLocks noChangeArrowheads="1"/>
            </p:cNvSpPr>
            <p:nvPr/>
          </p:nvSpPr>
          <p:spPr bwMode="auto">
            <a:xfrm>
              <a:off x="3079750" y="2933700"/>
              <a:ext cx="2667000" cy="9906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en-CA" altLang="zh-CN" sz="1600"/>
            </a:p>
          </p:txBody>
        </p:sp>
        <p:sp>
          <p:nvSpPr>
            <p:cNvPr id="23583" name="Text Box 1027"/>
            <p:cNvSpPr txBox="1">
              <a:spLocks noChangeArrowheads="1"/>
            </p:cNvSpPr>
            <p:nvPr/>
          </p:nvSpPr>
          <p:spPr bwMode="auto">
            <a:xfrm>
              <a:off x="3505200" y="3124200"/>
              <a:ext cx="798756" cy="732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/>
                <a:t>n-x</a:t>
              </a:r>
            </a:p>
          </p:txBody>
        </p:sp>
        <p:sp>
          <p:nvSpPr>
            <p:cNvPr id="23584" name="Text Box 1028"/>
            <p:cNvSpPr txBox="1">
              <a:spLocks noChangeArrowheads="1"/>
            </p:cNvSpPr>
            <p:nvPr/>
          </p:nvSpPr>
          <p:spPr bwMode="auto">
            <a:xfrm>
              <a:off x="4876799" y="3124200"/>
              <a:ext cx="454464" cy="732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/>
                <a:t>x</a:t>
              </a:r>
            </a:p>
          </p:txBody>
        </p:sp>
        <p:cxnSp>
          <p:nvCxnSpPr>
            <p:cNvPr id="23585" name="AutoShape 1033"/>
            <p:cNvCxnSpPr>
              <a:cxnSpLocks noChangeShapeType="1"/>
            </p:cNvCxnSpPr>
            <p:nvPr/>
          </p:nvCxnSpPr>
          <p:spPr bwMode="auto">
            <a:xfrm rot="5400000">
              <a:off x="2870200" y="2921000"/>
              <a:ext cx="3298825" cy="352425"/>
            </a:xfrm>
            <a:prstGeom prst="curved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3586" name="Text Box 1034"/>
            <p:cNvSpPr txBox="1">
              <a:spLocks noChangeArrowheads="1"/>
            </p:cNvSpPr>
            <p:nvPr/>
          </p:nvSpPr>
          <p:spPr bwMode="auto">
            <a:xfrm>
              <a:off x="3134413" y="3986133"/>
              <a:ext cx="2454658" cy="488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1400"/>
                <a:t>Not special     Special</a:t>
              </a:r>
            </a:p>
          </p:txBody>
        </p:sp>
        <p:sp>
          <p:nvSpPr>
            <p:cNvPr id="23587" name="Right Arrow 41"/>
            <p:cNvSpPr>
              <a:spLocks noChangeArrowheads="1"/>
            </p:cNvSpPr>
            <p:nvPr/>
          </p:nvSpPr>
          <p:spPr bwMode="auto">
            <a:xfrm rot="5400000">
              <a:off x="4495800" y="1676400"/>
              <a:ext cx="1752600" cy="1295400"/>
            </a:xfrm>
            <a:prstGeom prst="rightArrow">
              <a:avLst>
                <a:gd name="adj1" fmla="val 50000"/>
                <a:gd name="adj2" fmla="val 50002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CA" altLang="zh-CN" sz="1600"/>
                <a:t>Prob p</a:t>
              </a:r>
            </a:p>
          </p:txBody>
        </p:sp>
      </p:grpSp>
    </p:spTree>
  </p:cSld>
  <p:clrMapOvr>
    <a:masterClrMapping/>
  </p:clrMapOvr>
  <p:transition spd="med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44563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>Discrete Distribution Organization Chart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52400" y="1093788"/>
          <a:ext cx="87630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>Hypergeometric Distribution</a:t>
            </a:r>
          </a:p>
        </p:txBody>
      </p:sp>
      <p:sp>
        <p:nvSpPr>
          <p:cNvPr id="25602" name="Oval 3"/>
          <p:cNvSpPr>
            <a:spLocks noChangeArrowheads="1"/>
          </p:cNvSpPr>
          <p:nvPr/>
        </p:nvSpPr>
        <p:spPr bwMode="auto">
          <a:xfrm>
            <a:off x="1022350" y="2019300"/>
            <a:ext cx="6858000" cy="25146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2149475" y="2876550"/>
            <a:ext cx="4778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25604" name="Oval 5"/>
          <p:cNvSpPr>
            <a:spLocks noChangeArrowheads="1"/>
          </p:cNvSpPr>
          <p:nvPr/>
        </p:nvSpPr>
        <p:spPr bwMode="auto">
          <a:xfrm>
            <a:off x="4146550" y="2552700"/>
            <a:ext cx="2971800" cy="14478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5959475" y="2952750"/>
            <a:ext cx="409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S</a:t>
            </a:r>
          </a:p>
        </p:txBody>
      </p:sp>
      <p:sp>
        <p:nvSpPr>
          <p:cNvPr id="25606" name="Oval 7"/>
          <p:cNvSpPr>
            <a:spLocks noChangeArrowheads="1"/>
          </p:cNvSpPr>
          <p:nvPr/>
        </p:nvSpPr>
        <p:spPr bwMode="auto">
          <a:xfrm>
            <a:off x="3003550" y="3314700"/>
            <a:ext cx="2667000" cy="9906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25607" name="Text Box 8"/>
          <p:cNvSpPr txBox="1">
            <a:spLocks noChangeArrowheads="1"/>
          </p:cNvSpPr>
          <p:nvPr/>
        </p:nvSpPr>
        <p:spPr bwMode="auto">
          <a:xfrm>
            <a:off x="3962400" y="3581400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25608" name="Text Box 9"/>
          <p:cNvSpPr txBox="1">
            <a:spLocks noChangeArrowheads="1"/>
          </p:cNvSpPr>
          <p:nvPr/>
        </p:nvSpPr>
        <p:spPr bwMode="auto">
          <a:xfrm>
            <a:off x="4756150" y="3314700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x</a:t>
            </a:r>
          </a:p>
        </p:txBody>
      </p:sp>
      <p:sp>
        <p:nvSpPr>
          <p:cNvPr id="25609" name="Text Box 10"/>
          <p:cNvSpPr txBox="1">
            <a:spLocks noChangeArrowheads="1"/>
          </p:cNvSpPr>
          <p:nvPr/>
        </p:nvSpPr>
        <p:spPr bwMode="auto">
          <a:xfrm>
            <a:off x="128588" y="4876800"/>
            <a:ext cx="9015412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Out of N items, S are “special”.</a:t>
            </a:r>
          </a:p>
          <a:p>
            <a:pPr eaLnBrk="0" hangingPunct="0"/>
            <a:r>
              <a:rPr lang="en-US" altLang="zh-CN"/>
              <a:t>I take a sample of n from the N items.</a:t>
            </a:r>
          </a:p>
          <a:p>
            <a:pPr eaLnBrk="0" hangingPunct="0"/>
            <a:r>
              <a:rPr lang="en-US" altLang="zh-CN"/>
              <a:t>What is the probability that x of those n are “special”?</a:t>
            </a:r>
          </a:p>
        </p:txBody>
      </p:sp>
    </p:spTree>
  </p:cSld>
  <p:clrMapOvr>
    <a:masterClrMapping/>
  </p:clrMapOvr>
  <p:transition spd="med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err="1" smtClean="0"/>
              <a:t>HyperGeometric</a:t>
            </a:r>
            <a:r>
              <a:rPr lang="en-US" dirty="0" smtClean="0"/>
              <a:t> Distribution</a:t>
            </a:r>
            <a:br>
              <a:rPr lang="en-US" dirty="0" smtClean="0"/>
            </a:br>
            <a:r>
              <a:rPr lang="en-US" dirty="0"/>
              <a:t>E</a:t>
            </a:r>
            <a:r>
              <a:rPr lang="en-US" dirty="0" smtClean="0"/>
              <a:t>xample</a:t>
            </a:r>
          </a:p>
        </p:txBody>
      </p:sp>
      <p:sp>
        <p:nvSpPr>
          <p:cNvPr id="10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Using an experimental procedure 7 out of 12 cancer patients have been cured.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6 of those patients were treated by Doctor X and 5 were cured. What is the probability that 5 were cured if Doctor X is as good as the average doctor treating the 12 patients?</a:t>
            </a:r>
          </a:p>
          <a:p>
            <a:pPr>
              <a:lnSpc>
                <a:spcPct val="90000"/>
              </a:lnSpc>
            </a:pPr>
            <a:endParaRPr lang="en-US" altLang="zh-CN" sz="2800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Prob = 0.1136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endParaRPr lang="en-US" altLang="zh-CN" sz="2800" smtClean="0">
              <a:ea typeface="宋体" charset="-122"/>
            </a:endParaRPr>
          </a:p>
        </p:txBody>
      </p:sp>
      <p:sp>
        <p:nvSpPr>
          <p:cNvPr id="1040" name="Rounded Rectangular Callout 3"/>
          <p:cNvSpPr>
            <a:spLocks noChangeArrowheads="1"/>
          </p:cNvSpPr>
          <p:nvPr/>
        </p:nvSpPr>
        <p:spPr bwMode="auto">
          <a:xfrm>
            <a:off x="4419600" y="4419600"/>
            <a:ext cx="2895600" cy="1752600"/>
          </a:xfrm>
          <a:prstGeom prst="wedgeRoundRectCallout">
            <a:avLst>
              <a:gd name="adj1" fmla="val 69125"/>
              <a:gd name="adj2" fmla="val -2269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en-CA" altLang="zh-CN" sz="2000"/>
              <a:t>A reason for calculating probabilities is to figure out whether something is exceptional. </a:t>
            </a:r>
          </a:p>
          <a:p>
            <a:pPr eaLnBrk="0" hangingPunct="0"/>
            <a:r>
              <a:rPr lang="en-CA" altLang="zh-CN" sz="2000"/>
              <a:t>Is Dr X exceptional?</a:t>
            </a:r>
          </a:p>
        </p:txBody>
      </p:sp>
      <p:graphicFrame>
        <p:nvGraphicFramePr>
          <p:cNvPr id="1037" name="Object 13"/>
          <p:cNvGraphicFramePr>
            <a:graphicFrameLocks noChangeAspect="1"/>
          </p:cNvGraphicFramePr>
          <p:nvPr/>
        </p:nvGraphicFramePr>
        <p:xfrm>
          <a:off x="7772400" y="4267200"/>
          <a:ext cx="1144588" cy="2362200"/>
        </p:xfrm>
        <a:graphic>
          <a:graphicData uri="http://schemas.openxmlformats.org/presentationml/2006/ole">
            <p:oleObj spid="_x0000_s1037" name="Clip" r:id="rId3" imgW="1646238" imgH="3398838" progId="">
              <p:embed/>
            </p:oleObj>
          </a:graphicData>
        </a:graphic>
      </p:graphicFrame>
    </p:spTree>
  </p:cSld>
  <p:clrMapOvr>
    <a:masterClrMapping/>
  </p:clrMapOvr>
  <p:transition spd="med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Raising a Red Flag</a:t>
            </a:r>
            <a:endParaRPr lang="en-CA" dirty="0"/>
          </a:p>
        </p:txBody>
      </p:sp>
      <p:pic>
        <p:nvPicPr>
          <p:cNvPr id="206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2057400"/>
            <a:ext cx="40767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4" name="Rounded Rectangular Callout 3"/>
          <p:cNvSpPr>
            <a:spLocks noChangeArrowheads="1"/>
          </p:cNvSpPr>
          <p:nvPr/>
        </p:nvSpPr>
        <p:spPr bwMode="auto">
          <a:xfrm>
            <a:off x="7162800" y="3048000"/>
            <a:ext cx="1752600" cy="1676400"/>
          </a:xfrm>
          <a:prstGeom prst="wedgeRoundRectCallout">
            <a:avLst>
              <a:gd name="adj1" fmla="val 1176"/>
              <a:gd name="adj2" fmla="val 88069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en-CA" altLang="zh-CN" sz="2400"/>
              <a:t>If Prob &lt; 0.05 we raise a red flag.</a:t>
            </a:r>
          </a:p>
        </p:txBody>
      </p:sp>
      <p:graphicFrame>
        <p:nvGraphicFramePr>
          <p:cNvPr id="2061" name="Object 13"/>
          <p:cNvGraphicFramePr>
            <a:graphicFrameLocks noChangeAspect="1"/>
          </p:cNvGraphicFramePr>
          <p:nvPr/>
        </p:nvGraphicFramePr>
        <p:xfrm>
          <a:off x="7620000" y="5334000"/>
          <a:ext cx="1195388" cy="1274763"/>
        </p:xfrm>
        <a:graphic>
          <a:graphicData uri="http://schemas.openxmlformats.org/presentationml/2006/ole">
            <p:oleObj spid="_x0000_s2061" name="Clip" r:id="rId4" imgW="1677924" imgH="1789481" progId="">
              <p:embed/>
            </p:oleObj>
          </a:graphicData>
        </a:graphic>
      </p:graphicFrame>
    </p:spTree>
  </p:cSld>
  <p:clrMapOvr>
    <a:masterClrMapping/>
  </p:clrMapOvr>
  <p:transition spd="med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163"/>
            <a:ext cx="8229600" cy="884237"/>
          </a:xfrm>
        </p:spPr>
        <p:txBody>
          <a:bodyPr/>
          <a:lstStyle/>
          <a:p>
            <a:pPr>
              <a:defRPr/>
            </a:pPr>
            <a:r>
              <a:rPr lang="en-US" smtClean="0"/>
              <a:t>Discrete Distribution Diagrams</a:t>
            </a:r>
          </a:p>
        </p:txBody>
      </p:sp>
      <p:sp>
        <p:nvSpPr>
          <p:cNvPr id="30722" name="Line 3"/>
          <p:cNvSpPr>
            <a:spLocks noChangeShapeType="1"/>
          </p:cNvSpPr>
          <p:nvPr/>
        </p:nvSpPr>
        <p:spPr bwMode="auto">
          <a:xfrm>
            <a:off x="5086350" y="4678363"/>
            <a:ext cx="3352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7981950" y="4221163"/>
            <a:ext cx="719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/>
              <a:t>Time</a:t>
            </a:r>
          </a:p>
        </p:txBody>
      </p:sp>
      <p:sp>
        <p:nvSpPr>
          <p:cNvPr id="30724" name="Line 5"/>
          <p:cNvSpPr>
            <a:spLocks noChangeShapeType="1"/>
          </p:cNvSpPr>
          <p:nvPr/>
        </p:nvSpPr>
        <p:spPr bwMode="auto">
          <a:xfrm>
            <a:off x="6915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5" name="AutoShape 6"/>
          <p:cNvSpPr>
            <a:spLocks/>
          </p:cNvSpPr>
          <p:nvPr/>
        </p:nvSpPr>
        <p:spPr bwMode="auto">
          <a:xfrm rot="5400000">
            <a:off x="6788150" y="4259263"/>
            <a:ext cx="304800" cy="1371600"/>
          </a:xfrm>
          <a:prstGeom prst="rightBrace">
            <a:avLst>
              <a:gd name="adj1" fmla="val 37500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30726" name="Text Box 7"/>
          <p:cNvSpPr txBox="1">
            <a:spLocks noChangeArrowheads="1"/>
          </p:cNvSpPr>
          <p:nvPr/>
        </p:nvSpPr>
        <p:spPr bwMode="auto">
          <a:xfrm>
            <a:off x="6172200" y="5135563"/>
            <a:ext cx="1644650" cy="7000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800"/>
              <a:t># of events</a:t>
            </a:r>
          </a:p>
          <a:p>
            <a:pPr algn="ctr" eaLnBrk="0" hangingPunct="0"/>
            <a:r>
              <a:rPr lang="en-US" altLang="zh-CN" sz="1800"/>
              <a:t>Per unit time: </a:t>
            </a:r>
            <a:r>
              <a:rPr lang="en-US" altLang="zh-CN" sz="2100" i="1">
                <a:solidFill>
                  <a:srgbClr val="000000"/>
                </a:solidFill>
                <a:latin typeface="Symbol" pitchFamily="18" charset="2"/>
              </a:rPr>
              <a:t>l</a:t>
            </a:r>
          </a:p>
        </p:txBody>
      </p:sp>
      <p:sp>
        <p:nvSpPr>
          <p:cNvPr id="30727" name="Line 8"/>
          <p:cNvSpPr>
            <a:spLocks noChangeShapeType="1"/>
          </p:cNvSpPr>
          <p:nvPr/>
        </p:nvSpPr>
        <p:spPr bwMode="auto">
          <a:xfrm>
            <a:off x="6534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8" name="Line 9"/>
          <p:cNvSpPr>
            <a:spLocks noChangeShapeType="1"/>
          </p:cNvSpPr>
          <p:nvPr/>
        </p:nvSpPr>
        <p:spPr bwMode="auto">
          <a:xfrm>
            <a:off x="55435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9" name="Line 10"/>
          <p:cNvSpPr>
            <a:spLocks noChangeShapeType="1"/>
          </p:cNvSpPr>
          <p:nvPr/>
        </p:nvSpPr>
        <p:spPr bwMode="auto">
          <a:xfrm>
            <a:off x="79057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30" name="Line 11"/>
          <p:cNvSpPr>
            <a:spLocks noChangeShapeType="1"/>
          </p:cNvSpPr>
          <p:nvPr/>
        </p:nvSpPr>
        <p:spPr bwMode="auto">
          <a:xfrm>
            <a:off x="5772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31" name="Text Box 12"/>
          <p:cNvSpPr txBox="1">
            <a:spLocks noChangeArrowheads="1"/>
          </p:cNvSpPr>
          <p:nvPr/>
        </p:nvSpPr>
        <p:spPr bwMode="auto">
          <a:xfrm>
            <a:off x="555625" y="1325563"/>
            <a:ext cx="184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altLang="zh-CN"/>
          </a:p>
        </p:txBody>
      </p:sp>
      <p:sp>
        <p:nvSpPr>
          <p:cNvPr id="30732" name="Line 13"/>
          <p:cNvSpPr>
            <a:spLocks noChangeShapeType="1"/>
          </p:cNvSpPr>
          <p:nvPr/>
        </p:nvSpPr>
        <p:spPr bwMode="auto">
          <a:xfrm>
            <a:off x="381000" y="1325563"/>
            <a:ext cx="0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3" name="Line 14"/>
          <p:cNvSpPr>
            <a:spLocks noChangeShapeType="1"/>
          </p:cNvSpPr>
          <p:nvPr/>
        </p:nvSpPr>
        <p:spPr bwMode="auto">
          <a:xfrm>
            <a:off x="381000" y="2438400"/>
            <a:ext cx="3276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4" name="Text Box 15"/>
          <p:cNvSpPr txBox="1">
            <a:spLocks noChangeArrowheads="1"/>
          </p:cNvSpPr>
          <p:nvPr/>
        </p:nvSpPr>
        <p:spPr bwMode="auto">
          <a:xfrm>
            <a:off x="381000" y="1173163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Book Antiqua"/>
              </a:rPr>
              <a:t>P(x)</a:t>
            </a:r>
          </a:p>
        </p:txBody>
      </p:sp>
      <p:sp>
        <p:nvSpPr>
          <p:cNvPr id="30735" name="Rectangle 16"/>
          <p:cNvSpPr>
            <a:spLocks noChangeArrowheads="1"/>
          </p:cNvSpPr>
          <p:nvPr/>
        </p:nvSpPr>
        <p:spPr bwMode="auto">
          <a:xfrm>
            <a:off x="1066800" y="1828800"/>
            <a:ext cx="2133600" cy="609600"/>
          </a:xfrm>
          <a:prstGeom prst="rect">
            <a:avLst/>
          </a:prstGeom>
          <a:solidFill>
            <a:srgbClr val="00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30736" name="Text Box 17"/>
          <p:cNvSpPr txBox="1">
            <a:spLocks noChangeArrowheads="1"/>
          </p:cNvSpPr>
          <p:nvPr/>
        </p:nvSpPr>
        <p:spPr bwMode="auto">
          <a:xfrm>
            <a:off x="9144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latin typeface="Arial" charset="0"/>
              </a:rPr>
              <a:t>a</a:t>
            </a:r>
          </a:p>
        </p:txBody>
      </p:sp>
      <p:sp>
        <p:nvSpPr>
          <p:cNvPr id="30737" name="Text Box 18"/>
          <p:cNvSpPr txBox="1">
            <a:spLocks noChangeArrowheads="1"/>
          </p:cNvSpPr>
          <p:nvPr/>
        </p:nvSpPr>
        <p:spPr bwMode="auto">
          <a:xfrm>
            <a:off x="30480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latin typeface="Arial" charset="0"/>
              </a:rPr>
              <a:t>b</a:t>
            </a:r>
          </a:p>
        </p:txBody>
      </p:sp>
      <p:sp>
        <p:nvSpPr>
          <p:cNvPr id="30738" name="Oval 26"/>
          <p:cNvSpPr>
            <a:spLocks noChangeArrowheads="1"/>
          </p:cNvSpPr>
          <p:nvPr/>
        </p:nvSpPr>
        <p:spPr bwMode="auto">
          <a:xfrm>
            <a:off x="641350" y="3535363"/>
            <a:ext cx="3244850" cy="2095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30739" name="Text Box 27"/>
          <p:cNvSpPr txBox="1">
            <a:spLocks noChangeArrowheads="1"/>
          </p:cNvSpPr>
          <p:nvPr/>
        </p:nvSpPr>
        <p:spPr bwMode="auto">
          <a:xfrm>
            <a:off x="1143000" y="3916363"/>
            <a:ext cx="4778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30740" name="Oval 28"/>
          <p:cNvSpPr>
            <a:spLocks noChangeArrowheads="1"/>
          </p:cNvSpPr>
          <p:nvPr/>
        </p:nvSpPr>
        <p:spPr bwMode="auto">
          <a:xfrm>
            <a:off x="2133600" y="3992563"/>
            <a:ext cx="1406525" cy="1206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30741" name="Text Box 29"/>
          <p:cNvSpPr txBox="1">
            <a:spLocks noChangeArrowheads="1"/>
          </p:cNvSpPr>
          <p:nvPr/>
        </p:nvSpPr>
        <p:spPr bwMode="auto">
          <a:xfrm>
            <a:off x="2743200" y="4144963"/>
            <a:ext cx="40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S</a:t>
            </a:r>
          </a:p>
        </p:txBody>
      </p:sp>
      <p:sp>
        <p:nvSpPr>
          <p:cNvPr id="30742" name="Oval 30"/>
          <p:cNvSpPr>
            <a:spLocks noChangeArrowheads="1"/>
          </p:cNvSpPr>
          <p:nvPr/>
        </p:nvSpPr>
        <p:spPr bwMode="auto">
          <a:xfrm>
            <a:off x="1524000" y="4525963"/>
            <a:ext cx="1262063" cy="825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30743" name="Text Box 31"/>
          <p:cNvSpPr txBox="1">
            <a:spLocks noChangeArrowheads="1"/>
          </p:cNvSpPr>
          <p:nvPr/>
        </p:nvSpPr>
        <p:spPr bwMode="auto">
          <a:xfrm>
            <a:off x="1828800" y="46783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30744" name="Text Box 32"/>
          <p:cNvSpPr txBox="1">
            <a:spLocks noChangeArrowheads="1"/>
          </p:cNvSpPr>
          <p:nvPr/>
        </p:nvSpPr>
        <p:spPr bwMode="auto">
          <a:xfrm>
            <a:off x="2286000" y="45259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x</a:t>
            </a:r>
          </a:p>
        </p:txBody>
      </p:sp>
      <p:sp>
        <p:nvSpPr>
          <p:cNvPr id="30745" name="Text Box 33"/>
          <p:cNvSpPr txBox="1">
            <a:spLocks noChangeArrowheads="1"/>
          </p:cNvSpPr>
          <p:nvPr/>
        </p:nvSpPr>
        <p:spPr bwMode="auto">
          <a:xfrm>
            <a:off x="152400" y="2849563"/>
            <a:ext cx="1833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Uniform: a, b</a:t>
            </a:r>
          </a:p>
        </p:txBody>
      </p:sp>
      <p:sp>
        <p:nvSpPr>
          <p:cNvPr id="30746" name="Text Box 34"/>
          <p:cNvSpPr txBox="1">
            <a:spLocks noChangeArrowheads="1"/>
          </p:cNvSpPr>
          <p:nvPr/>
        </p:nvSpPr>
        <p:spPr bwMode="auto">
          <a:xfrm>
            <a:off x="5715000" y="3200400"/>
            <a:ext cx="193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Binomial: n, p</a:t>
            </a:r>
          </a:p>
        </p:txBody>
      </p:sp>
      <p:sp>
        <p:nvSpPr>
          <p:cNvPr id="30747" name="Text Box 35"/>
          <p:cNvSpPr txBox="1">
            <a:spLocks noChangeArrowheads="1"/>
          </p:cNvSpPr>
          <p:nvPr/>
        </p:nvSpPr>
        <p:spPr bwMode="auto">
          <a:xfrm>
            <a:off x="685800" y="5668963"/>
            <a:ext cx="3170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Hypergeometric: N, S, n</a:t>
            </a:r>
          </a:p>
        </p:txBody>
      </p:sp>
      <p:sp>
        <p:nvSpPr>
          <p:cNvPr id="30748" name="Text Box 36"/>
          <p:cNvSpPr txBox="1">
            <a:spLocks noChangeArrowheads="1"/>
          </p:cNvSpPr>
          <p:nvPr/>
        </p:nvSpPr>
        <p:spPr bwMode="auto">
          <a:xfrm>
            <a:off x="6019800" y="5973763"/>
            <a:ext cx="15589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Poisson: </a:t>
            </a:r>
            <a:r>
              <a:rPr lang="en-US" altLang="zh-CN" sz="2700" i="1">
                <a:solidFill>
                  <a:srgbClr val="000000"/>
                </a:solidFill>
                <a:latin typeface="Symbol" pitchFamily="18" charset="2"/>
              </a:rPr>
              <a:t>l</a:t>
            </a:r>
            <a:r>
              <a:rPr lang="en-US" altLang="zh-CN" sz="2400"/>
              <a:t> </a:t>
            </a:r>
          </a:p>
        </p:txBody>
      </p:sp>
      <p:grpSp>
        <p:nvGrpSpPr>
          <p:cNvPr id="30749" name="Group 42"/>
          <p:cNvGrpSpPr>
            <a:grpSpLocks/>
          </p:cNvGrpSpPr>
          <p:nvPr/>
        </p:nvGrpSpPr>
        <p:grpSpPr bwMode="auto">
          <a:xfrm>
            <a:off x="5597525" y="1066800"/>
            <a:ext cx="2190750" cy="2079625"/>
            <a:chOff x="3079750" y="1447800"/>
            <a:chExt cx="2940050" cy="3298825"/>
          </a:xfrm>
        </p:grpSpPr>
        <p:sp>
          <p:nvSpPr>
            <p:cNvPr id="30750" name="Oval 1026"/>
            <p:cNvSpPr>
              <a:spLocks noChangeArrowheads="1"/>
            </p:cNvSpPr>
            <p:nvPr/>
          </p:nvSpPr>
          <p:spPr bwMode="auto">
            <a:xfrm>
              <a:off x="3079750" y="2933700"/>
              <a:ext cx="2667000" cy="9906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en-CA" altLang="zh-CN" sz="1600"/>
            </a:p>
          </p:txBody>
        </p:sp>
        <p:sp>
          <p:nvSpPr>
            <p:cNvPr id="30751" name="Text Box 1027"/>
            <p:cNvSpPr txBox="1">
              <a:spLocks noChangeArrowheads="1"/>
            </p:cNvSpPr>
            <p:nvPr/>
          </p:nvSpPr>
          <p:spPr bwMode="auto">
            <a:xfrm>
              <a:off x="3505200" y="3124200"/>
              <a:ext cx="798756" cy="732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/>
                <a:t>n-x</a:t>
              </a:r>
            </a:p>
          </p:txBody>
        </p:sp>
        <p:sp>
          <p:nvSpPr>
            <p:cNvPr id="30752" name="Text Box 1028"/>
            <p:cNvSpPr txBox="1">
              <a:spLocks noChangeArrowheads="1"/>
            </p:cNvSpPr>
            <p:nvPr/>
          </p:nvSpPr>
          <p:spPr bwMode="auto">
            <a:xfrm>
              <a:off x="4876799" y="3124200"/>
              <a:ext cx="454464" cy="732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/>
                <a:t>x</a:t>
              </a:r>
            </a:p>
          </p:txBody>
        </p:sp>
        <p:cxnSp>
          <p:nvCxnSpPr>
            <p:cNvPr id="30753" name="AutoShape 1033"/>
            <p:cNvCxnSpPr>
              <a:cxnSpLocks noChangeShapeType="1"/>
            </p:cNvCxnSpPr>
            <p:nvPr/>
          </p:nvCxnSpPr>
          <p:spPr bwMode="auto">
            <a:xfrm rot="5400000">
              <a:off x="2870200" y="2921000"/>
              <a:ext cx="3298825" cy="352425"/>
            </a:xfrm>
            <a:prstGeom prst="curved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30754" name="Text Box 1034"/>
            <p:cNvSpPr txBox="1">
              <a:spLocks noChangeArrowheads="1"/>
            </p:cNvSpPr>
            <p:nvPr/>
          </p:nvSpPr>
          <p:spPr bwMode="auto">
            <a:xfrm>
              <a:off x="3134413" y="3986133"/>
              <a:ext cx="2454658" cy="488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1400"/>
                <a:t>Not special     Special</a:t>
              </a:r>
            </a:p>
          </p:txBody>
        </p:sp>
        <p:sp>
          <p:nvSpPr>
            <p:cNvPr id="30755" name="Right Arrow 41"/>
            <p:cNvSpPr>
              <a:spLocks noChangeArrowheads="1"/>
            </p:cNvSpPr>
            <p:nvPr/>
          </p:nvSpPr>
          <p:spPr bwMode="auto">
            <a:xfrm rot="5400000">
              <a:off x="4495800" y="1676400"/>
              <a:ext cx="1752600" cy="1295400"/>
            </a:xfrm>
            <a:prstGeom prst="rightArrow">
              <a:avLst>
                <a:gd name="adj1" fmla="val 50000"/>
                <a:gd name="adj2" fmla="val 50002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CA" altLang="zh-CN" sz="1600"/>
                <a:t>Prob p</a:t>
              </a:r>
            </a:p>
          </p:txBody>
        </p:sp>
      </p:grpSp>
    </p:spTree>
  </p:cSld>
  <p:clrMapOvr>
    <a:masterClrMapping/>
  </p:clrMapOvr>
  <p:transition spd="med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44563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>Discrete Distribution Organization Chart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52400" y="990600"/>
          <a:ext cx="87630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8382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mtClean="0">
                <a:solidFill>
                  <a:schemeClr val="accent1"/>
                </a:solidFill>
              </a:rPr>
              <a:t>Bi</a:t>
            </a:r>
            <a:r>
              <a:rPr lang="en-US" smtClean="0"/>
              <a:t>nomial Probability Distribution:</a:t>
            </a:r>
            <a:br>
              <a:rPr lang="en-US" smtClean="0"/>
            </a:br>
            <a:r>
              <a:rPr lang="en-US" smtClean="0"/>
              <a:t>Examples</a:t>
            </a:r>
          </a:p>
        </p:txBody>
      </p:sp>
      <p:sp>
        <p:nvSpPr>
          <p:cNvPr id="201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743200"/>
            <a:ext cx="7924800" cy="3505200"/>
          </a:xfrm>
          <a:solidFill>
            <a:srgbClr val="FFFFFF"/>
          </a:solidFill>
          <a:ln w="28575">
            <a:solidFill>
              <a:srgbClr val="000000"/>
            </a:solidFill>
          </a:ln>
        </p:spPr>
        <p:txBody>
          <a:bodyPr/>
          <a:lstStyle/>
          <a:p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A firm bidding for a contract will either get the contract or not.</a:t>
            </a:r>
          </a:p>
          <a:p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A marketing research firm receives survey responses of “yes I will buy” or “no I will not”.</a:t>
            </a:r>
          </a:p>
          <a:p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Students offered university places either accept the offer or reject it.</a:t>
            </a:r>
          </a:p>
        </p:txBody>
      </p:sp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365125" y="828675"/>
            <a:ext cx="1879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/>
              <a:t>Only 2</a:t>
            </a:r>
          </a:p>
          <a:p>
            <a:pPr eaLnBrk="0" hangingPunct="0"/>
            <a:r>
              <a:rPr lang="en-US" altLang="zh-CN" sz="2800"/>
              <a:t>possibilities</a:t>
            </a:r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304800" y="762000"/>
            <a:ext cx="2057400" cy="1066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32773" name="Line 6"/>
          <p:cNvSpPr>
            <a:spLocks noChangeShapeType="1"/>
          </p:cNvSpPr>
          <p:nvPr/>
        </p:nvSpPr>
        <p:spPr bwMode="auto">
          <a:xfrm flipV="1">
            <a:off x="1447800" y="685800"/>
            <a:ext cx="12192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1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810000"/>
            <a:ext cx="4100513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6400" y="304800"/>
            <a:ext cx="6253163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3810000"/>
            <a:ext cx="4038600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4950" y="0"/>
            <a:ext cx="382905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457200"/>
            <a:ext cx="437515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3895725"/>
            <a:ext cx="4724400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TextBox 1"/>
          <p:cNvSpPr txBox="1">
            <a:spLocks noChangeArrowheads="1"/>
          </p:cNvSpPr>
          <p:nvPr/>
        </p:nvSpPr>
        <p:spPr bwMode="auto">
          <a:xfrm>
            <a:off x="381000" y="4572000"/>
            <a:ext cx="31924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>
                <a:solidFill>
                  <a:schemeClr val="bg2"/>
                </a:solidFill>
              </a:rPr>
              <a:t>A food processing plant </a:t>
            </a:r>
          </a:p>
          <a:p>
            <a:pPr eaLnBrk="0" hangingPunct="0"/>
            <a:r>
              <a:rPr lang="en-US" altLang="zh-CN" sz="2400">
                <a:solidFill>
                  <a:schemeClr val="bg2"/>
                </a:solidFill>
              </a:rPr>
              <a:t>tests food for quality </a:t>
            </a:r>
          </a:p>
          <a:p>
            <a:pPr eaLnBrk="0" hangingPunct="0"/>
            <a:r>
              <a:rPr lang="en-US" altLang="zh-CN" sz="2400">
                <a:solidFill>
                  <a:schemeClr val="bg2"/>
                </a:solidFill>
              </a:rPr>
              <a:t>control purposes.</a:t>
            </a:r>
          </a:p>
        </p:txBody>
      </p:sp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381000"/>
            <a:ext cx="7721600" cy="1143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Combinations</a:t>
            </a:r>
          </a:p>
        </p:txBody>
      </p:sp>
      <p:sp>
        <p:nvSpPr>
          <p:cNvPr id="20480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95300" y="2209800"/>
            <a:ext cx="8153400" cy="41910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algn="ctr">
              <a:buFont typeface="Monotype Sorts"/>
              <a:buNone/>
            </a:pPr>
            <a:r>
              <a:rPr lang="en-US" altLang="zh-CN" sz="280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charset="-122"/>
              </a:rPr>
              <a:t>How many ways can we select x things out of a batch of n things?</a:t>
            </a:r>
            <a:endParaRPr lang="en-US" altLang="zh-CN" smtClean="0">
              <a:ea typeface="宋体" charset="-122"/>
            </a:endParaRPr>
          </a:p>
          <a:p>
            <a:pPr>
              <a:buFont typeface="Monotype Sorts"/>
              <a:buNone/>
            </a:pPr>
            <a:endParaRPr lang="en-US" altLang="zh-CN" smtClean="0">
              <a:ea typeface="宋体" charset="-122"/>
            </a:endParaRPr>
          </a:p>
          <a:p>
            <a:pPr>
              <a:buFont typeface="Monotype Sorts"/>
              <a:buNone/>
            </a:pPr>
            <a:r>
              <a:rPr lang="en-US" altLang="zh-CN" smtClean="0">
                <a:ea typeface="宋体" charset="-122"/>
              </a:rPr>
              <a:t>	</a:t>
            </a:r>
          </a:p>
          <a:p>
            <a:pPr>
              <a:buFont typeface="Monotype Sorts"/>
              <a:buNone/>
            </a:pPr>
            <a:r>
              <a:rPr lang="en-US" altLang="zh-CN" sz="2800" smtClean="0">
                <a:ea typeface="宋体" charset="-122"/>
              </a:rPr>
              <a:t>where:</a:t>
            </a:r>
            <a:endParaRPr lang="en-US" altLang="zh-CN" sz="2800" i="1" baseline="-25000" smtClean="0">
              <a:ea typeface="宋体" charset="-122"/>
            </a:endParaRPr>
          </a:p>
          <a:p>
            <a:pPr>
              <a:buFont typeface="Monotype Sorts"/>
              <a:buNone/>
            </a:pPr>
            <a:r>
              <a:rPr lang="en-US" altLang="zh-CN" sz="2800" baseline="-25000" smtClean="0">
                <a:ea typeface="宋体" charset="-122"/>
              </a:rPr>
              <a:t>		</a:t>
            </a:r>
            <a:r>
              <a:rPr lang="en-US" altLang="zh-CN" sz="2800" smtClean="0">
                <a:ea typeface="宋体" charset="-122"/>
              </a:rPr>
              <a:t>n!</a:t>
            </a:r>
            <a:r>
              <a:rPr lang="en-US" altLang="zh-CN" sz="2400" smtClean="0">
                <a:ea typeface="宋体" charset="-122"/>
              </a:rPr>
              <a:t> </a:t>
            </a:r>
            <a:r>
              <a:rPr lang="en-US" altLang="zh-CN" sz="2400" b="0" smtClean="0">
                <a:ea typeface="宋体" charset="-122"/>
              </a:rPr>
              <a:t>=n(n - 1)(n - 2) . . . (2)(1)</a:t>
            </a:r>
            <a:endParaRPr lang="en-US" altLang="zh-CN" sz="2400" smtClean="0">
              <a:ea typeface="宋体" charset="-122"/>
            </a:endParaRPr>
          </a:p>
          <a:p>
            <a:pPr>
              <a:buFont typeface="Monotype Sorts"/>
              <a:buNone/>
            </a:pPr>
            <a:r>
              <a:rPr lang="en-US" altLang="zh-CN" sz="2400" smtClean="0">
                <a:ea typeface="宋体" charset="-122"/>
              </a:rPr>
              <a:t>		x! </a:t>
            </a:r>
            <a:r>
              <a:rPr lang="en-US" altLang="zh-CN" sz="2400" b="0" smtClean="0">
                <a:ea typeface="宋体" charset="-122"/>
              </a:rPr>
              <a:t>= x(x - 1)(x - 2) . . . (2)(1)</a:t>
            </a:r>
            <a:endParaRPr lang="en-US" altLang="zh-CN" sz="2400" smtClean="0">
              <a:ea typeface="宋体" charset="-122"/>
            </a:endParaRPr>
          </a:p>
          <a:p>
            <a:pPr>
              <a:buFont typeface="Monotype Sorts"/>
              <a:buNone/>
            </a:pPr>
            <a:r>
              <a:rPr lang="en-US" altLang="zh-CN" sz="2400" smtClean="0">
                <a:ea typeface="宋体" charset="-122"/>
              </a:rPr>
              <a:t>	 	0! </a:t>
            </a:r>
            <a:r>
              <a:rPr lang="en-US" altLang="zh-CN" sz="2400" b="0" smtClean="0">
                <a:ea typeface="宋体" charset="-122"/>
              </a:rPr>
              <a:t>= 1</a:t>
            </a:r>
            <a:endParaRPr lang="en-US" altLang="zh-CN" sz="2800" baseline="-25000" smtClean="0">
              <a:ea typeface="宋体" charset="-122"/>
            </a:endParaRPr>
          </a:p>
        </p:txBody>
      </p:sp>
      <p:graphicFrame>
        <p:nvGraphicFramePr>
          <p:cNvPr id="3084" name="Object 12"/>
          <p:cNvGraphicFramePr>
            <a:graphicFrameLocks noChangeAspect="1"/>
          </p:cNvGraphicFramePr>
          <p:nvPr/>
        </p:nvGraphicFramePr>
        <p:xfrm>
          <a:off x="2895600" y="3200400"/>
          <a:ext cx="3048000" cy="1343025"/>
        </p:xfrm>
        <a:graphic>
          <a:graphicData uri="http://schemas.openxmlformats.org/presentationml/2006/ole">
            <p:oleObj spid="_x0000_s3084" name="Equation" r:id="rId3" imgW="952087" imgH="418918" progId="Equation.3">
              <p:embed/>
            </p:oleObj>
          </a:graphicData>
        </a:graphic>
      </p:graphicFrame>
    </p:spTree>
  </p:cSld>
  <p:clrMapOvr>
    <a:masterClrMapping/>
  </p:clrMapOvr>
  <p:transition spd="med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08585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>Number of Ways of Getting x Defective Products in a Sample of Size n 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438400"/>
            <a:ext cx="8178800" cy="4171950"/>
          </a:xfrm>
        </p:spPr>
        <p:txBody>
          <a:bodyPr/>
          <a:lstStyle/>
          <a:p>
            <a:r>
              <a:rPr lang="en-US" altLang="zh-CN" smtClean="0">
                <a:ea typeface="宋体" charset="-122"/>
              </a:rPr>
              <a:t>Take a sample of products.</a:t>
            </a:r>
          </a:p>
          <a:p>
            <a:r>
              <a:rPr lang="en-US" altLang="zh-CN" smtClean="0">
                <a:ea typeface="宋体" charset="-122"/>
              </a:rPr>
              <a:t>The products are either good (G) or defective (D)</a:t>
            </a:r>
          </a:p>
          <a:p>
            <a:r>
              <a:rPr lang="en-US" altLang="zh-CN" smtClean="0">
                <a:ea typeface="宋体" charset="-122"/>
              </a:rPr>
              <a:t>The number of ways of getting x=1 defective product in a sample of n=4 is 4, i.e. GGGD, GGDG, GDGG, DGGG.</a:t>
            </a:r>
          </a:p>
          <a:p>
            <a:r>
              <a:rPr lang="en-US" altLang="zh-CN" smtClean="0">
                <a:ea typeface="宋体" charset="-122"/>
              </a:rPr>
              <a:t>n!/(x!(n-x)!) = 4!/(1!*3!) = 24/6 = 4</a:t>
            </a:r>
          </a:p>
          <a:p>
            <a:endParaRPr lang="en-US" altLang="zh-CN" smtClean="0">
              <a:ea typeface="宋体" charset="-122"/>
            </a:endParaRPr>
          </a:p>
          <a:p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The Branching Path</a:t>
            </a:r>
            <a:endParaRPr lang="en-CA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600200"/>
            <a:ext cx="48006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 altLang="zh-CN"/>
          </a:p>
        </p:txBody>
      </p:sp>
      <p:pic>
        <p:nvPicPr>
          <p:cNvPr id="38916" name="Object 3"/>
          <p:cNvPicPr>
            <a:picLocks noChangeArrowheads="1"/>
          </p:cNvPicPr>
          <p:nvPr/>
        </p:nvPicPr>
        <p:blipFill>
          <a:blip r:embed="rId3"/>
          <a:srcRect l="-2647" t="-1915" r="-1859" b="-2757"/>
          <a:stretch>
            <a:fillRect/>
          </a:stretch>
        </p:blipFill>
        <p:spPr bwMode="auto">
          <a:xfrm>
            <a:off x="5443538" y="1920875"/>
            <a:ext cx="336232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extBox 2"/>
          <p:cNvSpPr txBox="1">
            <a:spLocks noChangeArrowheads="1"/>
          </p:cNvSpPr>
          <p:nvPr/>
        </p:nvSpPr>
        <p:spPr bwMode="auto">
          <a:xfrm>
            <a:off x="5626100" y="1308100"/>
            <a:ext cx="31670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CA" altLang="zh-CN"/>
              <a:t>Testing a Browser</a:t>
            </a:r>
          </a:p>
        </p:txBody>
      </p:sp>
    </p:spTree>
  </p:cSld>
  <p:clrMapOvr>
    <a:masterClrMapping/>
  </p:clrMapOvr>
  <p:transition spd="med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Oval 1026"/>
          <p:cNvSpPr>
            <a:spLocks noChangeArrowheads="1"/>
          </p:cNvSpPr>
          <p:nvPr/>
        </p:nvSpPr>
        <p:spPr bwMode="auto">
          <a:xfrm>
            <a:off x="3079750" y="2933700"/>
            <a:ext cx="2667000" cy="9906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39938" name="Text Box 1027"/>
          <p:cNvSpPr txBox="1">
            <a:spLocks noChangeArrowheads="1"/>
          </p:cNvSpPr>
          <p:nvPr/>
        </p:nvSpPr>
        <p:spPr bwMode="auto">
          <a:xfrm>
            <a:off x="3505200" y="3124200"/>
            <a:ext cx="731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n-x</a:t>
            </a:r>
          </a:p>
        </p:txBody>
      </p:sp>
      <p:sp>
        <p:nvSpPr>
          <p:cNvPr id="39939" name="Text Box 1028"/>
          <p:cNvSpPr txBox="1">
            <a:spLocks noChangeArrowheads="1"/>
          </p:cNvSpPr>
          <p:nvPr/>
        </p:nvSpPr>
        <p:spPr bwMode="auto">
          <a:xfrm>
            <a:off x="4876800" y="3124200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x</a:t>
            </a:r>
          </a:p>
        </p:txBody>
      </p:sp>
      <p:sp>
        <p:nvSpPr>
          <p:cNvPr id="39940" name="Text Box 1029"/>
          <p:cNvSpPr txBox="1">
            <a:spLocks noChangeArrowheads="1"/>
          </p:cNvSpPr>
          <p:nvPr/>
        </p:nvSpPr>
        <p:spPr bwMode="auto">
          <a:xfrm>
            <a:off x="128588" y="4876800"/>
            <a:ext cx="9015412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There is a probability p that an item is “special”.</a:t>
            </a:r>
          </a:p>
          <a:p>
            <a:pPr eaLnBrk="0" hangingPunct="0"/>
            <a:r>
              <a:rPr lang="en-US" altLang="zh-CN"/>
              <a:t>I take a sample of n items.</a:t>
            </a:r>
          </a:p>
          <a:p>
            <a:pPr eaLnBrk="0" hangingPunct="0"/>
            <a:r>
              <a:rPr lang="en-US" altLang="zh-CN"/>
              <a:t>What is the probability that x of those n are “special”?</a:t>
            </a:r>
          </a:p>
        </p:txBody>
      </p:sp>
      <p:sp>
        <p:nvSpPr>
          <p:cNvPr id="39941" name="Text Box 1030"/>
          <p:cNvSpPr txBox="1">
            <a:spLocks noChangeArrowheads="1"/>
          </p:cNvSpPr>
          <p:nvPr/>
        </p:nvSpPr>
        <p:spPr bwMode="auto">
          <a:xfrm>
            <a:off x="1736725" y="434975"/>
            <a:ext cx="6223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5400"/>
              <a:t>Binomial Distribution</a:t>
            </a:r>
          </a:p>
        </p:txBody>
      </p:sp>
      <p:cxnSp>
        <p:nvCxnSpPr>
          <p:cNvPr id="39942" name="AutoShape 1033"/>
          <p:cNvCxnSpPr>
            <a:cxnSpLocks noChangeShapeType="1"/>
          </p:cNvCxnSpPr>
          <p:nvPr/>
        </p:nvCxnSpPr>
        <p:spPr bwMode="auto">
          <a:xfrm rot="5400000">
            <a:off x="2870200" y="2921000"/>
            <a:ext cx="3298825" cy="352425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</p:cxnSp>
      <p:sp>
        <p:nvSpPr>
          <p:cNvPr id="39943" name="Text Box 1034"/>
          <p:cNvSpPr txBox="1">
            <a:spLocks noChangeArrowheads="1"/>
          </p:cNvSpPr>
          <p:nvPr/>
        </p:nvSpPr>
        <p:spPr bwMode="auto">
          <a:xfrm>
            <a:off x="3032125" y="4000500"/>
            <a:ext cx="2292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1800"/>
              <a:t>Not special       Special</a:t>
            </a:r>
          </a:p>
        </p:txBody>
      </p:sp>
      <p:sp>
        <p:nvSpPr>
          <p:cNvPr id="39944" name="Right Arrow 11"/>
          <p:cNvSpPr>
            <a:spLocks noChangeArrowheads="1"/>
          </p:cNvSpPr>
          <p:nvPr/>
        </p:nvSpPr>
        <p:spPr bwMode="auto">
          <a:xfrm rot="5400000">
            <a:off x="4495800" y="1676400"/>
            <a:ext cx="1752600" cy="1295400"/>
          </a:xfrm>
          <a:prstGeom prst="rightArrow">
            <a:avLst>
              <a:gd name="adj1" fmla="val 50000"/>
              <a:gd name="adj2" fmla="val 50002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en-CA" altLang="zh-CN"/>
              <a:t>Prob p</a:t>
            </a:r>
          </a:p>
        </p:txBody>
      </p:sp>
    </p:spTree>
  </p:cSld>
  <p:clrMapOvr>
    <a:masterClrMapping/>
  </p:clrMapOvr>
  <p:transition spd="med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305800" cy="1143000"/>
          </a:xfrm>
        </p:spPr>
        <p:txBody>
          <a:bodyPr/>
          <a:lstStyle/>
          <a:p>
            <a:pPr>
              <a:defRPr/>
            </a:pPr>
            <a:r>
              <a:rPr lang="en-US" sz="3600" dirty="0" smtClean="0"/>
              <a:t>Binomial Probability Distribution:</a:t>
            </a:r>
            <a:br>
              <a:rPr lang="en-US" sz="3600" dirty="0" smtClean="0"/>
            </a:br>
            <a:r>
              <a:rPr lang="en-US" sz="3600" dirty="0" smtClean="0"/>
              <a:t>Assumptions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8077200" cy="4953000"/>
          </a:xfrm>
          <a:solidFill>
            <a:srgbClr val="FFFFFF"/>
          </a:solidFill>
          <a:ln w="28575">
            <a:solidFill>
              <a:srgbClr val="000000"/>
            </a:solidFill>
          </a:ln>
        </p:spPr>
        <p:txBody>
          <a:bodyPr/>
          <a:lstStyle/>
          <a:p>
            <a:pPr algn="ctr">
              <a:buFont typeface="Monotype Sorts"/>
              <a:buNone/>
            </a:pPr>
            <a:endParaRPr lang="en-US" altLang="zh-CN" sz="2800" smtClean="0">
              <a:solidFill>
                <a:schemeClr val="bg2"/>
              </a:solidFill>
              <a:ea typeface="宋体" charset="-122"/>
            </a:endParaRPr>
          </a:p>
          <a:p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A trial has only two possible outcomes – a success or a failure.</a:t>
            </a:r>
          </a:p>
          <a:p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There is a fixed number, n, of identical trials.</a:t>
            </a:r>
          </a:p>
          <a:p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The trials of the experiment are independent of each other.</a:t>
            </a:r>
          </a:p>
          <a:p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The probability of a success, p, remains constant from trial to trial.</a:t>
            </a:r>
          </a:p>
          <a:p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If p represents the probability of a success, then (1-p) = q is the probability of a failure.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2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2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2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2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2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2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2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2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5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-2286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z="3600" smtClean="0"/>
              <a:t>Binomial Probability Distribution</a:t>
            </a:r>
          </a:p>
        </p:txBody>
      </p:sp>
      <p:sp>
        <p:nvSpPr>
          <p:cNvPr id="205829" name="Rectangle 1029"/>
          <p:cNvSpPr>
            <a:spLocks noChangeArrowheads="1"/>
          </p:cNvSpPr>
          <p:nvPr/>
        </p:nvSpPr>
        <p:spPr bwMode="auto">
          <a:xfrm>
            <a:off x="228600" y="990600"/>
            <a:ext cx="5791200" cy="5486400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8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ea typeface="+mn-ea"/>
              </a:rPr>
              <a:t>	BINOMIAL FORMULA</a:t>
            </a:r>
            <a:endParaRPr kumimoji="1" lang="en-US"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>
                <a:latin typeface="Book Antiqua" pitchFamily="18" charset="0"/>
                <a:ea typeface="+mn-ea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endParaRPr kumimoji="1" lang="en-US" sz="2400" b="1"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 b="1">
                <a:latin typeface="Book Antiqua" pitchFamily="18" charset="0"/>
                <a:ea typeface="+mn-ea"/>
              </a:rPr>
              <a:t>            where:</a:t>
            </a:r>
            <a:endParaRPr kumimoji="1" lang="en-US" sz="2800"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800">
                <a:latin typeface="Book Antiqua" pitchFamily="18" charset="0"/>
                <a:ea typeface="+mn-ea"/>
              </a:rPr>
              <a:t>		</a:t>
            </a:r>
            <a:r>
              <a:rPr kumimoji="1" lang="en-US" sz="2400" b="1">
                <a:latin typeface="Book Antiqua" pitchFamily="18" charset="0"/>
                <a:ea typeface="+mn-ea"/>
              </a:rPr>
              <a:t>n</a:t>
            </a:r>
            <a:r>
              <a:rPr kumimoji="1" lang="en-US" sz="2400">
                <a:latin typeface="Book Antiqua" pitchFamily="18" charset="0"/>
                <a:ea typeface="+mn-ea"/>
              </a:rPr>
              <a:t> = sample size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>
                <a:latin typeface="Book Antiqua" pitchFamily="18" charset="0"/>
                <a:ea typeface="+mn-ea"/>
              </a:rPr>
              <a:t>		</a:t>
            </a:r>
            <a:r>
              <a:rPr kumimoji="1" lang="en-US" sz="2400" b="1">
                <a:latin typeface="Book Antiqua" pitchFamily="18" charset="0"/>
                <a:ea typeface="+mn-ea"/>
              </a:rPr>
              <a:t>x</a:t>
            </a:r>
            <a:r>
              <a:rPr kumimoji="1" lang="en-US" sz="2400">
                <a:latin typeface="Book Antiqua" pitchFamily="18" charset="0"/>
                <a:ea typeface="+mn-ea"/>
              </a:rPr>
              <a:t> = number of successes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>
                <a:latin typeface="Book Antiqua" pitchFamily="18" charset="0"/>
                <a:ea typeface="+mn-ea"/>
              </a:rPr>
              <a:t>	</a:t>
            </a:r>
            <a:r>
              <a:rPr kumimoji="1" lang="en-US" sz="2400" b="1">
                <a:latin typeface="Book Antiqua" pitchFamily="18" charset="0"/>
                <a:ea typeface="+mn-ea"/>
              </a:rPr>
              <a:t>	n - x</a:t>
            </a:r>
            <a:r>
              <a:rPr kumimoji="1" lang="en-US" sz="2400">
                <a:latin typeface="Book Antiqua" pitchFamily="18" charset="0"/>
                <a:ea typeface="+mn-ea"/>
              </a:rPr>
              <a:t> = number of failures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>
                <a:latin typeface="Book Antiqua" pitchFamily="18" charset="0"/>
                <a:ea typeface="+mn-ea"/>
              </a:rPr>
              <a:t>		</a:t>
            </a:r>
            <a:r>
              <a:rPr kumimoji="1" lang="en-US" sz="2400" b="1">
                <a:latin typeface="Book Antiqua" pitchFamily="18" charset="0"/>
                <a:ea typeface="+mn-ea"/>
              </a:rPr>
              <a:t>p</a:t>
            </a:r>
            <a:r>
              <a:rPr kumimoji="1" lang="en-US" sz="2400">
                <a:latin typeface="Book Antiqua" pitchFamily="18" charset="0"/>
                <a:ea typeface="+mn-ea"/>
              </a:rPr>
              <a:t> = probability of a success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>
                <a:latin typeface="Book Antiqua" pitchFamily="18" charset="0"/>
                <a:ea typeface="+mn-ea"/>
              </a:rPr>
              <a:t>		</a:t>
            </a:r>
            <a:r>
              <a:rPr kumimoji="1" lang="en-US" sz="2400" b="1">
                <a:latin typeface="Book Antiqua" pitchFamily="18" charset="0"/>
                <a:ea typeface="+mn-ea"/>
              </a:rPr>
              <a:t>q</a:t>
            </a:r>
            <a:r>
              <a:rPr kumimoji="1" lang="en-US" sz="2400">
                <a:latin typeface="Book Antiqua" pitchFamily="18" charset="0"/>
                <a:ea typeface="+mn-ea"/>
              </a:rPr>
              <a:t> = 1 - p = probability of a failure</a:t>
            </a:r>
            <a:endParaRPr kumimoji="1" lang="en-US" sz="2400" i="1" baseline="-25000"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 baseline="-25000">
                <a:latin typeface="Book Antiqua" pitchFamily="18" charset="0"/>
                <a:ea typeface="+mn-ea"/>
              </a:rPr>
              <a:t>		</a:t>
            </a:r>
            <a:r>
              <a:rPr kumimoji="1" lang="en-US" sz="2400" b="1">
                <a:latin typeface="Book Antiqua" pitchFamily="18" charset="0"/>
                <a:ea typeface="+mn-ea"/>
              </a:rPr>
              <a:t>n!</a:t>
            </a:r>
            <a:r>
              <a:rPr kumimoji="1" lang="en-US" sz="2400">
                <a:latin typeface="Book Antiqua" pitchFamily="18" charset="0"/>
                <a:ea typeface="+mn-ea"/>
              </a:rPr>
              <a:t> =n(n - 1)(n - 2) . . . (2)(1)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>
                <a:latin typeface="Book Antiqua" pitchFamily="18" charset="0"/>
                <a:ea typeface="+mn-ea"/>
              </a:rPr>
              <a:t>		</a:t>
            </a:r>
            <a:r>
              <a:rPr kumimoji="1" lang="en-US" sz="2400" b="1">
                <a:latin typeface="Book Antiqua" pitchFamily="18" charset="0"/>
                <a:ea typeface="+mn-ea"/>
              </a:rPr>
              <a:t>x!</a:t>
            </a:r>
            <a:r>
              <a:rPr kumimoji="1" lang="en-US" sz="2400">
                <a:latin typeface="Book Antiqua" pitchFamily="18" charset="0"/>
                <a:ea typeface="+mn-ea"/>
              </a:rPr>
              <a:t> = x(x - 1)(x - 2) . . . (2)(1)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>
                <a:latin typeface="Book Antiqua" pitchFamily="18" charset="0"/>
                <a:ea typeface="+mn-ea"/>
              </a:rPr>
              <a:t>	 	</a:t>
            </a:r>
            <a:r>
              <a:rPr kumimoji="1" lang="en-US" sz="2400" b="1">
                <a:latin typeface="Book Antiqua" pitchFamily="18" charset="0"/>
                <a:ea typeface="+mn-ea"/>
              </a:rPr>
              <a:t>0!</a:t>
            </a:r>
            <a:r>
              <a:rPr kumimoji="1" lang="en-US" sz="2400">
                <a:latin typeface="Book Antiqua" pitchFamily="18" charset="0"/>
                <a:ea typeface="+mn-ea"/>
              </a:rPr>
              <a:t> = 1</a:t>
            </a:r>
            <a:endParaRPr kumimoji="1" lang="en-US" sz="2400" baseline="-25000">
              <a:latin typeface="Book Antiqua" pitchFamily="18" charset="0"/>
              <a:ea typeface="+mn-ea"/>
            </a:endParaRPr>
          </a:p>
        </p:txBody>
      </p:sp>
      <p:graphicFrame>
        <p:nvGraphicFramePr>
          <p:cNvPr id="4111" name="Object 15"/>
          <p:cNvGraphicFramePr>
            <a:graphicFrameLocks noChangeAspect="1"/>
          </p:cNvGraphicFramePr>
          <p:nvPr/>
        </p:nvGraphicFramePr>
        <p:xfrm>
          <a:off x="1752600" y="1600200"/>
          <a:ext cx="3900488" cy="1101725"/>
        </p:xfrm>
        <a:graphic>
          <a:graphicData uri="http://schemas.openxmlformats.org/presentationml/2006/ole">
            <p:oleObj spid="_x0000_s4111" name="Equation" r:id="rId3" imgW="1485900" imgH="419100" progId="Equation.3">
              <p:embed/>
            </p:oleObj>
          </a:graphicData>
        </a:graphic>
      </p:graphicFrame>
      <p:pic>
        <p:nvPicPr>
          <p:cNvPr id="4114" name="Picture 1031" descr="bd06790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86600" y="5029200"/>
            <a:ext cx="181292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5" name="AutoShape 1032"/>
          <p:cNvSpPr>
            <a:spLocks noChangeArrowheads="1"/>
          </p:cNvSpPr>
          <p:nvPr/>
        </p:nvSpPr>
        <p:spPr bwMode="auto">
          <a:xfrm>
            <a:off x="6248400" y="1752600"/>
            <a:ext cx="2667000" cy="2895600"/>
          </a:xfrm>
          <a:prstGeom prst="wedgeRoundRectCallout">
            <a:avLst>
              <a:gd name="adj1" fmla="val 9287"/>
              <a:gd name="adj2" fmla="val 64750"/>
              <a:gd name="adj3" fmla="val 16667"/>
            </a:avLst>
          </a:prstGeom>
          <a:solidFill>
            <a:srgbClr val="99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altLang="zh-CN" sz="2400"/>
              <a:t>p is independent of how many successes we have. This is called “sampling with replacement”.</a:t>
            </a:r>
          </a:p>
        </p:txBody>
      </p:sp>
      <p:sp>
        <p:nvSpPr>
          <p:cNvPr id="4116" name="Line 1033"/>
          <p:cNvSpPr>
            <a:spLocks noChangeShapeType="1"/>
          </p:cNvSpPr>
          <p:nvPr/>
        </p:nvSpPr>
        <p:spPr bwMode="auto">
          <a:xfrm flipH="1">
            <a:off x="4953000" y="2209800"/>
            <a:ext cx="1524000" cy="2286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24765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>Binomial Example</a:t>
            </a:r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8178800" cy="49720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Suppose the probability of a product being defective is p=0.1.</a:t>
            </a:r>
          </a:p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The probability of getting DGGG is: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p*(1-p)</a:t>
            </a:r>
            <a:r>
              <a:rPr lang="en-US" altLang="zh-CN" baseline="30000" smtClean="0">
                <a:ea typeface="宋体" charset="-122"/>
              </a:rPr>
              <a:t>3</a:t>
            </a:r>
            <a:r>
              <a:rPr lang="en-US" altLang="zh-CN" smtClean="0">
                <a:ea typeface="宋体" charset="-122"/>
              </a:rPr>
              <a:t> = 0.1*0.9*0.9*0.9 = 0.0729</a:t>
            </a:r>
          </a:p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The probability of getting x=1 defective product in a sample of n=4 is: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p*(1-p)</a:t>
            </a:r>
            <a:r>
              <a:rPr lang="en-US" altLang="zh-CN" baseline="30000" smtClean="0">
                <a:ea typeface="宋体" charset="-122"/>
              </a:rPr>
              <a:t>3</a:t>
            </a:r>
            <a:r>
              <a:rPr lang="en-US" altLang="zh-CN" smtClean="0">
                <a:ea typeface="宋体" charset="-122"/>
              </a:rPr>
              <a:t>*n!/(x!(n-x)!) = 0.0729*4 = 0.2916</a:t>
            </a:r>
          </a:p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Class discussion: What is the probability of getting 3 defective products out of a sample of 5?</a:t>
            </a:r>
          </a:p>
        </p:txBody>
      </p:sp>
    </p:spTree>
  </p:cSld>
  <p:clrMapOvr>
    <a:masterClrMapping/>
  </p:clrMapOvr>
  <p:transition spd="med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381000"/>
            <a:ext cx="4352925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7400" y="3810000"/>
            <a:ext cx="20574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Box 5"/>
          <p:cNvSpPr txBox="1">
            <a:spLocks noChangeArrowheads="1"/>
          </p:cNvSpPr>
          <p:nvPr/>
        </p:nvSpPr>
        <p:spPr bwMode="auto">
          <a:xfrm>
            <a:off x="5638800" y="533400"/>
            <a:ext cx="3259138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CA" altLang="zh-CN" sz="2400">
                <a:hlinkClick r:id="rId4"/>
              </a:rPr>
              <a:t>Agriculture</a:t>
            </a:r>
            <a:r>
              <a:rPr lang="en-CA" altLang="zh-CN" sz="2400"/>
              <a:t>   </a:t>
            </a:r>
          </a:p>
          <a:p>
            <a:pPr eaLnBrk="0" hangingPunct="0"/>
            <a:r>
              <a:rPr lang="en-CA" altLang="zh-CN" sz="2400">
                <a:hlinkClick r:id="rId5"/>
              </a:rPr>
              <a:t>Consumer Testing</a:t>
            </a:r>
            <a:r>
              <a:rPr lang="en-CA" altLang="zh-CN" sz="2400"/>
              <a:t>   </a:t>
            </a:r>
          </a:p>
          <a:p>
            <a:pPr eaLnBrk="0" hangingPunct="0"/>
            <a:r>
              <a:rPr lang="en-CA" altLang="zh-CN" sz="2400">
                <a:hlinkClick r:id="rId6"/>
              </a:rPr>
              <a:t>Environment</a:t>
            </a:r>
            <a:r>
              <a:rPr lang="en-CA" altLang="zh-CN" sz="2400"/>
              <a:t>   </a:t>
            </a:r>
          </a:p>
          <a:p>
            <a:pPr eaLnBrk="0" hangingPunct="0"/>
            <a:r>
              <a:rPr lang="en-CA" altLang="zh-CN" sz="2400">
                <a:hlinkClick r:id="rId7"/>
              </a:rPr>
              <a:t>Industrial</a:t>
            </a:r>
            <a:r>
              <a:rPr lang="en-CA" altLang="zh-CN" sz="2400"/>
              <a:t>   </a:t>
            </a:r>
          </a:p>
          <a:p>
            <a:pPr eaLnBrk="0" hangingPunct="0"/>
            <a:r>
              <a:rPr lang="en-CA" altLang="zh-CN" sz="2400">
                <a:hlinkClick r:id="rId8"/>
              </a:rPr>
              <a:t>Life Science</a:t>
            </a:r>
            <a:r>
              <a:rPr lang="en-CA" altLang="zh-CN" sz="2400"/>
              <a:t>   </a:t>
            </a:r>
          </a:p>
          <a:p>
            <a:pPr eaLnBrk="0" hangingPunct="0"/>
            <a:r>
              <a:rPr lang="en-CA" altLang="zh-CN" sz="2400">
                <a:hlinkClick r:id="rId9"/>
              </a:rPr>
              <a:t>Minerals</a:t>
            </a:r>
            <a:r>
              <a:rPr lang="en-CA" altLang="zh-CN" sz="2400"/>
              <a:t>   </a:t>
            </a:r>
          </a:p>
          <a:p>
            <a:pPr eaLnBrk="0" hangingPunct="0"/>
            <a:r>
              <a:rPr lang="en-CA" altLang="zh-CN" sz="2400">
                <a:hlinkClick r:id="rId10"/>
              </a:rPr>
              <a:t>Oil, Gas and Chemicals</a:t>
            </a:r>
            <a:endParaRPr lang="en-CA" altLang="zh-CN" sz="2400"/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791200" y="4191000"/>
            <a:ext cx="2676525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TextBox 7"/>
          <p:cNvSpPr txBox="1">
            <a:spLocks noChangeArrowheads="1"/>
          </p:cNvSpPr>
          <p:nvPr/>
        </p:nvSpPr>
        <p:spPr bwMode="auto">
          <a:xfrm>
            <a:off x="5791200" y="5029200"/>
            <a:ext cx="28146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CA" altLang="zh-CN" sz="2400"/>
              <a:t>SGS CANADA INC.</a:t>
            </a:r>
            <a:br>
              <a:rPr lang="en-CA" altLang="zh-CN" sz="2400"/>
            </a:br>
            <a:r>
              <a:rPr lang="en-CA" altLang="zh-CN" sz="2400"/>
              <a:t>Mississauga, ON </a:t>
            </a:r>
          </a:p>
        </p:txBody>
      </p:sp>
      <p:sp>
        <p:nvSpPr>
          <p:cNvPr id="45062" name="TextBox 8"/>
          <p:cNvSpPr txBox="1">
            <a:spLocks noChangeArrowheads="1"/>
          </p:cNvSpPr>
          <p:nvPr/>
        </p:nvSpPr>
        <p:spPr bwMode="auto">
          <a:xfrm>
            <a:off x="1447800" y="6019800"/>
            <a:ext cx="6537325" cy="584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CA" altLang="zh-CN"/>
              <a:t>Content, shrinkage, and colourfastness</a:t>
            </a:r>
          </a:p>
        </p:txBody>
      </p:sp>
    </p:spTree>
  </p:cSld>
  <p:clrMapOvr>
    <a:masterClrMapping/>
  </p:clrMapOvr>
  <p:transition spd="med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905000"/>
            <a:ext cx="2528888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2209800"/>
            <a:ext cx="30988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1600200"/>
            <a:ext cx="2667000" cy="355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600"/>
            <a:ext cx="7772400" cy="8382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Testing Products</a:t>
            </a:r>
            <a:endParaRPr lang="en-CA" dirty="0"/>
          </a:p>
        </p:txBody>
      </p:sp>
      <p:sp>
        <p:nvSpPr>
          <p:cNvPr id="47106" name="Content Placeholder 3"/>
          <p:cNvSpPr>
            <a:spLocks noGrp="1"/>
          </p:cNvSpPr>
          <p:nvPr>
            <p:ph idx="1"/>
          </p:nvPr>
        </p:nvSpPr>
        <p:spPr>
          <a:xfrm>
            <a:off x="228600" y="1295400"/>
            <a:ext cx="8610600" cy="5257800"/>
          </a:xfrm>
        </p:spPr>
        <p:txBody>
          <a:bodyPr/>
          <a:lstStyle/>
          <a:p>
            <a:r>
              <a:rPr lang="en-CA" altLang="zh-CN" smtClean="0">
                <a:ea typeface="宋体" charset="-122"/>
              </a:rPr>
              <a:t>Suppose on average 1% of products </a:t>
            </a:r>
          </a:p>
          <a:p>
            <a:pPr marL="457200" lvl="1" indent="0">
              <a:buFont typeface="Monotype Sorts"/>
              <a:buNone/>
            </a:pPr>
            <a:r>
              <a:rPr lang="en-CA" altLang="zh-CN" smtClean="0">
                <a:ea typeface="宋体" charset="-122"/>
              </a:rPr>
              <a:t>is known not to pass tests.</a:t>
            </a:r>
          </a:p>
          <a:p>
            <a:r>
              <a:rPr lang="en-CA" altLang="zh-CN" smtClean="0">
                <a:ea typeface="宋体" charset="-122"/>
              </a:rPr>
              <a:t>We need to check whether we are exceeding this limit.</a:t>
            </a:r>
          </a:p>
          <a:p>
            <a:r>
              <a:rPr lang="en-CA" altLang="zh-CN" smtClean="0">
                <a:ea typeface="宋体" charset="-122"/>
              </a:rPr>
              <a:t>We test 10 products and find 1 fails the test. Should we raise a red flag?</a:t>
            </a:r>
          </a:p>
          <a:p>
            <a:r>
              <a:rPr lang="en-CA" altLang="zh-CN" smtClean="0">
                <a:ea typeface="宋体" charset="-122"/>
              </a:rPr>
              <a:t>P(X=1) = (10! / (1! * 9!) ) * 0.01</a:t>
            </a:r>
            <a:r>
              <a:rPr lang="en-CA" altLang="zh-CN" baseline="30000" smtClean="0">
                <a:ea typeface="宋体" charset="-122"/>
              </a:rPr>
              <a:t>1</a:t>
            </a:r>
            <a:r>
              <a:rPr lang="en-CA" altLang="zh-CN" smtClean="0">
                <a:ea typeface="宋体" charset="-122"/>
              </a:rPr>
              <a:t> * 0.99</a:t>
            </a:r>
            <a:r>
              <a:rPr lang="en-CA" altLang="zh-CN" baseline="30000" smtClean="0">
                <a:ea typeface="宋体" charset="-122"/>
              </a:rPr>
              <a:t>9</a:t>
            </a:r>
            <a:r>
              <a:rPr lang="en-CA" altLang="zh-CN" smtClean="0">
                <a:ea typeface="宋体" charset="-122"/>
              </a:rPr>
              <a:t>   = 0.091</a:t>
            </a:r>
          </a:p>
          <a:p>
            <a:r>
              <a:rPr lang="en-CA" altLang="zh-CN" smtClean="0">
                <a:ea typeface="宋体" charset="-122"/>
              </a:rPr>
              <a:t>Class discussion: calculate P(X=0) and P(X=2)?</a:t>
            </a:r>
          </a:p>
          <a:p>
            <a:endParaRPr lang="en-CA" altLang="zh-CN" smtClean="0">
              <a:ea typeface="宋体" charset="-122"/>
            </a:endParaRPr>
          </a:p>
        </p:txBody>
      </p:sp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600" y="609600"/>
            <a:ext cx="184626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Frequency of </a:t>
            </a:r>
            <a:r>
              <a:rPr lang="en-US" dirty="0" err="1" smtClean="0"/>
              <a:t>Parkinsons</a:t>
            </a:r>
            <a:r>
              <a:rPr lang="en-US" dirty="0" smtClean="0"/>
              <a:t> Disease</a:t>
            </a:r>
          </a:p>
        </p:txBody>
      </p:sp>
      <p:sp>
        <p:nvSpPr>
          <p:cNvPr id="48130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457200" y="3657600"/>
            <a:ext cx="8178800" cy="18859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000" smtClean="0">
                <a:ea typeface="宋体" charset="-122"/>
              </a:rPr>
              <a:t>Michael J Fox, who starred in </a:t>
            </a:r>
            <a:r>
              <a:rPr lang="en-US" altLang="zh-CN" sz="2000" i="1" smtClean="0">
                <a:ea typeface="宋体" charset="-122"/>
              </a:rPr>
              <a:t>Back to the Future</a:t>
            </a:r>
            <a:r>
              <a:rPr lang="en-US" altLang="zh-CN" sz="2000" smtClean="0">
                <a:ea typeface="宋体" charset="-122"/>
              </a:rPr>
              <a:t> and </a:t>
            </a:r>
            <a:r>
              <a:rPr lang="en-US" altLang="zh-CN" sz="2000" i="1" smtClean="0">
                <a:ea typeface="宋体" charset="-122"/>
              </a:rPr>
              <a:t>Family Ties </a:t>
            </a:r>
            <a:r>
              <a:rPr lang="en-US" altLang="zh-CN" sz="2000" smtClean="0">
                <a:ea typeface="宋体" charset="-122"/>
              </a:rPr>
              <a:t>has Parkinson’s Disease.</a:t>
            </a:r>
          </a:p>
          <a:p>
            <a:pPr>
              <a:lnSpc>
                <a:spcPct val="90000"/>
              </a:lnSpc>
            </a:pPr>
            <a:r>
              <a:rPr lang="en-US" altLang="zh-CN" sz="2000" smtClean="0">
                <a:ea typeface="宋体" charset="-122"/>
              </a:rPr>
              <a:t>In the late 1970s, when he was 15, he worked on the sitcom </a:t>
            </a:r>
            <a:r>
              <a:rPr lang="en-US" altLang="zh-CN" sz="2000" i="1" smtClean="0">
                <a:ea typeface="宋体" charset="-122"/>
              </a:rPr>
              <a:t>Leo and Me. </a:t>
            </a:r>
            <a:r>
              <a:rPr lang="en-US" altLang="zh-CN" sz="2000" smtClean="0">
                <a:ea typeface="宋体" charset="-122"/>
              </a:rPr>
              <a:t>4 out of the 125 people involved in </a:t>
            </a:r>
            <a:r>
              <a:rPr lang="en-US" altLang="zh-CN" sz="2000" i="1" smtClean="0">
                <a:ea typeface="宋体" charset="-122"/>
              </a:rPr>
              <a:t>Leo and Me </a:t>
            </a:r>
            <a:r>
              <a:rPr lang="en-US" altLang="zh-CN" sz="2000" smtClean="0">
                <a:ea typeface="宋体" charset="-122"/>
              </a:rPr>
              <a:t>now have Parkinson’s disease. </a:t>
            </a:r>
          </a:p>
          <a:p>
            <a:pPr>
              <a:lnSpc>
                <a:spcPct val="90000"/>
              </a:lnSpc>
            </a:pPr>
            <a:r>
              <a:rPr lang="en-US" altLang="zh-CN" sz="2000" smtClean="0">
                <a:ea typeface="宋体" charset="-122"/>
              </a:rPr>
              <a:t>The incidence of Parkinson’s disease in the general population in Mickael Fox’s demographic group is 1:300</a:t>
            </a:r>
          </a:p>
          <a:p>
            <a:pPr>
              <a:lnSpc>
                <a:spcPct val="90000"/>
              </a:lnSpc>
            </a:pPr>
            <a:r>
              <a:rPr lang="en-US" altLang="zh-CN" sz="2000" smtClean="0">
                <a:ea typeface="宋体" charset="-122"/>
              </a:rPr>
              <a:t>What is the chance of 4 people out of a group of 125 having Parkinson’s disease?</a:t>
            </a:r>
          </a:p>
        </p:txBody>
      </p:sp>
      <p:sp>
        <p:nvSpPr>
          <p:cNvPr id="48131" name="Text Box 1028"/>
          <p:cNvSpPr txBox="1">
            <a:spLocks noChangeArrowheads="1"/>
          </p:cNvSpPr>
          <p:nvPr/>
        </p:nvSpPr>
        <p:spPr bwMode="auto">
          <a:xfrm>
            <a:off x="4876800" y="6324600"/>
            <a:ext cx="4086225" cy="4095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/>
              <a:t>Source: National Post March 23, 2002</a:t>
            </a:r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76200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What did we get out of those 3 examples?</a:t>
            </a:r>
          </a:p>
        </p:txBody>
      </p:sp>
      <p:sp>
        <p:nvSpPr>
          <p:cNvPr id="49154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457200" y="1885950"/>
            <a:ext cx="8458200" cy="4743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3 defective products in a sample of 5?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Application of the Binomial formula</a:t>
            </a:r>
          </a:p>
          <a:p>
            <a:pPr lvl="1">
              <a:lnSpc>
                <a:spcPct val="90000"/>
              </a:lnSpc>
            </a:pPr>
            <a:endParaRPr lang="en-US" altLang="zh-CN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Michael J Fox and Parkinson’s disease.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125!/121! = 125 x 124 x 123 x 122</a:t>
            </a:r>
          </a:p>
          <a:p>
            <a:pPr lvl="1">
              <a:lnSpc>
                <a:spcPct val="90000"/>
              </a:lnSpc>
            </a:pPr>
            <a:endParaRPr lang="en-US" altLang="zh-CN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Prob 0 defective products in a sample of 10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0! = 1</a:t>
            </a:r>
          </a:p>
        </p:txBody>
      </p:sp>
    </p:spTree>
  </p:cSld>
  <p:clrMapOvr>
    <a:masterClrMapping/>
  </p:clrMapOvr>
  <p:transition spd="med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Content Placeholder 2"/>
          <p:cNvSpPr>
            <a:spLocks noGrp="1"/>
          </p:cNvSpPr>
          <p:nvPr>
            <p:ph idx="1"/>
          </p:nvPr>
        </p:nvSpPr>
        <p:spPr>
          <a:xfrm>
            <a:off x="609600" y="3886200"/>
            <a:ext cx="8178800" cy="2590800"/>
          </a:xfrm>
        </p:spPr>
        <p:txBody>
          <a:bodyPr/>
          <a:lstStyle/>
          <a:p>
            <a:r>
              <a:rPr lang="en-CA" altLang="zh-CN" sz="2400" smtClean="0">
                <a:ea typeface="宋体" charset="-122"/>
              </a:rPr>
              <a:t>The probability of rainfall over 1cm in one day in November in Vancouver, BC, is 0.2.</a:t>
            </a:r>
          </a:p>
          <a:p>
            <a:r>
              <a:rPr lang="en-CA" altLang="zh-CN" sz="2400" smtClean="0">
                <a:ea typeface="宋体" charset="-122"/>
              </a:rPr>
              <a:t>The city is interested in controlling flooding, which will occur if there is over 1 cm of rain on 3 out of 4 days.</a:t>
            </a:r>
          </a:p>
          <a:p>
            <a:r>
              <a:rPr lang="en-CA" altLang="zh-CN" sz="2400" smtClean="0">
                <a:ea typeface="宋体" charset="-122"/>
              </a:rPr>
              <a:t>What is the probability of flooding in Vancouver in November?</a:t>
            </a:r>
          </a:p>
        </p:txBody>
      </p:sp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228600"/>
            <a:ext cx="5257800" cy="35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Chart 4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533400"/>
            <a:ext cx="459105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2" name="Chart 5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429000"/>
            <a:ext cx="428625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Chart 6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52950" y="3429000"/>
            <a:ext cx="428625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Binomial Distribution in Excel</a:t>
            </a:r>
          </a:p>
        </p:txBody>
      </p:sp>
      <p:sp>
        <p:nvSpPr>
          <p:cNvPr id="522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Enter p=0.01,…,0.09 in B1,…,J1 and x=0,…,10 in A2,…,A12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Goto B2; Function; Statistical; Binomial</a:t>
            </a:r>
          </a:p>
          <a:p>
            <a:pPr lvl="1"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Number $A2; Trials 10; Prob B$1; Cumul FALSE.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Use FALSE as last parameter to get point distribution, instead of cumulative distribution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Make a table (by copying the function) for </a:t>
            </a:r>
          </a:p>
          <a:p>
            <a:pPr lvl="1"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n=10</a:t>
            </a:r>
          </a:p>
          <a:p>
            <a:pPr lvl="1"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p=0.01,…,0.09</a:t>
            </a:r>
          </a:p>
          <a:p>
            <a:pPr lvl="1"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x=0,…,10</a:t>
            </a:r>
          </a:p>
          <a:p>
            <a:pPr lvl="1">
              <a:lnSpc>
                <a:spcPct val="90000"/>
              </a:lnSpc>
              <a:buFont typeface="Monotype Sorts"/>
              <a:buNone/>
            </a:pPr>
            <a:endParaRPr lang="en-US" altLang="zh-CN" sz="2400" smtClean="0">
              <a:ea typeface="宋体" charset="-122"/>
            </a:endParaRPr>
          </a:p>
          <a:p>
            <a:pPr>
              <a:lnSpc>
                <a:spcPct val="90000"/>
              </a:lnSpc>
              <a:buFont typeface="Monotype Sorts"/>
              <a:buNone/>
            </a:pPr>
            <a:endParaRPr lang="en-US" altLang="zh-CN" sz="2800" smtClean="0">
              <a:ea typeface="宋体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z="3800" smtClean="0"/>
              <a:t>Binomial Probability Distribution</a:t>
            </a:r>
          </a:p>
        </p:txBody>
      </p:sp>
      <p:pic>
        <p:nvPicPr>
          <p:cNvPr id="53250" name="Picture 1030" descr="binomi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28800"/>
            <a:ext cx="9144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Class Discussion</a:t>
            </a:r>
          </a:p>
        </p:txBody>
      </p:sp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mtClean="0">
                <a:ea typeface="宋体" charset="-122"/>
              </a:rPr>
              <a:t>Telemarketers make phone calls. On any phone call there is 5% chance of selling a product.</a:t>
            </a:r>
          </a:p>
          <a:p>
            <a:r>
              <a:rPr lang="en-US" altLang="zh-CN" smtClean="0">
                <a:ea typeface="宋体" charset="-122"/>
              </a:rPr>
              <a:t>What is the chance of selling 2 or more products out of 10 phone calls? </a:t>
            </a:r>
          </a:p>
        </p:txBody>
      </p:sp>
      <p:sp>
        <p:nvSpPr>
          <p:cNvPr id="54275" name="Text Box 4"/>
          <p:cNvSpPr txBox="1">
            <a:spLocks noChangeArrowheads="1"/>
          </p:cNvSpPr>
          <p:nvPr/>
        </p:nvSpPr>
        <p:spPr bwMode="auto">
          <a:xfrm>
            <a:off x="3184525" y="5353050"/>
            <a:ext cx="55260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Hint: Use table on previous slide</a:t>
            </a:r>
          </a:p>
        </p:txBody>
      </p:sp>
      <p:sp>
        <p:nvSpPr>
          <p:cNvPr id="54276" name="Rectangle 5"/>
          <p:cNvSpPr>
            <a:spLocks noChangeArrowheads="1"/>
          </p:cNvSpPr>
          <p:nvPr/>
        </p:nvSpPr>
        <p:spPr bwMode="auto">
          <a:xfrm>
            <a:off x="3048000" y="5334000"/>
            <a:ext cx="5715000" cy="685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</p:spTree>
  </p:cSld>
  <p:clrMapOvr>
    <a:masterClrMapping/>
  </p:clrMapOvr>
  <p:transition spd="med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Story</a:t>
            </a:r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178800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The evil dragon had locked the beautiful princess in a room at the top of the tower.</a:t>
            </a:r>
          </a:p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The prince helped her onto his horse and rode off into the sunset.</a:t>
            </a:r>
          </a:p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The princess shouted out the window for help</a:t>
            </a:r>
          </a:p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She heard the prince riding by.</a:t>
            </a:r>
          </a:p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The prince kissed the princess and she woke from 100 years of sleep</a:t>
            </a:r>
          </a:p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The prince drew his magic sword and killed the dragon</a:t>
            </a:r>
          </a:p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The dragon is the staircase</a:t>
            </a:r>
          </a:p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He ran up the staircase to the princess’s room.</a:t>
            </a:r>
          </a:p>
          <a:p>
            <a:pPr>
              <a:lnSpc>
                <a:spcPct val="90000"/>
              </a:lnSpc>
            </a:pPr>
            <a:r>
              <a:rPr lang="en-US" altLang="zh-CN" sz="2400" smtClean="0">
                <a:ea typeface="宋体" charset="-122"/>
              </a:rPr>
              <a:t>They ran back down the staircase to freedom.</a:t>
            </a:r>
          </a:p>
        </p:txBody>
      </p:sp>
    </p:spTree>
  </p:cSld>
  <p:clrMapOvr>
    <a:masterClrMapping/>
  </p:clrMapOvr>
  <p:transition spd="med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Story #1</a:t>
            </a:r>
          </a:p>
        </p:txBody>
      </p:sp>
      <p:sp>
        <p:nvSpPr>
          <p:cNvPr id="563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85950"/>
            <a:ext cx="5638800" cy="4171950"/>
          </a:xfrm>
        </p:spPr>
        <p:txBody>
          <a:bodyPr/>
          <a:lstStyle/>
          <a:p>
            <a:r>
              <a:rPr lang="en-US" altLang="zh-CN" smtClean="0">
                <a:ea typeface="宋体" charset="-122"/>
              </a:rPr>
              <a:t>Binomial &gt;= 2 out of 10</a:t>
            </a:r>
          </a:p>
          <a:p>
            <a:r>
              <a:rPr lang="en-US" altLang="zh-CN" smtClean="0">
                <a:ea typeface="宋体" charset="-122"/>
              </a:rPr>
              <a:t>    p = 0.05 = 1 – P(0) – P(1)</a:t>
            </a:r>
          </a:p>
          <a:p>
            <a:r>
              <a:rPr lang="en-US" altLang="zh-CN" smtClean="0">
                <a:ea typeface="宋体" charset="-122"/>
              </a:rPr>
              <a:t>P(x) = L</a:t>
            </a:r>
            <a:r>
              <a:rPr lang="en-US" altLang="zh-CN" baseline="30000" smtClean="0">
                <a:ea typeface="宋体" charset="-122"/>
              </a:rPr>
              <a:t>x</a:t>
            </a:r>
            <a:r>
              <a:rPr lang="en-US" altLang="zh-CN" smtClean="0">
                <a:ea typeface="宋体" charset="-122"/>
              </a:rPr>
              <a:t> e</a:t>
            </a:r>
            <a:r>
              <a:rPr lang="en-US" altLang="zh-CN" baseline="30000" smtClean="0">
                <a:ea typeface="宋体" charset="-122"/>
              </a:rPr>
              <a:t>-L</a:t>
            </a:r>
            <a:r>
              <a:rPr lang="en-US" altLang="zh-CN" smtClean="0">
                <a:ea typeface="宋体" charset="-122"/>
              </a:rPr>
              <a:t> / x! </a:t>
            </a:r>
          </a:p>
          <a:p>
            <a:r>
              <a:rPr lang="en-US" altLang="zh-CN" smtClean="0">
                <a:ea typeface="宋体" charset="-122"/>
              </a:rPr>
              <a:t>        = 1 – 0.8171 – 0.1667</a:t>
            </a:r>
          </a:p>
          <a:p>
            <a:r>
              <a:rPr lang="en-US" altLang="zh-CN" smtClean="0">
                <a:ea typeface="宋体" charset="-122"/>
              </a:rPr>
              <a:t>        = 0.162</a:t>
            </a: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6019800" y="1905000"/>
            <a:ext cx="2432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kumimoji="1" lang="en-US" altLang="zh-CN"/>
              <a:t>P(0) = 0.8171</a:t>
            </a:r>
          </a:p>
          <a:p>
            <a:pPr eaLnBrk="0" hangingPunct="0"/>
            <a:r>
              <a:rPr kumimoji="1" lang="en-US" altLang="zh-CN"/>
              <a:t>P(1) = 0.1667</a:t>
            </a:r>
          </a:p>
        </p:txBody>
      </p:sp>
    </p:spTree>
  </p:cSld>
  <p:clrMapOvr>
    <a:masterClrMapping/>
  </p:clrMapOvr>
  <p:transition spd="med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Story #2</a:t>
            </a:r>
          </a:p>
        </p:txBody>
      </p:sp>
      <p:sp>
        <p:nvSpPr>
          <p:cNvPr id="573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85950"/>
            <a:ext cx="8305800" cy="4171950"/>
          </a:xfrm>
        </p:spPr>
        <p:txBody>
          <a:bodyPr/>
          <a:lstStyle/>
          <a:p>
            <a:r>
              <a:rPr lang="en-US" altLang="zh-CN" sz="2800" smtClean="0">
                <a:ea typeface="宋体" charset="-122"/>
              </a:rPr>
              <a:t>Probability of selling = p = 0.05.</a:t>
            </a:r>
          </a:p>
          <a:p>
            <a:r>
              <a:rPr lang="en-US" altLang="zh-CN" sz="2800" smtClean="0">
                <a:ea typeface="宋体" charset="-122"/>
              </a:rPr>
              <a:t>Require probability of &gt;= 2 sales out of 10 calls.</a:t>
            </a:r>
          </a:p>
          <a:p>
            <a:r>
              <a:rPr lang="en-US" altLang="zh-CN" sz="2800" smtClean="0">
                <a:ea typeface="宋体" charset="-122"/>
              </a:rPr>
              <a:t>“Out Of” implies Binomial.</a:t>
            </a:r>
          </a:p>
          <a:p>
            <a:r>
              <a:rPr lang="en-US" altLang="zh-CN" sz="2800" smtClean="0">
                <a:ea typeface="宋体" charset="-122"/>
              </a:rPr>
              <a:t>P(&gt;=2) = 1 – P(0) – P(1)</a:t>
            </a:r>
          </a:p>
          <a:p>
            <a:r>
              <a:rPr lang="en-US" altLang="zh-CN" sz="2800" smtClean="0">
                <a:ea typeface="宋体" charset="-122"/>
              </a:rPr>
              <a:t>P(0) = 0.8171</a:t>
            </a:r>
          </a:p>
          <a:p>
            <a:r>
              <a:rPr lang="en-US" altLang="zh-CN" sz="2800" smtClean="0">
                <a:ea typeface="宋体" charset="-122"/>
              </a:rPr>
              <a:t>P(1) = 0.1667</a:t>
            </a:r>
          </a:p>
          <a:p>
            <a:r>
              <a:rPr lang="en-US" altLang="zh-CN" sz="2800" smtClean="0">
                <a:ea typeface="宋体" charset="-122"/>
              </a:rPr>
              <a:t>Therefore P(&gt;=2) = 1 – 0.8171 – 0.1667</a:t>
            </a:r>
          </a:p>
          <a:p>
            <a:r>
              <a:rPr lang="en-US" altLang="zh-CN" sz="2800" smtClean="0">
                <a:ea typeface="宋体" charset="-122"/>
              </a:rPr>
              <a:t>=0.162</a:t>
            </a:r>
          </a:p>
        </p:txBody>
      </p:sp>
    </p:spTree>
  </p:cSld>
  <p:clrMapOvr>
    <a:masterClrMapping/>
  </p:clrMapOvr>
  <p:transition spd="med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27075" y="304800"/>
            <a:ext cx="7721600" cy="1143000"/>
          </a:xfrm>
        </p:spPr>
        <p:txBody>
          <a:bodyPr/>
          <a:lstStyle/>
          <a:p>
            <a:pPr>
              <a:defRPr/>
            </a:pPr>
            <a:r>
              <a:rPr lang="en-US" sz="3800" smtClean="0"/>
              <a:t>Binomial Probability Distribution</a:t>
            </a:r>
          </a:p>
        </p:txBody>
      </p:sp>
      <p:sp>
        <p:nvSpPr>
          <p:cNvPr id="2078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600200"/>
            <a:ext cx="6781800" cy="3657600"/>
          </a:xfrm>
          <a:solidFill>
            <a:srgbClr val="FFFFFF"/>
          </a:solidFill>
          <a:ln w="28575">
            <a:solidFill>
              <a:srgbClr val="000000"/>
            </a:solidFill>
          </a:ln>
        </p:spPr>
        <p:txBody>
          <a:bodyPr/>
          <a:lstStyle/>
          <a:p>
            <a:pPr algn="ctr">
              <a:buFont typeface="Monotype Sorts"/>
              <a:buNone/>
            </a:pPr>
            <a:r>
              <a:rPr lang="en-US" altLang="zh-CN" sz="280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charset="-122"/>
              </a:rPr>
              <a:t>MEAN OF THE BINOMIAL DISTRIBUTION</a:t>
            </a:r>
          </a:p>
          <a:p>
            <a:pPr>
              <a:buFont typeface="Monotype Sorts"/>
              <a:buNone/>
            </a:pPr>
            <a:endParaRPr lang="en-US" altLang="zh-CN" sz="2800" smtClean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charset="-122"/>
            </a:endParaRPr>
          </a:p>
          <a:p>
            <a:pPr>
              <a:buFont typeface="Monotype Sorts"/>
              <a:buNone/>
            </a:pPr>
            <a:endParaRPr lang="en-US" altLang="zh-CN" sz="2800" smtClean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charset="-122"/>
            </a:endParaRPr>
          </a:p>
          <a:p>
            <a:pPr>
              <a:buFont typeface="Monotype Sorts"/>
              <a:buNone/>
            </a:pPr>
            <a:r>
              <a:rPr lang="en-US" altLang="zh-CN" sz="2800" smtClean="0">
                <a:solidFill>
                  <a:srgbClr val="000000"/>
                </a:solidFill>
                <a:ea typeface="宋体" charset="-122"/>
              </a:rPr>
              <a:t>where:</a:t>
            </a:r>
          </a:p>
          <a:p>
            <a:pPr>
              <a:buFont typeface="Monotype Sorts"/>
              <a:buNone/>
            </a:pPr>
            <a:r>
              <a:rPr lang="en-US" altLang="zh-CN" sz="2800" smtClean="0">
                <a:solidFill>
                  <a:srgbClr val="000000"/>
                </a:solidFill>
                <a:ea typeface="宋体" charset="-122"/>
              </a:rPr>
              <a:t>		n = Sample size</a:t>
            </a:r>
          </a:p>
          <a:p>
            <a:pPr>
              <a:buFont typeface="Monotype Sorts"/>
              <a:buNone/>
            </a:pPr>
            <a:r>
              <a:rPr lang="en-US" altLang="zh-CN" sz="2800" smtClean="0">
                <a:solidFill>
                  <a:srgbClr val="000000"/>
                </a:solidFill>
                <a:ea typeface="宋体" charset="-122"/>
              </a:rPr>
              <a:t>		p = Probability of a success</a:t>
            </a:r>
          </a:p>
          <a:p>
            <a:pPr>
              <a:buFont typeface="Monotype Sorts"/>
              <a:buNone/>
            </a:pPr>
            <a:endParaRPr lang="en-US" altLang="zh-CN" smtClean="0">
              <a:solidFill>
                <a:srgbClr val="000000"/>
              </a:solidFill>
              <a:ea typeface="宋体" charset="-122"/>
            </a:endParaRPr>
          </a:p>
        </p:txBody>
      </p:sp>
      <p:graphicFrame>
        <p:nvGraphicFramePr>
          <p:cNvPr id="305152" name="Object 13"/>
          <p:cNvGraphicFramePr>
            <a:graphicFrameLocks noChangeAspect="1"/>
          </p:cNvGraphicFramePr>
          <p:nvPr/>
        </p:nvGraphicFramePr>
        <p:xfrm>
          <a:off x="2438400" y="2819400"/>
          <a:ext cx="3810000" cy="901700"/>
        </p:xfrm>
        <a:graphic>
          <a:graphicData uri="http://schemas.openxmlformats.org/presentationml/2006/ole">
            <p:oleObj spid="_x0000_s5133" name="Equation" r:id="rId3" imgW="965200" imgH="228600" progId="Equation.3">
              <p:embed/>
            </p:oleObj>
          </a:graphicData>
        </a:graphic>
      </p:graphicFrame>
      <p:sp>
        <p:nvSpPr>
          <p:cNvPr id="5136" name="Text Box 6"/>
          <p:cNvSpPr txBox="1">
            <a:spLocks noChangeArrowheads="1"/>
          </p:cNvSpPr>
          <p:nvPr/>
        </p:nvSpPr>
        <p:spPr bwMode="auto">
          <a:xfrm>
            <a:off x="685800" y="5562600"/>
            <a:ext cx="79851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/>
              <a:t>The average number of defective products in a sample </a:t>
            </a:r>
          </a:p>
          <a:p>
            <a:pPr eaLnBrk="0" hangingPunct="0"/>
            <a:r>
              <a:rPr lang="en-US" altLang="zh-CN" sz="2800"/>
              <a:t>of size 4 is 4*0.1=0.4 (assuming p=0.1).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28600"/>
            <a:ext cx="7721600" cy="1143000"/>
          </a:xfrm>
        </p:spPr>
        <p:txBody>
          <a:bodyPr/>
          <a:lstStyle/>
          <a:p>
            <a:pPr>
              <a:defRPr/>
            </a:pPr>
            <a:r>
              <a:rPr lang="en-US" sz="3800" smtClean="0"/>
              <a:t>Binomial Probability Distribution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676400"/>
            <a:ext cx="6823075" cy="4114800"/>
          </a:xfrm>
          <a:solidFill>
            <a:srgbClr val="FFFFFF"/>
          </a:solidFill>
          <a:ln w="28575">
            <a:solidFill>
              <a:srgbClr val="000000"/>
            </a:solidFill>
          </a:ln>
        </p:spPr>
        <p:txBody>
          <a:bodyPr/>
          <a:lstStyle/>
          <a:p>
            <a:pPr algn="ctr">
              <a:buFont typeface="Monotype Sorts"/>
              <a:buNone/>
            </a:pPr>
            <a:r>
              <a:rPr lang="en-US" altLang="zh-CN" sz="280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charset="-122"/>
              </a:rPr>
              <a:t>STANDARD DEVIATION FOR THE BINOMIAL DISTRIBUTION</a:t>
            </a:r>
          </a:p>
          <a:p>
            <a:pPr>
              <a:buFont typeface="Monotype Sorts"/>
              <a:buNone/>
            </a:pPr>
            <a:endParaRPr lang="en-US" altLang="zh-CN" sz="2800" smtClean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charset="-122"/>
            </a:endParaRPr>
          </a:p>
          <a:p>
            <a:pPr>
              <a:buFont typeface="Monotype Sorts"/>
              <a:buNone/>
            </a:pPr>
            <a:endParaRPr lang="en-US" altLang="zh-CN" sz="2800" smtClean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charset="-122"/>
            </a:endParaRPr>
          </a:p>
          <a:p>
            <a:pPr>
              <a:buFont typeface="Monotype Sorts"/>
              <a:buNone/>
            </a:pPr>
            <a:r>
              <a:rPr lang="en-US" altLang="zh-CN" sz="2800" smtClean="0">
                <a:solidFill>
                  <a:srgbClr val="000000"/>
                </a:solidFill>
                <a:ea typeface="宋体" charset="-122"/>
              </a:rPr>
              <a:t>where:</a:t>
            </a:r>
          </a:p>
          <a:p>
            <a:pPr>
              <a:buFont typeface="Monotype Sorts"/>
              <a:buNone/>
            </a:pPr>
            <a:r>
              <a:rPr lang="en-US" altLang="zh-CN" sz="2800" smtClean="0">
                <a:solidFill>
                  <a:srgbClr val="000000"/>
                </a:solidFill>
                <a:ea typeface="宋体" charset="-122"/>
              </a:rPr>
              <a:t>	n = Sample size</a:t>
            </a:r>
          </a:p>
          <a:p>
            <a:pPr>
              <a:buFont typeface="Monotype Sorts"/>
              <a:buNone/>
            </a:pPr>
            <a:r>
              <a:rPr lang="en-US" altLang="zh-CN" sz="2800" smtClean="0">
                <a:solidFill>
                  <a:srgbClr val="000000"/>
                </a:solidFill>
                <a:ea typeface="宋体" charset="-122"/>
              </a:rPr>
              <a:t>	p = Probability of a success</a:t>
            </a:r>
          </a:p>
          <a:p>
            <a:pPr>
              <a:buFont typeface="Monotype Sorts"/>
              <a:buNone/>
            </a:pPr>
            <a:r>
              <a:rPr lang="en-US" altLang="zh-CN" sz="2800" smtClean="0">
                <a:solidFill>
                  <a:srgbClr val="000000"/>
                </a:solidFill>
                <a:ea typeface="宋体" charset="-122"/>
              </a:rPr>
              <a:t>	q = (1 - p) = Probability of a failure</a:t>
            </a:r>
          </a:p>
          <a:p>
            <a:pPr>
              <a:buFont typeface="Monotype Sorts"/>
              <a:buNone/>
            </a:pPr>
            <a:endParaRPr lang="en-US" altLang="zh-CN" smtClean="0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60419" name="Line 6"/>
          <p:cNvSpPr>
            <a:spLocks noChangeShapeType="1"/>
          </p:cNvSpPr>
          <p:nvPr/>
        </p:nvSpPr>
        <p:spPr bwMode="auto">
          <a:xfrm flipV="1">
            <a:off x="4391025" y="3262313"/>
            <a:ext cx="76200" cy="42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420" name="Line 7"/>
          <p:cNvSpPr>
            <a:spLocks noChangeShapeType="1"/>
          </p:cNvSpPr>
          <p:nvPr/>
        </p:nvSpPr>
        <p:spPr bwMode="auto">
          <a:xfrm>
            <a:off x="4467225" y="3275013"/>
            <a:ext cx="111125" cy="249237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421" name="Line 8"/>
          <p:cNvSpPr>
            <a:spLocks noChangeShapeType="1"/>
          </p:cNvSpPr>
          <p:nvPr/>
        </p:nvSpPr>
        <p:spPr bwMode="auto">
          <a:xfrm flipV="1">
            <a:off x="4591050" y="2798763"/>
            <a:ext cx="147638" cy="7254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422" name="Line 9"/>
          <p:cNvSpPr>
            <a:spLocks noChangeShapeType="1"/>
          </p:cNvSpPr>
          <p:nvPr/>
        </p:nvSpPr>
        <p:spPr bwMode="auto">
          <a:xfrm>
            <a:off x="4738688" y="2798763"/>
            <a:ext cx="979487" cy="158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423" name="Rectangle 10"/>
          <p:cNvSpPr>
            <a:spLocks noChangeArrowheads="1"/>
          </p:cNvSpPr>
          <p:nvPr/>
        </p:nvSpPr>
        <p:spPr bwMode="auto">
          <a:xfrm>
            <a:off x="4775200" y="2836863"/>
            <a:ext cx="89535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4700" i="1">
                <a:solidFill>
                  <a:srgbClr val="000000"/>
                </a:solidFill>
              </a:rPr>
              <a:t>npq</a:t>
            </a:r>
            <a:endParaRPr lang="en-US" altLang="zh-CN"/>
          </a:p>
        </p:txBody>
      </p:sp>
      <p:sp>
        <p:nvSpPr>
          <p:cNvPr id="60424" name="Rectangle 11"/>
          <p:cNvSpPr>
            <a:spLocks noChangeArrowheads="1"/>
          </p:cNvSpPr>
          <p:nvPr/>
        </p:nvSpPr>
        <p:spPr bwMode="auto">
          <a:xfrm>
            <a:off x="3898900" y="2767013"/>
            <a:ext cx="704850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4700">
                <a:solidFill>
                  <a:srgbClr val="000000"/>
                </a:solidFill>
                <a:latin typeface="Symbol" pitchFamily="18" charset="2"/>
              </a:rPr>
              <a:t>=</a:t>
            </a:r>
            <a:endParaRPr lang="en-US" altLang="zh-CN"/>
          </a:p>
        </p:txBody>
      </p:sp>
      <p:sp>
        <p:nvSpPr>
          <p:cNvPr id="60425" name="Rectangle 12"/>
          <p:cNvSpPr>
            <a:spLocks noChangeArrowheads="1"/>
          </p:cNvSpPr>
          <p:nvPr/>
        </p:nvSpPr>
        <p:spPr bwMode="auto">
          <a:xfrm>
            <a:off x="3101975" y="2767013"/>
            <a:ext cx="738188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US" altLang="zh-CN" sz="4700" i="1">
                <a:solidFill>
                  <a:srgbClr val="000000"/>
                </a:solidFill>
                <a:latin typeface="Symbol" pitchFamily="18" charset="2"/>
              </a:rPr>
              <a:t>s</a:t>
            </a:r>
            <a:endParaRPr lang="en-US" altLang="zh-CN"/>
          </a:p>
        </p:txBody>
      </p:sp>
      <p:sp>
        <p:nvSpPr>
          <p:cNvPr id="60426" name="Text Box 5"/>
          <p:cNvSpPr txBox="1">
            <a:spLocks noChangeArrowheads="1"/>
          </p:cNvSpPr>
          <p:nvPr/>
        </p:nvSpPr>
        <p:spPr bwMode="auto">
          <a:xfrm>
            <a:off x="365125" y="6086475"/>
            <a:ext cx="82978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/>
              <a:t>The SD of the number of defectives is (4*0.1*0.9)</a:t>
            </a:r>
            <a:r>
              <a:rPr lang="en-US" altLang="zh-CN" sz="2800" baseline="30000"/>
              <a:t>0.5</a:t>
            </a:r>
            <a:r>
              <a:rPr lang="en-US" altLang="zh-CN" sz="2800"/>
              <a:t>=0.6</a:t>
            </a:r>
            <a:endParaRPr lang="en-US" altLang="zh-CN" sz="2800" baseline="30000"/>
          </a:p>
        </p:txBody>
      </p:sp>
    </p:spTree>
  </p:cSld>
  <p:clrMapOvr>
    <a:masterClrMapping/>
  </p:clrMapOvr>
  <p:transition spd="med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 Box 5"/>
          <p:cNvSpPr txBox="1">
            <a:spLocks noChangeArrowheads="1"/>
          </p:cNvSpPr>
          <p:nvPr/>
        </p:nvSpPr>
        <p:spPr bwMode="auto">
          <a:xfrm>
            <a:off x="128588" y="4876800"/>
            <a:ext cx="9015412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There is a probability p that an item is “special”.</a:t>
            </a:r>
          </a:p>
          <a:p>
            <a:pPr eaLnBrk="0" hangingPunct="0"/>
            <a:r>
              <a:rPr lang="en-US" altLang="zh-CN"/>
              <a:t>I take a sample of n items.</a:t>
            </a:r>
          </a:p>
          <a:p>
            <a:pPr eaLnBrk="0" hangingPunct="0"/>
            <a:r>
              <a:rPr lang="en-US" altLang="zh-CN"/>
              <a:t>What is the probability that x of those n are “special”?</a:t>
            </a:r>
          </a:p>
        </p:txBody>
      </p:sp>
      <p:sp>
        <p:nvSpPr>
          <p:cNvPr id="61442" name="Text Box 6"/>
          <p:cNvSpPr txBox="1">
            <a:spLocks noChangeArrowheads="1"/>
          </p:cNvSpPr>
          <p:nvPr/>
        </p:nvSpPr>
        <p:spPr bwMode="auto">
          <a:xfrm>
            <a:off x="82550" y="533400"/>
            <a:ext cx="90614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5400"/>
              <a:t>Binomial Distribution Summary</a:t>
            </a:r>
          </a:p>
        </p:txBody>
      </p:sp>
      <p:sp>
        <p:nvSpPr>
          <p:cNvPr id="61443" name="Oval 1026"/>
          <p:cNvSpPr>
            <a:spLocks noChangeArrowheads="1"/>
          </p:cNvSpPr>
          <p:nvPr/>
        </p:nvSpPr>
        <p:spPr bwMode="auto">
          <a:xfrm>
            <a:off x="3079750" y="2933700"/>
            <a:ext cx="2667000" cy="9906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61444" name="Text Box 1027"/>
          <p:cNvSpPr txBox="1">
            <a:spLocks noChangeArrowheads="1"/>
          </p:cNvSpPr>
          <p:nvPr/>
        </p:nvSpPr>
        <p:spPr bwMode="auto">
          <a:xfrm>
            <a:off x="3505200" y="3124200"/>
            <a:ext cx="731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n-x</a:t>
            </a:r>
          </a:p>
        </p:txBody>
      </p:sp>
      <p:sp>
        <p:nvSpPr>
          <p:cNvPr id="61445" name="Text Box 1028"/>
          <p:cNvSpPr txBox="1">
            <a:spLocks noChangeArrowheads="1"/>
          </p:cNvSpPr>
          <p:nvPr/>
        </p:nvSpPr>
        <p:spPr bwMode="auto">
          <a:xfrm>
            <a:off x="4876800" y="3124200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x</a:t>
            </a:r>
          </a:p>
        </p:txBody>
      </p:sp>
      <p:cxnSp>
        <p:nvCxnSpPr>
          <p:cNvPr id="61446" name="AutoShape 1033"/>
          <p:cNvCxnSpPr>
            <a:cxnSpLocks noChangeShapeType="1"/>
          </p:cNvCxnSpPr>
          <p:nvPr/>
        </p:nvCxnSpPr>
        <p:spPr bwMode="auto">
          <a:xfrm rot="5400000">
            <a:off x="2870200" y="2921000"/>
            <a:ext cx="3298825" cy="352425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</p:cxnSp>
      <p:sp>
        <p:nvSpPr>
          <p:cNvPr id="61447" name="Text Box 1034"/>
          <p:cNvSpPr txBox="1">
            <a:spLocks noChangeArrowheads="1"/>
          </p:cNvSpPr>
          <p:nvPr/>
        </p:nvSpPr>
        <p:spPr bwMode="auto">
          <a:xfrm>
            <a:off x="3032125" y="4000500"/>
            <a:ext cx="2292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1800"/>
              <a:t>Not special       Special</a:t>
            </a:r>
          </a:p>
        </p:txBody>
      </p:sp>
      <p:sp>
        <p:nvSpPr>
          <p:cNvPr id="61448" name="Right Arrow 15"/>
          <p:cNvSpPr>
            <a:spLocks noChangeArrowheads="1"/>
          </p:cNvSpPr>
          <p:nvPr/>
        </p:nvSpPr>
        <p:spPr bwMode="auto">
          <a:xfrm rot="5400000">
            <a:off x="4495800" y="1676400"/>
            <a:ext cx="1752600" cy="1295400"/>
          </a:xfrm>
          <a:prstGeom prst="rightArrow">
            <a:avLst>
              <a:gd name="adj1" fmla="val 50000"/>
              <a:gd name="adj2" fmla="val 50002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en-CA" altLang="zh-CN"/>
              <a:t>Prob p</a:t>
            </a:r>
          </a:p>
        </p:txBody>
      </p:sp>
    </p:spTree>
  </p:cSld>
  <p:clrMapOvr>
    <a:masterClrMapping/>
  </p:clrMapOvr>
  <p:transition spd="med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What Can Go Wrong?</a:t>
            </a:r>
            <a:endParaRPr lang="en-CA" dirty="0"/>
          </a:p>
        </p:txBody>
      </p:sp>
      <p:sp>
        <p:nvSpPr>
          <p:cNvPr id="6246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zh-CN" smtClean="0">
                <a:ea typeface="宋体" charset="-122"/>
              </a:rPr>
              <a:t>A model is just a model. If the assumptions don’t apply, the results of the model will be wrong.</a:t>
            </a:r>
          </a:p>
          <a:p>
            <a:r>
              <a:rPr lang="en-CA" altLang="zh-CN" smtClean="0">
                <a:ea typeface="宋体" charset="-122"/>
              </a:rPr>
              <a:t>Check assumptions:</a:t>
            </a:r>
          </a:p>
          <a:p>
            <a:pPr lvl="1"/>
            <a:r>
              <a:rPr lang="en-CA" altLang="zh-CN" smtClean="0">
                <a:ea typeface="宋体" charset="-122"/>
              </a:rPr>
              <a:t>Binomial</a:t>
            </a:r>
          </a:p>
          <a:p>
            <a:pPr lvl="2"/>
            <a:r>
              <a:rPr lang="en-CA" altLang="zh-CN" smtClean="0">
                <a:ea typeface="宋体" charset="-122"/>
              </a:rPr>
              <a:t>Independent trials</a:t>
            </a:r>
          </a:p>
          <a:p>
            <a:pPr lvl="2"/>
            <a:r>
              <a:rPr lang="en-CA" altLang="zh-CN" smtClean="0">
                <a:ea typeface="宋体" charset="-122"/>
              </a:rPr>
              <a:t>Two outcomes</a:t>
            </a:r>
          </a:p>
          <a:p>
            <a:pPr lvl="2"/>
            <a:r>
              <a:rPr lang="en-CA" altLang="zh-CN" smtClean="0">
                <a:ea typeface="宋体" charset="-122"/>
              </a:rPr>
              <a:t>Same probability of success/failure for each trial.</a:t>
            </a:r>
          </a:p>
        </p:txBody>
      </p:sp>
    </p:spTree>
  </p:cSld>
  <p:clrMapOvr>
    <a:masterClrMapping/>
  </p:clrMapOvr>
  <p:transition spd="med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163"/>
            <a:ext cx="8229600" cy="884237"/>
          </a:xfrm>
        </p:spPr>
        <p:txBody>
          <a:bodyPr/>
          <a:lstStyle/>
          <a:p>
            <a:pPr>
              <a:defRPr/>
            </a:pPr>
            <a:r>
              <a:rPr lang="en-US" smtClean="0"/>
              <a:t>Discrete Distribution Diagrams</a:t>
            </a:r>
          </a:p>
        </p:txBody>
      </p:sp>
      <p:sp>
        <p:nvSpPr>
          <p:cNvPr id="63490" name="Line 3"/>
          <p:cNvSpPr>
            <a:spLocks noChangeShapeType="1"/>
          </p:cNvSpPr>
          <p:nvPr/>
        </p:nvSpPr>
        <p:spPr bwMode="auto">
          <a:xfrm>
            <a:off x="5086350" y="4678363"/>
            <a:ext cx="3352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1" name="Text Box 4"/>
          <p:cNvSpPr txBox="1">
            <a:spLocks noChangeArrowheads="1"/>
          </p:cNvSpPr>
          <p:nvPr/>
        </p:nvSpPr>
        <p:spPr bwMode="auto">
          <a:xfrm>
            <a:off x="7981950" y="4221163"/>
            <a:ext cx="719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/>
              <a:t>Time</a:t>
            </a:r>
          </a:p>
        </p:txBody>
      </p:sp>
      <p:sp>
        <p:nvSpPr>
          <p:cNvPr id="63492" name="Line 5"/>
          <p:cNvSpPr>
            <a:spLocks noChangeShapeType="1"/>
          </p:cNvSpPr>
          <p:nvPr/>
        </p:nvSpPr>
        <p:spPr bwMode="auto">
          <a:xfrm>
            <a:off x="6915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3" name="AutoShape 6"/>
          <p:cNvSpPr>
            <a:spLocks/>
          </p:cNvSpPr>
          <p:nvPr/>
        </p:nvSpPr>
        <p:spPr bwMode="auto">
          <a:xfrm rot="5400000">
            <a:off x="6788150" y="4259263"/>
            <a:ext cx="304800" cy="1371600"/>
          </a:xfrm>
          <a:prstGeom prst="rightBrace">
            <a:avLst>
              <a:gd name="adj1" fmla="val 37500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63494" name="Text Box 7"/>
          <p:cNvSpPr txBox="1">
            <a:spLocks noChangeArrowheads="1"/>
          </p:cNvSpPr>
          <p:nvPr/>
        </p:nvSpPr>
        <p:spPr bwMode="auto">
          <a:xfrm>
            <a:off x="6172200" y="5135563"/>
            <a:ext cx="1644650" cy="7000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800"/>
              <a:t># of events</a:t>
            </a:r>
          </a:p>
          <a:p>
            <a:pPr algn="ctr" eaLnBrk="0" hangingPunct="0"/>
            <a:r>
              <a:rPr lang="en-US" altLang="zh-CN" sz="1800"/>
              <a:t>Per unit time: </a:t>
            </a:r>
            <a:r>
              <a:rPr lang="en-US" altLang="zh-CN" sz="2100" i="1">
                <a:solidFill>
                  <a:srgbClr val="000000"/>
                </a:solidFill>
                <a:latin typeface="Symbol" pitchFamily="18" charset="2"/>
              </a:rPr>
              <a:t>l</a:t>
            </a:r>
          </a:p>
        </p:txBody>
      </p:sp>
      <p:sp>
        <p:nvSpPr>
          <p:cNvPr id="63495" name="Line 8"/>
          <p:cNvSpPr>
            <a:spLocks noChangeShapeType="1"/>
          </p:cNvSpPr>
          <p:nvPr/>
        </p:nvSpPr>
        <p:spPr bwMode="auto">
          <a:xfrm>
            <a:off x="6534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6" name="Line 9"/>
          <p:cNvSpPr>
            <a:spLocks noChangeShapeType="1"/>
          </p:cNvSpPr>
          <p:nvPr/>
        </p:nvSpPr>
        <p:spPr bwMode="auto">
          <a:xfrm>
            <a:off x="55435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7" name="Line 10"/>
          <p:cNvSpPr>
            <a:spLocks noChangeShapeType="1"/>
          </p:cNvSpPr>
          <p:nvPr/>
        </p:nvSpPr>
        <p:spPr bwMode="auto">
          <a:xfrm>
            <a:off x="79057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8" name="Line 11"/>
          <p:cNvSpPr>
            <a:spLocks noChangeShapeType="1"/>
          </p:cNvSpPr>
          <p:nvPr/>
        </p:nvSpPr>
        <p:spPr bwMode="auto">
          <a:xfrm>
            <a:off x="5772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3499" name="Text Box 12"/>
          <p:cNvSpPr txBox="1">
            <a:spLocks noChangeArrowheads="1"/>
          </p:cNvSpPr>
          <p:nvPr/>
        </p:nvSpPr>
        <p:spPr bwMode="auto">
          <a:xfrm>
            <a:off x="555625" y="1325563"/>
            <a:ext cx="184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altLang="zh-CN"/>
          </a:p>
        </p:txBody>
      </p:sp>
      <p:sp>
        <p:nvSpPr>
          <p:cNvPr id="63500" name="Line 13"/>
          <p:cNvSpPr>
            <a:spLocks noChangeShapeType="1"/>
          </p:cNvSpPr>
          <p:nvPr/>
        </p:nvSpPr>
        <p:spPr bwMode="auto">
          <a:xfrm>
            <a:off x="381000" y="1325563"/>
            <a:ext cx="0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501" name="Line 14"/>
          <p:cNvSpPr>
            <a:spLocks noChangeShapeType="1"/>
          </p:cNvSpPr>
          <p:nvPr/>
        </p:nvSpPr>
        <p:spPr bwMode="auto">
          <a:xfrm>
            <a:off x="381000" y="2438400"/>
            <a:ext cx="3276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502" name="Text Box 15"/>
          <p:cNvSpPr txBox="1">
            <a:spLocks noChangeArrowheads="1"/>
          </p:cNvSpPr>
          <p:nvPr/>
        </p:nvSpPr>
        <p:spPr bwMode="auto">
          <a:xfrm>
            <a:off x="381000" y="1173163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Book Antiqua"/>
              </a:rPr>
              <a:t>P(x)</a:t>
            </a:r>
          </a:p>
        </p:txBody>
      </p:sp>
      <p:sp>
        <p:nvSpPr>
          <p:cNvPr id="63503" name="Rectangle 16"/>
          <p:cNvSpPr>
            <a:spLocks noChangeArrowheads="1"/>
          </p:cNvSpPr>
          <p:nvPr/>
        </p:nvSpPr>
        <p:spPr bwMode="auto">
          <a:xfrm>
            <a:off x="1066800" y="1828800"/>
            <a:ext cx="2133600" cy="609600"/>
          </a:xfrm>
          <a:prstGeom prst="rect">
            <a:avLst/>
          </a:prstGeom>
          <a:solidFill>
            <a:srgbClr val="00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63504" name="Text Box 17"/>
          <p:cNvSpPr txBox="1">
            <a:spLocks noChangeArrowheads="1"/>
          </p:cNvSpPr>
          <p:nvPr/>
        </p:nvSpPr>
        <p:spPr bwMode="auto">
          <a:xfrm>
            <a:off x="9144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latin typeface="Arial" charset="0"/>
              </a:rPr>
              <a:t>a</a:t>
            </a:r>
          </a:p>
        </p:txBody>
      </p:sp>
      <p:sp>
        <p:nvSpPr>
          <p:cNvPr id="63505" name="Text Box 18"/>
          <p:cNvSpPr txBox="1">
            <a:spLocks noChangeArrowheads="1"/>
          </p:cNvSpPr>
          <p:nvPr/>
        </p:nvSpPr>
        <p:spPr bwMode="auto">
          <a:xfrm>
            <a:off x="30480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latin typeface="Arial" charset="0"/>
              </a:rPr>
              <a:t>b</a:t>
            </a:r>
          </a:p>
        </p:txBody>
      </p:sp>
      <p:sp>
        <p:nvSpPr>
          <p:cNvPr id="63506" name="Oval 26"/>
          <p:cNvSpPr>
            <a:spLocks noChangeArrowheads="1"/>
          </p:cNvSpPr>
          <p:nvPr/>
        </p:nvSpPr>
        <p:spPr bwMode="auto">
          <a:xfrm>
            <a:off x="641350" y="3535363"/>
            <a:ext cx="3244850" cy="2095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63507" name="Text Box 27"/>
          <p:cNvSpPr txBox="1">
            <a:spLocks noChangeArrowheads="1"/>
          </p:cNvSpPr>
          <p:nvPr/>
        </p:nvSpPr>
        <p:spPr bwMode="auto">
          <a:xfrm>
            <a:off x="1143000" y="3916363"/>
            <a:ext cx="4778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63508" name="Oval 28"/>
          <p:cNvSpPr>
            <a:spLocks noChangeArrowheads="1"/>
          </p:cNvSpPr>
          <p:nvPr/>
        </p:nvSpPr>
        <p:spPr bwMode="auto">
          <a:xfrm>
            <a:off x="2133600" y="3992563"/>
            <a:ext cx="1406525" cy="1206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63509" name="Text Box 29"/>
          <p:cNvSpPr txBox="1">
            <a:spLocks noChangeArrowheads="1"/>
          </p:cNvSpPr>
          <p:nvPr/>
        </p:nvSpPr>
        <p:spPr bwMode="auto">
          <a:xfrm>
            <a:off x="2743200" y="4144963"/>
            <a:ext cx="40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S</a:t>
            </a:r>
          </a:p>
        </p:txBody>
      </p:sp>
      <p:sp>
        <p:nvSpPr>
          <p:cNvPr id="63510" name="Oval 30"/>
          <p:cNvSpPr>
            <a:spLocks noChangeArrowheads="1"/>
          </p:cNvSpPr>
          <p:nvPr/>
        </p:nvSpPr>
        <p:spPr bwMode="auto">
          <a:xfrm>
            <a:off x="1524000" y="4525963"/>
            <a:ext cx="1262063" cy="825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63511" name="Text Box 31"/>
          <p:cNvSpPr txBox="1">
            <a:spLocks noChangeArrowheads="1"/>
          </p:cNvSpPr>
          <p:nvPr/>
        </p:nvSpPr>
        <p:spPr bwMode="auto">
          <a:xfrm>
            <a:off x="1828800" y="46783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63512" name="Text Box 32"/>
          <p:cNvSpPr txBox="1">
            <a:spLocks noChangeArrowheads="1"/>
          </p:cNvSpPr>
          <p:nvPr/>
        </p:nvSpPr>
        <p:spPr bwMode="auto">
          <a:xfrm>
            <a:off x="2286000" y="45259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x</a:t>
            </a:r>
          </a:p>
        </p:txBody>
      </p:sp>
      <p:sp>
        <p:nvSpPr>
          <p:cNvPr id="63513" name="Text Box 33"/>
          <p:cNvSpPr txBox="1">
            <a:spLocks noChangeArrowheads="1"/>
          </p:cNvSpPr>
          <p:nvPr/>
        </p:nvSpPr>
        <p:spPr bwMode="auto">
          <a:xfrm>
            <a:off x="152400" y="2849563"/>
            <a:ext cx="1833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Uniform: a, b</a:t>
            </a:r>
          </a:p>
        </p:txBody>
      </p:sp>
      <p:sp>
        <p:nvSpPr>
          <p:cNvPr id="63514" name="Text Box 34"/>
          <p:cNvSpPr txBox="1">
            <a:spLocks noChangeArrowheads="1"/>
          </p:cNvSpPr>
          <p:nvPr/>
        </p:nvSpPr>
        <p:spPr bwMode="auto">
          <a:xfrm>
            <a:off x="5715000" y="3200400"/>
            <a:ext cx="193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Binomial: n, p</a:t>
            </a:r>
          </a:p>
        </p:txBody>
      </p:sp>
      <p:sp>
        <p:nvSpPr>
          <p:cNvPr id="63515" name="Text Box 35"/>
          <p:cNvSpPr txBox="1">
            <a:spLocks noChangeArrowheads="1"/>
          </p:cNvSpPr>
          <p:nvPr/>
        </p:nvSpPr>
        <p:spPr bwMode="auto">
          <a:xfrm>
            <a:off x="685800" y="5668963"/>
            <a:ext cx="3170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Hypergeometric: N, S, n</a:t>
            </a:r>
          </a:p>
        </p:txBody>
      </p:sp>
      <p:sp>
        <p:nvSpPr>
          <p:cNvPr id="63516" name="Text Box 36"/>
          <p:cNvSpPr txBox="1">
            <a:spLocks noChangeArrowheads="1"/>
          </p:cNvSpPr>
          <p:nvPr/>
        </p:nvSpPr>
        <p:spPr bwMode="auto">
          <a:xfrm>
            <a:off x="6019800" y="5973763"/>
            <a:ext cx="15589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Poisson: </a:t>
            </a:r>
            <a:r>
              <a:rPr lang="en-US" altLang="zh-CN" sz="2700" i="1">
                <a:solidFill>
                  <a:srgbClr val="000000"/>
                </a:solidFill>
                <a:latin typeface="Symbol" pitchFamily="18" charset="2"/>
              </a:rPr>
              <a:t>l</a:t>
            </a:r>
            <a:r>
              <a:rPr lang="en-US" altLang="zh-CN" sz="2400"/>
              <a:t> </a:t>
            </a:r>
          </a:p>
        </p:txBody>
      </p:sp>
      <p:grpSp>
        <p:nvGrpSpPr>
          <p:cNvPr id="63517" name="Group 42"/>
          <p:cNvGrpSpPr>
            <a:grpSpLocks/>
          </p:cNvGrpSpPr>
          <p:nvPr/>
        </p:nvGrpSpPr>
        <p:grpSpPr bwMode="auto">
          <a:xfrm>
            <a:off x="5597525" y="1066800"/>
            <a:ext cx="2190750" cy="2079625"/>
            <a:chOff x="3079750" y="1447800"/>
            <a:chExt cx="2940050" cy="3298825"/>
          </a:xfrm>
        </p:grpSpPr>
        <p:sp>
          <p:nvSpPr>
            <p:cNvPr id="63518" name="Oval 1026"/>
            <p:cNvSpPr>
              <a:spLocks noChangeArrowheads="1"/>
            </p:cNvSpPr>
            <p:nvPr/>
          </p:nvSpPr>
          <p:spPr bwMode="auto">
            <a:xfrm>
              <a:off x="3079750" y="2933700"/>
              <a:ext cx="2667000" cy="9906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en-CA" altLang="zh-CN" sz="1600"/>
            </a:p>
          </p:txBody>
        </p:sp>
        <p:sp>
          <p:nvSpPr>
            <p:cNvPr id="63519" name="Text Box 1027"/>
            <p:cNvSpPr txBox="1">
              <a:spLocks noChangeArrowheads="1"/>
            </p:cNvSpPr>
            <p:nvPr/>
          </p:nvSpPr>
          <p:spPr bwMode="auto">
            <a:xfrm>
              <a:off x="3505200" y="3124200"/>
              <a:ext cx="798756" cy="732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/>
                <a:t>n-x</a:t>
              </a:r>
            </a:p>
          </p:txBody>
        </p:sp>
        <p:sp>
          <p:nvSpPr>
            <p:cNvPr id="63520" name="Text Box 1028"/>
            <p:cNvSpPr txBox="1">
              <a:spLocks noChangeArrowheads="1"/>
            </p:cNvSpPr>
            <p:nvPr/>
          </p:nvSpPr>
          <p:spPr bwMode="auto">
            <a:xfrm>
              <a:off x="4876799" y="3124200"/>
              <a:ext cx="454464" cy="732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/>
                <a:t>x</a:t>
              </a:r>
            </a:p>
          </p:txBody>
        </p:sp>
        <p:cxnSp>
          <p:nvCxnSpPr>
            <p:cNvPr id="63521" name="AutoShape 1033"/>
            <p:cNvCxnSpPr>
              <a:cxnSpLocks noChangeShapeType="1"/>
            </p:cNvCxnSpPr>
            <p:nvPr/>
          </p:nvCxnSpPr>
          <p:spPr bwMode="auto">
            <a:xfrm rot="5400000">
              <a:off x="2870200" y="2921000"/>
              <a:ext cx="3298825" cy="352425"/>
            </a:xfrm>
            <a:prstGeom prst="curved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63522" name="Text Box 1034"/>
            <p:cNvSpPr txBox="1">
              <a:spLocks noChangeArrowheads="1"/>
            </p:cNvSpPr>
            <p:nvPr/>
          </p:nvSpPr>
          <p:spPr bwMode="auto">
            <a:xfrm>
              <a:off x="3134413" y="3986133"/>
              <a:ext cx="2454658" cy="488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1400"/>
                <a:t>Not special     Special</a:t>
              </a:r>
            </a:p>
          </p:txBody>
        </p:sp>
        <p:sp>
          <p:nvSpPr>
            <p:cNvPr id="63523" name="Right Arrow 41"/>
            <p:cNvSpPr>
              <a:spLocks noChangeArrowheads="1"/>
            </p:cNvSpPr>
            <p:nvPr/>
          </p:nvSpPr>
          <p:spPr bwMode="auto">
            <a:xfrm rot="5400000">
              <a:off x="4495800" y="1676400"/>
              <a:ext cx="1752600" cy="1295400"/>
            </a:xfrm>
            <a:prstGeom prst="rightArrow">
              <a:avLst>
                <a:gd name="adj1" fmla="val 50000"/>
                <a:gd name="adj2" fmla="val 50002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CA" altLang="zh-CN" sz="1600"/>
                <a:t>Prob p</a:t>
              </a:r>
            </a:p>
          </p:txBody>
        </p:sp>
      </p:grpSp>
    </p:spTree>
  </p:cSld>
  <p:clrMapOvr>
    <a:masterClrMapping/>
  </p:clrMapOvr>
  <p:transition spd="med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44563"/>
          </a:xfrm>
        </p:spPr>
        <p:txBody>
          <a:bodyPr/>
          <a:lstStyle/>
          <a:p>
            <a:pPr>
              <a:defRPr/>
            </a:pPr>
            <a:r>
              <a:rPr lang="en-US" sz="3200" smtClean="0"/>
              <a:t>Discrete Distribution Organization Chart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52400" y="990600"/>
          <a:ext cx="87630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>Suppose there is no Max</a:t>
            </a:r>
          </a:p>
        </p:txBody>
      </p:sp>
      <p:sp>
        <p:nvSpPr>
          <p:cNvPr id="6553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52550"/>
            <a:ext cx="4013200" cy="4171950"/>
          </a:xfrm>
        </p:spPr>
        <p:txBody>
          <a:bodyPr/>
          <a:lstStyle/>
          <a:p>
            <a:r>
              <a:rPr lang="en-US" altLang="zh-CN" smtClean="0">
                <a:ea typeface="宋体" charset="-122"/>
              </a:rPr>
              <a:t>Binomial/HyperG</a:t>
            </a:r>
          </a:p>
          <a:p>
            <a:pPr lvl="1"/>
            <a:r>
              <a:rPr lang="en-US" altLang="zh-CN" smtClean="0">
                <a:ea typeface="宋体" charset="-122"/>
              </a:rPr>
              <a:t>Calculates P(x) where x&lt;n</a:t>
            </a:r>
          </a:p>
        </p:txBody>
      </p:sp>
      <p:sp>
        <p:nvSpPr>
          <p:cNvPr id="65539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1352550"/>
            <a:ext cx="4419600" cy="4514850"/>
          </a:xfrm>
        </p:spPr>
        <p:txBody>
          <a:bodyPr/>
          <a:lstStyle/>
          <a:p>
            <a:r>
              <a:rPr lang="en-US" altLang="zh-CN" smtClean="0">
                <a:ea typeface="宋体" charset="-122"/>
              </a:rPr>
              <a:t>Poisson</a:t>
            </a:r>
          </a:p>
          <a:p>
            <a:pPr lvl="1"/>
            <a:r>
              <a:rPr lang="en-US" altLang="zh-CN" smtClean="0">
                <a:solidFill>
                  <a:schemeClr val="bg2"/>
                </a:solidFill>
                <a:ea typeface="宋体" charset="-122"/>
                <a:sym typeface="Symbol" pitchFamily="18" charset="2"/>
              </a:rPr>
              <a:t>Calculates P(x)</a:t>
            </a:r>
          </a:p>
        </p:txBody>
      </p:sp>
      <p:pic>
        <p:nvPicPr>
          <p:cNvPr id="65540" name="Picture 5" descr="bs02064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4495800"/>
            <a:ext cx="1720850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AutoShape 6"/>
          <p:cNvSpPr>
            <a:spLocks noChangeArrowheads="1"/>
          </p:cNvSpPr>
          <p:nvPr/>
        </p:nvSpPr>
        <p:spPr bwMode="auto">
          <a:xfrm>
            <a:off x="762000" y="3124200"/>
            <a:ext cx="3429000" cy="2438400"/>
          </a:xfrm>
          <a:prstGeom prst="wedgeRoundRectCallout">
            <a:avLst>
              <a:gd name="adj1" fmla="val 87778"/>
              <a:gd name="adj2" fmla="val 18463"/>
              <a:gd name="adj3" fmla="val 16667"/>
            </a:avLst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altLang="zh-CN" sz="2400"/>
              <a:t>x cannot be &gt; n for Binomial/HyperG distributions. If there is no such limit, we may need the Poisson Distribution.</a:t>
            </a:r>
          </a:p>
        </p:txBody>
      </p:sp>
    </p:spTree>
  </p:cSld>
  <p:clrMapOvr>
    <a:masterClrMapping/>
  </p:clrMapOvr>
  <p:transition spd="med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>Binomial/Poisson Examples</a:t>
            </a:r>
          </a:p>
        </p:txBody>
      </p:sp>
      <p:sp>
        <p:nvSpPr>
          <p:cNvPr id="61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52550"/>
            <a:ext cx="4013200" cy="4171950"/>
          </a:xfrm>
        </p:spPr>
        <p:txBody>
          <a:bodyPr/>
          <a:lstStyle/>
          <a:p>
            <a:r>
              <a:rPr lang="en-US" altLang="zh-CN" smtClean="0">
                <a:ea typeface="宋体" charset="-122"/>
              </a:rPr>
              <a:t>Binomial</a:t>
            </a:r>
          </a:p>
          <a:p>
            <a:pPr lvl="1"/>
            <a:r>
              <a:rPr lang="en-US" altLang="zh-CN" smtClean="0">
                <a:ea typeface="宋体" charset="-122"/>
              </a:rPr>
              <a:t>Calculates P(x) where x&lt;n</a:t>
            </a:r>
          </a:p>
          <a:p>
            <a:r>
              <a:rPr lang="en-US" altLang="zh-CN" smtClean="0">
                <a:ea typeface="宋体" charset="-122"/>
              </a:rPr>
              <a:t>Examples</a:t>
            </a:r>
          </a:p>
          <a:p>
            <a:pPr lvl="1"/>
            <a:r>
              <a:rPr lang="en-US" altLang="zh-CN" smtClean="0">
                <a:ea typeface="宋体" charset="-122"/>
              </a:rPr>
              <a:t>Number of defective products in a sample of 10</a:t>
            </a:r>
          </a:p>
          <a:p>
            <a:pPr lvl="1"/>
            <a:endParaRPr lang="en-US" altLang="zh-CN" smtClean="0">
              <a:ea typeface="宋体" charset="-122"/>
            </a:endParaRPr>
          </a:p>
        </p:txBody>
      </p:sp>
      <p:sp>
        <p:nvSpPr>
          <p:cNvPr id="616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1352550"/>
            <a:ext cx="4419600" cy="48196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Poisson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solidFill>
                  <a:schemeClr val="bg2"/>
                </a:solidFill>
                <a:ea typeface="宋体" charset="-122"/>
                <a:sym typeface="Symbol" pitchFamily="18" charset="2"/>
              </a:rPr>
              <a:t>Calculates P(x)</a:t>
            </a:r>
          </a:p>
          <a:p>
            <a:pPr lvl="1">
              <a:lnSpc>
                <a:spcPct val="90000"/>
              </a:lnSpc>
            </a:pPr>
            <a:endParaRPr lang="en-US" altLang="zh-CN" smtClean="0">
              <a:solidFill>
                <a:schemeClr val="bg2"/>
              </a:solidFill>
              <a:ea typeface="宋体" charset="-122"/>
              <a:sym typeface="Symbol" pitchFamily="18" charset="2"/>
            </a:endParaRPr>
          </a:p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Examples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Number of customers returning products per month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Number of phone calls per minute on Mothers Day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Number of cracks per Km of highway</a:t>
            </a:r>
            <a:r>
              <a:rPr lang="en-US" altLang="zh-CN" sz="2000" smtClean="0">
                <a:ea typeface="宋体" charset="-122"/>
              </a:rPr>
              <a:t> </a:t>
            </a:r>
          </a:p>
        </p:txBody>
      </p:sp>
      <p:sp>
        <p:nvSpPr>
          <p:cNvPr id="6165" name="AutoShape 6"/>
          <p:cNvSpPr>
            <a:spLocks noChangeArrowheads="1"/>
          </p:cNvSpPr>
          <p:nvPr/>
        </p:nvSpPr>
        <p:spPr bwMode="auto">
          <a:xfrm>
            <a:off x="1752600" y="4572000"/>
            <a:ext cx="3048000" cy="1981200"/>
          </a:xfrm>
          <a:prstGeom prst="wedgeRoundRectCallout">
            <a:avLst>
              <a:gd name="adj1" fmla="val -66875"/>
              <a:gd name="adj2" fmla="val 403"/>
              <a:gd name="adj3" fmla="val 16667"/>
            </a:avLst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altLang="zh-CN" sz="2400"/>
              <a:t>Often the Poisson Dist is based on </a:t>
            </a:r>
            <a:r>
              <a:rPr lang="en-US" altLang="zh-CN" sz="2400" i="1"/>
              <a:t>time</a:t>
            </a:r>
            <a:r>
              <a:rPr lang="en-US" altLang="zh-CN" sz="2400"/>
              <a:t> segments. </a:t>
            </a:r>
            <a:r>
              <a:rPr lang="en-US" altLang="zh-CN" sz="2400" i="1"/>
              <a:t>Other</a:t>
            </a:r>
            <a:r>
              <a:rPr lang="en-US" altLang="zh-CN" sz="2400"/>
              <a:t> types of segment can also be used</a:t>
            </a:r>
          </a:p>
        </p:txBody>
      </p:sp>
      <p:sp>
        <p:nvSpPr>
          <p:cNvPr id="6166" name="Line 7"/>
          <p:cNvSpPr>
            <a:spLocks noChangeShapeType="1"/>
          </p:cNvSpPr>
          <p:nvPr/>
        </p:nvSpPr>
        <p:spPr bwMode="auto">
          <a:xfrm flipV="1">
            <a:off x="4572000" y="4038600"/>
            <a:ext cx="10668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7" name="Line 8"/>
          <p:cNvSpPr>
            <a:spLocks noChangeShapeType="1"/>
          </p:cNvSpPr>
          <p:nvPr/>
        </p:nvSpPr>
        <p:spPr bwMode="auto">
          <a:xfrm flipV="1">
            <a:off x="4572000" y="4724400"/>
            <a:ext cx="16764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8" name="Line 9"/>
          <p:cNvSpPr>
            <a:spLocks noChangeShapeType="1"/>
          </p:cNvSpPr>
          <p:nvPr/>
        </p:nvSpPr>
        <p:spPr bwMode="auto">
          <a:xfrm flipV="1">
            <a:off x="4267200" y="5562600"/>
            <a:ext cx="990600" cy="76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6161" name="Object 17"/>
          <p:cNvGraphicFramePr>
            <a:graphicFrameLocks noChangeAspect="1"/>
          </p:cNvGraphicFramePr>
          <p:nvPr/>
        </p:nvGraphicFramePr>
        <p:xfrm>
          <a:off x="228600" y="5105400"/>
          <a:ext cx="1398588" cy="1447800"/>
        </p:xfrm>
        <a:graphic>
          <a:graphicData uri="http://schemas.openxmlformats.org/presentationml/2006/ole">
            <p:oleObj spid="_x0000_s6161" name="Clip" r:id="rId3" imgW="4700257" imgH="4867747" progId="">
              <p:embed/>
            </p:oleObj>
          </a:graphicData>
        </a:graphic>
      </p:graphicFrame>
    </p:spTree>
  </p:cSld>
  <p:clrMapOvr>
    <a:masterClrMapping/>
  </p:clrMapOvr>
  <p:transition spd="med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8305800" cy="1143000"/>
          </a:xfrm>
        </p:spPr>
        <p:txBody>
          <a:bodyPr/>
          <a:lstStyle/>
          <a:p>
            <a:pPr>
              <a:defRPr/>
            </a:pPr>
            <a:r>
              <a:rPr lang="en-US" sz="3600" dirty="0"/>
              <a:t>Poisson Distribution</a:t>
            </a:r>
            <a:br>
              <a:rPr lang="en-US" sz="3600" dirty="0"/>
            </a:br>
            <a:r>
              <a:rPr lang="en-US" sz="3600" dirty="0"/>
              <a:t>Assumptions</a:t>
            </a:r>
            <a:endParaRPr lang="en-US" sz="3600" dirty="0" smtClean="0"/>
          </a:p>
        </p:txBody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1625" y="3886200"/>
            <a:ext cx="8537575" cy="2743200"/>
          </a:xfrm>
          <a:solidFill>
            <a:srgbClr val="FFFFFF"/>
          </a:solidFill>
          <a:ln w="28575" cap="flat">
            <a:solidFill>
              <a:srgbClr val="000000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800" smtClean="0">
                <a:solidFill>
                  <a:schemeClr val="bg2"/>
                </a:solidFill>
                <a:ea typeface="宋体" charset="-122"/>
              </a:rPr>
              <a:t>The average number of events per segment is </a:t>
            </a:r>
            <a:r>
              <a:rPr lang="en-US" altLang="zh-CN" sz="2800" smtClean="0">
                <a:solidFill>
                  <a:schemeClr val="bg2"/>
                </a:solidFill>
                <a:ea typeface="宋体" charset="-122"/>
                <a:sym typeface="Symbol" pitchFamily="18" charset="2"/>
              </a:rPr>
              <a:t>.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solidFill>
                  <a:schemeClr val="bg2"/>
                </a:solidFill>
                <a:ea typeface="宋体" charset="-122"/>
                <a:sym typeface="Symbol" pitchFamily="18" charset="2"/>
              </a:rPr>
              <a:t>The events are independent of each other, (the occurrence of one event does not influence the chances of another event).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solidFill>
                  <a:schemeClr val="bg2"/>
                </a:solidFill>
                <a:ea typeface="宋体" charset="-122"/>
                <a:sym typeface="Symbol" pitchFamily="18" charset="2"/>
              </a:rPr>
              <a:t>The probability that an event occurs in a given time segment is the same for all segments.</a:t>
            </a:r>
            <a:endParaRPr lang="en-US" altLang="zh-CN" sz="2800" smtClean="0">
              <a:solidFill>
                <a:schemeClr val="bg2"/>
              </a:solidFill>
              <a:ea typeface="宋体" charset="-122"/>
            </a:endParaRPr>
          </a:p>
        </p:txBody>
      </p:sp>
      <p:sp>
        <p:nvSpPr>
          <p:cNvPr id="68611" name="Line 4"/>
          <p:cNvSpPr>
            <a:spLocks noChangeShapeType="1"/>
          </p:cNvSpPr>
          <p:nvPr/>
        </p:nvSpPr>
        <p:spPr bwMode="auto">
          <a:xfrm>
            <a:off x="2286000" y="2111375"/>
            <a:ext cx="40290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8612" name="Text Box 5"/>
          <p:cNvSpPr txBox="1">
            <a:spLocks noChangeArrowheads="1"/>
          </p:cNvSpPr>
          <p:nvPr/>
        </p:nvSpPr>
        <p:spPr bwMode="auto">
          <a:xfrm>
            <a:off x="6324600" y="1828800"/>
            <a:ext cx="86360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/>
              <a:t>Time</a:t>
            </a:r>
          </a:p>
        </p:txBody>
      </p:sp>
      <p:sp>
        <p:nvSpPr>
          <p:cNvPr id="68613" name="Line 6"/>
          <p:cNvSpPr>
            <a:spLocks noChangeShapeType="1"/>
          </p:cNvSpPr>
          <p:nvPr/>
        </p:nvSpPr>
        <p:spPr bwMode="auto">
          <a:xfrm>
            <a:off x="4483100" y="1295400"/>
            <a:ext cx="0" cy="815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8614" name="AutoShape 7"/>
          <p:cNvSpPr>
            <a:spLocks/>
          </p:cNvSpPr>
          <p:nvPr/>
        </p:nvSpPr>
        <p:spPr bwMode="auto">
          <a:xfrm rot="5400000">
            <a:off x="4281488" y="1693862"/>
            <a:ext cx="465138" cy="1649413"/>
          </a:xfrm>
          <a:prstGeom prst="rightBrace">
            <a:avLst>
              <a:gd name="adj1" fmla="val 37595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68615" name="Text Box 8"/>
          <p:cNvSpPr txBox="1">
            <a:spLocks noChangeArrowheads="1"/>
          </p:cNvSpPr>
          <p:nvPr/>
        </p:nvSpPr>
        <p:spPr bwMode="auto">
          <a:xfrm>
            <a:off x="3751263" y="2809875"/>
            <a:ext cx="1655762" cy="6461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altLang="zh-CN" sz="1800"/>
              <a:t># of events</a:t>
            </a:r>
          </a:p>
          <a:p>
            <a:pPr algn="ctr" eaLnBrk="0" hangingPunct="0"/>
            <a:r>
              <a:rPr lang="en-US" altLang="zh-CN" sz="1800"/>
              <a:t>Per unit time</a:t>
            </a:r>
          </a:p>
        </p:txBody>
      </p:sp>
      <p:sp>
        <p:nvSpPr>
          <p:cNvPr id="68616" name="Line 9"/>
          <p:cNvSpPr>
            <a:spLocks noChangeShapeType="1"/>
          </p:cNvSpPr>
          <p:nvPr/>
        </p:nvSpPr>
        <p:spPr bwMode="auto">
          <a:xfrm>
            <a:off x="4025900" y="1295400"/>
            <a:ext cx="0" cy="815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8617" name="Line 10"/>
          <p:cNvSpPr>
            <a:spLocks noChangeShapeType="1"/>
          </p:cNvSpPr>
          <p:nvPr/>
        </p:nvSpPr>
        <p:spPr bwMode="auto">
          <a:xfrm>
            <a:off x="2835275" y="1295400"/>
            <a:ext cx="0" cy="815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8618" name="Line 11"/>
          <p:cNvSpPr>
            <a:spLocks noChangeShapeType="1"/>
          </p:cNvSpPr>
          <p:nvPr/>
        </p:nvSpPr>
        <p:spPr bwMode="auto">
          <a:xfrm>
            <a:off x="5673725" y="1295400"/>
            <a:ext cx="0" cy="815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8619" name="Line 12"/>
          <p:cNvSpPr>
            <a:spLocks noChangeShapeType="1"/>
          </p:cNvSpPr>
          <p:nvPr/>
        </p:nvSpPr>
        <p:spPr bwMode="auto">
          <a:xfrm>
            <a:off x="3109913" y="1295400"/>
            <a:ext cx="0" cy="815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11" grpId="0" build="p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"/>
            <a:ext cx="28575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4648200"/>
            <a:ext cx="19050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8575" y="3333750"/>
            <a:ext cx="25146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38600" y="381000"/>
            <a:ext cx="1738313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7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5200" y="3733800"/>
            <a:ext cx="2695575" cy="269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8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86475" y="153988"/>
            <a:ext cx="28575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9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800" y="2590800"/>
            <a:ext cx="2619375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40" name="TextBox 1"/>
          <p:cNvSpPr txBox="1">
            <a:spLocks noChangeArrowheads="1"/>
          </p:cNvSpPr>
          <p:nvPr/>
        </p:nvSpPr>
        <p:spPr bwMode="auto">
          <a:xfrm>
            <a:off x="6573838" y="5813425"/>
            <a:ext cx="2120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CA" altLang="zh-CN" sz="1800"/>
              <a:t>Class discussion.</a:t>
            </a:r>
          </a:p>
          <a:p>
            <a:pPr algn="ctr" eaLnBrk="0" hangingPunct="0"/>
            <a:r>
              <a:rPr lang="en-CA" altLang="zh-CN" sz="1800"/>
              <a:t>What about airports?</a:t>
            </a:r>
          </a:p>
        </p:txBody>
      </p:sp>
    </p:spTree>
  </p:cSld>
  <p:clrMapOvr>
    <a:masterClrMapping/>
  </p:clrMapOvr>
  <p:transition spd="med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Typical Applications of the Poisson Distribution</a:t>
            </a:r>
          </a:p>
        </p:txBody>
      </p:sp>
      <p:sp>
        <p:nvSpPr>
          <p:cNvPr id="706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zh-CN" smtClean="0">
                <a:ea typeface="宋体" charset="-122"/>
              </a:rPr>
              <a:t>Customers arriving for service PER UNIT TIME at:</a:t>
            </a:r>
          </a:p>
          <a:p>
            <a:pPr lvl="1"/>
            <a:r>
              <a:rPr lang="en-CA" altLang="zh-CN" smtClean="0">
                <a:ea typeface="宋体" charset="-122"/>
              </a:rPr>
              <a:t>Drive through banking, Canadian passport office.</a:t>
            </a:r>
          </a:p>
          <a:p>
            <a:r>
              <a:rPr lang="en-CA" altLang="zh-CN" smtClean="0">
                <a:ea typeface="宋体" charset="-122"/>
              </a:rPr>
              <a:t>Occurrence of Earthquakes, automobile accidents, meteorites hitting space stations, PER UNIT TIME.</a:t>
            </a:r>
          </a:p>
        </p:txBody>
      </p:sp>
    </p:spTree>
  </p:cSld>
  <p:clrMapOvr>
    <a:masterClrMapping/>
  </p:clrMapOvr>
  <p:transition spd="med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43400" y="2971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228600"/>
            <a:ext cx="4459288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2133600"/>
            <a:ext cx="333375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990600" y="5257800"/>
            <a:ext cx="203132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0" hangingPunct="0">
              <a:defRPr/>
            </a:pPr>
            <a:r>
              <a:rPr lang="en-US" sz="5400" b="1" dirty="0">
                <a:ln w="50800"/>
                <a:solidFill>
                  <a:schemeClr val="bg1">
                    <a:shade val="50000"/>
                  </a:schemeClr>
                </a:solidFill>
                <a:ea typeface="+mn-ea"/>
              </a:rPr>
              <a:t>Abuja</a:t>
            </a:r>
          </a:p>
        </p:txBody>
      </p:sp>
    </p:spTree>
  </p:cSld>
  <p:clrMapOvr>
    <a:masterClrMapping/>
  </p:clrMapOvr>
  <p:transition spd="med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z="3800" smtClean="0"/>
              <a:t>Poisson Probability Distribution</a:t>
            </a:r>
          </a:p>
        </p:txBody>
      </p:sp>
      <p:sp>
        <p:nvSpPr>
          <p:cNvPr id="274435" name="Rectangle 1027"/>
          <p:cNvSpPr>
            <a:spLocks noChangeArrowheads="1"/>
          </p:cNvSpPr>
          <p:nvPr/>
        </p:nvSpPr>
        <p:spPr bwMode="auto">
          <a:xfrm>
            <a:off x="682625" y="1905000"/>
            <a:ext cx="7772400" cy="3733800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8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ea typeface="+mn-ea"/>
              </a:rPr>
              <a:t>	POISSON PROBABILITY DISTRIBUTION</a:t>
            </a:r>
            <a:endParaRPr kumimoji="1" lang="en-US"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>
                <a:latin typeface="Book Antiqua" pitchFamily="18" charset="0"/>
                <a:ea typeface="+mn-ea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endParaRPr kumimoji="1" lang="en-US" sz="2400" b="1"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 b="1">
                <a:latin typeface="Book Antiqua" pitchFamily="18" charset="0"/>
                <a:ea typeface="+mn-ea"/>
              </a:rPr>
              <a:t>where:</a:t>
            </a:r>
            <a:endParaRPr kumimoji="1" lang="en-US" sz="2800"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800">
                <a:latin typeface="Book Antiqua" pitchFamily="18" charset="0"/>
                <a:ea typeface="+mn-ea"/>
              </a:rPr>
              <a:t>		 </a:t>
            </a:r>
            <a:r>
              <a:rPr kumimoji="1" lang="en-US" sz="2400" b="1">
                <a:latin typeface="Book Antiqua" pitchFamily="18" charset="0"/>
                <a:ea typeface="+mn-ea"/>
              </a:rPr>
              <a:t>x</a:t>
            </a:r>
            <a:r>
              <a:rPr kumimoji="1" lang="en-US" sz="2400">
                <a:latin typeface="Book Antiqua" pitchFamily="18" charset="0"/>
                <a:ea typeface="+mn-ea"/>
              </a:rPr>
              <a:t> = number of successes in segment t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>
                <a:latin typeface="Book Antiqua" pitchFamily="18" charset="0"/>
                <a:ea typeface="+mn-ea"/>
              </a:rPr>
              <a:t>		</a:t>
            </a:r>
            <a:r>
              <a:rPr kumimoji="1" lang="en-US" sz="2400">
                <a:latin typeface="Book Antiqua" pitchFamily="18" charset="0"/>
                <a:ea typeface="+mn-ea"/>
                <a:sym typeface="Symbol" pitchFamily="18" charset="2"/>
              </a:rPr>
              <a:t></a:t>
            </a:r>
            <a:r>
              <a:rPr kumimoji="1" lang="en-US" sz="2400">
                <a:latin typeface="Book Antiqua" pitchFamily="18" charset="0"/>
                <a:ea typeface="+mn-ea"/>
              </a:rPr>
              <a:t> = expected number of successes in a segment t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>
                <a:latin typeface="Book Antiqua" pitchFamily="18" charset="0"/>
                <a:ea typeface="+mn-ea"/>
              </a:rPr>
              <a:t>		e = base of the natural number system (2.71828)</a:t>
            </a:r>
            <a:endParaRPr kumimoji="1" lang="en-US" sz="2400" i="1" baseline="-25000"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400" baseline="-25000">
                <a:latin typeface="Book Antiqua" pitchFamily="18" charset="0"/>
                <a:ea typeface="+mn-ea"/>
              </a:rPr>
              <a:t>		</a:t>
            </a:r>
          </a:p>
        </p:txBody>
      </p:sp>
      <p:sp>
        <p:nvSpPr>
          <p:cNvPr id="72707" name="Line 1028"/>
          <p:cNvSpPr>
            <a:spLocks noChangeShapeType="1"/>
          </p:cNvSpPr>
          <p:nvPr/>
        </p:nvSpPr>
        <p:spPr bwMode="auto">
          <a:xfrm>
            <a:off x="3865563" y="3140075"/>
            <a:ext cx="1681162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2708" name="Rectangle 1029"/>
          <p:cNvSpPr>
            <a:spLocks noChangeArrowheads="1"/>
          </p:cNvSpPr>
          <p:nvPr/>
        </p:nvSpPr>
        <p:spPr bwMode="auto">
          <a:xfrm>
            <a:off x="4760913" y="3206750"/>
            <a:ext cx="346075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>
                <a:solidFill>
                  <a:srgbClr val="000000"/>
                </a:solidFill>
              </a:rPr>
              <a:t>!</a:t>
            </a:r>
            <a:endParaRPr lang="en-US" altLang="zh-CN" sz="2400"/>
          </a:p>
        </p:txBody>
      </p:sp>
      <p:sp>
        <p:nvSpPr>
          <p:cNvPr id="72709" name="Rectangle 1030"/>
          <p:cNvSpPr>
            <a:spLocks noChangeArrowheads="1"/>
          </p:cNvSpPr>
          <p:nvPr/>
        </p:nvSpPr>
        <p:spPr bwMode="auto">
          <a:xfrm>
            <a:off x="4467225" y="2546350"/>
            <a:ext cx="346075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>
                <a:solidFill>
                  <a:srgbClr val="000000"/>
                </a:solidFill>
              </a:rPr>
              <a:t>)</a:t>
            </a:r>
            <a:endParaRPr lang="en-US" altLang="zh-CN" sz="2400"/>
          </a:p>
        </p:txBody>
      </p:sp>
      <p:sp>
        <p:nvSpPr>
          <p:cNvPr id="72710" name="Rectangle 1031"/>
          <p:cNvSpPr>
            <a:spLocks noChangeArrowheads="1"/>
          </p:cNvSpPr>
          <p:nvPr/>
        </p:nvSpPr>
        <p:spPr bwMode="auto">
          <a:xfrm>
            <a:off x="3890963" y="2546350"/>
            <a:ext cx="346075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>
                <a:solidFill>
                  <a:srgbClr val="000000"/>
                </a:solidFill>
              </a:rPr>
              <a:t>(</a:t>
            </a:r>
            <a:endParaRPr lang="en-US" altLang="zh-CN" sz="2400"/>
          </a:p>
        </p:txBody>
      </p:sp>
      <p:sp>
        <p:nvSpPr>
          <p:cNvPr id="72711" name="Rectangle 1032"/>
          <p:cNvSpPr>
            <a:spLocks noChangeArrowheads="1"/>
          </p:cNvSpPr>
          <p:nvPr/>
        </p:nvSpPr>
        <p:spPr bwMode="auto">
          <a:xfrm>
            <a:off x="3230563" y="2840038"/>
            <a:ext cx="346075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>
                <a:solidFill>
                  <a:srgbClr val="000000"/>
                </a:solidFill>
              </a:rPr>
              <a:t>)</a:t>
            </a:r>
            <a:endParaRPr lang="en-US" altLang="zh-CN" sz="2400"/>
          </a:p>
        </p:txBody>
      </p:sp>
      <p:sp>
        <p:nvSpPr>
          <p:cNvPr id="72712" name="Rectangle 1033"/>
          <p:cNvSpPr>
            <a:spLocks noChangeArrowheads="1"/>
          </p:cNvSpPr>
          <p:nvPr/>
        </p:nvSpPr>
        <p:spPr bwMode="auto">
          <a:xfrm>
            <a:off x="2822575" y="2840038"/>
            <a:ext cx="346075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>
                <a:solidFill>
                  <a:srgbClr val="000000"/>
                </a:solidFill>
              </a:rPr>
              <a:t>(</a:t>
            </a:r>
            <a:endParaRPr lang="en-US" altLang="zh-CN" sz="2400"/>
          </a:p>
        </p:txBody>
      </p:sp>
      <p:sp>
        <p:nvSpPr>
          <p:cNvPr id="72713" name="Rectangle 1034"/>
          <p:cNvSpPr>
            <a:spLocks noChangeArrowheads="1"/>
          </p:cNvSpPr>
          <p:nvPr/>
        </p:nvSpPr>
        <p:spPr bwMode="auto">
          <a:xfrm>
            <a:off x="4578350" y="3206750"/>
            <a:ext cx="396875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 i="1">
                <a:solidFill>
                  <a:srgbClr val="000000"/>
                </a:solidFill>
              </a:rPr>
              <a:t>x</a:t>
            </a:r>
            <a:endParaRPr lang="en-US" altLang="zh-CN" sz="2400"/>
          </a:p>
        </p:txBody>
      </p:sp>
      <p:sp>
        <p:nvSpPr>
          <p:cNvPr id="72714" name="Rectangle 1035"/>
          <p:cNvSpPr>
            <a:spLocks noChangeArrowheads="1"/>
          </p:cNvSpPr>
          <p:nvPr/>
        </p:nvSpPr>
        <p:spPr bwMode="auto">
          <a:xfrm>
            <a:off x="4837113" y="2546350"/>
            <a:ext cx="396875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 i="1">
                <a:solidFill>
                  <a:srgbClr val="000000"/>
                </a:solidFill>
              </a:rPr>
              <a:t>e</a:t>
            </a:r>
            <a:endParaRPr lang="en-US" altLang="zh-CN" sz="2400"/>
          </a:p>
        </p:txBody>
      </p:sp>
      <p:sp>
        <p:nvSpPr>
          <p:cNvPr id="72715" name="Rectangle 1036"/>
          <p:cNvSpPr>
            <a:spLocks noChangeArrowheads="1"/>
          </p:cNvSpPr>
          <p:nvPr/>
        </p:nvSpPr>
        <p:spPr bwMode="auto">
          <a:xfrm>
            <a:off x="3013075" y="2840038"/>
            <a:ext cx="396875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 i="1">
                <a:solidFill>
                  <a:srgbClr val="000000"/>
                </a:solidFill>
              </a:rPr>
              <a:t>x</a:t>
            </a:r>
            <a:endParaRPr lang="en-US" altLang="zh-CN" sz="2400"/>
          </a:p>
        </p:txBody>
      </p:sp>
      <p:sp>
        <p:nvSpPr>
          <p:cNvPr id="72716" name="Rectangle 1037"/>
          <p:cNvSpPr>
            <a:spLocks noChangeArrowheads="1"/>
          </p:cNvSpPr>
          <p:nvPr/>
        </p:nvSpPr>
        <p:spPr bwMode="auto">
          <a:xfrm>
            <a:off x="2524125" y="2840038"/>
            <a:ext cx="476250" cy="62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 i="1">
                <a:solidFill>
                  <a:srgbClr val="000000"/>
                </a:solidFill>
              </a:rPr>
              <a:t>P</a:t>
            </a:r>
            <a:endParaRPr lang="en-US" altLang="zh-CN" sz="2400"/>
          </a:p>
        </p:txBody>
      </p:sp>
      <p:sp>
        <p:nvSpPr>
          <p:cNvPr id="72717" name="Rectangle 1038"/>
          <p:cNvSpPr>
            <a:spLocks noChangeArrowheads="1"/>
          </p:cNvSpPr>
          <p:nvPr/>
        </p:nvSpPr>
        <p:spPr bwMode="auto">
          <a:xfrm>
            <a:off x="4657725" y="2509838"/>
            <a:ext cx="236538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2200" i="1">
                <a:solidFill>
                  <a:srgbClr val="000000"/>
                </a:solidFill>
              </a:rPr>
              <a:t>x</a:t>
            </a:r>
            <a:endParaRPr lang="en-US" altLang="zh-CN" sz="2400"/>
          </a:p>
        </p:txBody>
      </p:sp>
      <p:sp>
        <p:nvSpPr>
          <p:cNvPr id="72718" name="Rectangle 1039"/>
          <p:cNvSpPr>
            <a:spLocks noChangeArrowheads="1"/>
          </p:cNvSpPr>
          <p:nvPr/>
        </p:nvSpPr>
        <p:spPr bwMode="auto">
          <a:xfrm>
            <a:off x="5235575" y="2478088"/>
            <a:ext cx="319088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2200" i="1">
                <a:solidFill>
                  <a:srgbClr val="000000"/>
                </a:solidFill>
                <a:latin typeface="Symbol" pitchFamily="18" charset="2"/>
              </a:rPr>
              <a:t>l</a:t>
            </a:r>
            <a:endParaRPr lang="en-US" altLang="zh-CN" sz="2400"/>
          </a:p>
        </p:txBody>
      </p:sp>
      <p:sp>
        <p:nvSpPr>
          <p:cNvPr id="72719" name="Rectangle 1040"/>
          <p:cNvSpPr>
            <a:spLocks noChangeArrowheads="1"/>
          </p:cNvSpPr>
          <p:nvPr/>
        </p:nvSpPr>
        <p:spPr bwMode="auto">
          <a:xfrm>
            <a:off x="4051300" y="2492375"/>
            <a:ext cx="539750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 i="1">
                <a:solidFill>
                  <a:srgbClr val="000000"/>
                </a:solidFill>
                <a:latin typeface="Symbol" pitchFamily="18" charset="2"/>
              </a:rPr>
              <a:t>l</a:t>
            </a:r>
            <a:endParaRPr lang="en-US" altLang="zh-CN" sz="2400"/>
          </a:p>
        </p:txBody>
      </p:sp>
      <p:sp>
        <p:nvSpPr>
          <p:cNvPr id="72720" name="Rectangle 1041"/>
          <p:cNvSpPr>
            <a:spLocks noChangeArrowheads="1"/>
          </p:cNvSpPr>
          <p:nvPr/>
        </p:nvSpPr>
        <p:spPr bwMode="auto">
          <a:xfrm>
            <a:off x="5105400" y="2478088"/>
            <a:ext cx="153988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2200">
                <a:solidFill>
                  <a:srgbClr val="000000"/>
                </a:solidFill>
                <a:latin typeface="Symbol" pitchFamily="18" charset="2"/>
              </a:rPr>
              <a:t>-</a:t>
            </a:r>
            <a:endParaRPr lang="en-US" altLang="zh-CN" sz="2400"/>
          </a:p>
        </p:txBody>
      </p:sp>
      <p:sp>
        <p:nvSpPr>
          <p:cNvPr id="72721" name="Rectangle 1042"/>
          <p:cNvSpPr>
            <a:spLocks noChangeArrowheads="1"/>
          </p:cNvSpPr>
          <p:nvPr/>
        </p:nvSpPr>
        <p:spPr bwMode="auto">
          <a:xfrm>
            <a:off x="3494088" y="2786063"/>
            <a:ext cx="539750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700">
                <a:solidFill>
                  <a:srgbClr val="000000"/>
                </a:solidFill>
                <a:latin typeface="Symbol" pitchFamily="18" charset="2"/>
              </a:rPr>
              <a:t>=</a:t>
            </a:r>
            <a:endParaRPr lang="en-US" altLang="zh-CN" sz="2400"/>
          </a:p>
        </p:txBody>
      </p:sp>
    </p:spTree>
  </p:cSld>
  <p:clrMapOvr>
    <a:masterClrMapping/>
  </p:clrMapOvr>
  <p:transition spd="med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Poisson Distribution Using Excel</a:t>
            </a:r>
          </a:p>
        </p:txBody>
      </p:sp>
      <p:sp>
        <p:nvSpPr>
          <p:cNvPr id="737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Make a column of values of x=0,…,10 in A1,…,A11</a:t>
            </a:r>
          </a:p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Goto B1</a:t>
            </a:r>
          </a:p>
          <a:p>
            <a:pPr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Function; statistical; Poisson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X=A1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Mean = 6</a:t>
            </a:r>
          </a:p>
          <a:p>
            <a:pPr lvl="1">
              <a:lnSpc>
                <a:spcPct val="90000"/>
              </a:lnSpc>
            </a:pPr>
            <a:r>
              <a:rPr lang="en-US" altLang="zh-CN" smtClean="0">
                <a:ea typeface="宋体" charset="-122"/>
              </a:rPr>
              <a:t>False (not a cumulative distribution)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r>
              <a:rPr lang="en-US" altLang="zh-CN" smtClean="0">
                <a:ea typeface="宋体" charset="-122"/>
              </a:rPr>
              <a:t>Copy the function from B1 to B11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endParaRPr lang="en-US" altLang="zh-CN" smtClean="0">
              <a:ea typeface="宋体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z="3800" smtClean="0"/>
              <a:t>Poisson Probability Distribution</a:t>
            </a:r>
          </a:p>
        </p:txBody>
      </p:sp>
      <p:pic>
        <p:nvPicPr>
          <p:cNvPr id="74754" name="Picture 3" descr="poiss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690688"/>
            <a:ext cx="7467600" cy="516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mtClean="0"/>
              <a:t>Poisson Example</a:t>
            </a:r>
          </a:p>
        </p:txBody>
      </p:sp>
      <p:sp>
        <p:nvSpPr>
          <p:cNvPr id="757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A fast food restaurant has customers arriving for drive-through service at a rate of 60 per hour. What is the chance of getting more than 4 customers in 5 minutes?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NB scale the arrival rate to the time interval of interest. Arrival rate = 5 customers per 5 minutes.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P(0 customers) = 5</a:t>
            </a:r>
            <a:r>
              <a:rPr lang="en-US" altLang="zh-CN" sz="2800" baseline="30000" smtClean="0">
                <a:ea typeface="宋体" charset="-122"/>
              </a:rPr>
              <a:t>0</a:t>
            </a:r>
            <a:r>
              <a:rPr lang="en-US" altLang="zh-CN" sz="2800" smtClean="0">
                <a:ea typeface="宋体" charset="-122"/>
              </a:rPr>
              <a:t> e</a:t>
            </a:r>
            <a:r>
              <a:rPr lang="en-US" altLang="zh-CN" sz="2800" baseline="30000" smtClean="0">
                <a:ea typeface="宋体" charset="-122"/>
              </a:rPr>
              <a:t>-5</a:t>
            </a:r>
            <a:r>
              <a:rPr lang="en-US" altLang="zh-CN" sz="2800" smtClean="0">
                <a:ea typeface="宋体" charset="-122"/>
              </a:rPr>
              <a:t> / 0!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P(1 customer) = 5</a:t>
            </a:r>
            <a:r>
              <a:rPr lang="en-US" altLang="zh-CN" sz="2800" baseline="30000" smtClean="0">
                <a:ea typeface="宋体" charset="-122"/>
              </a:rPr>
              <a:t>1</a:t>
            </a:r>
            <a:r>
              <a:rPr lang="en-US" altLang="zh-CN" sz="2800" smtClean="0">
                <a:ea typeface="宋体" charset="-122"/>
              </a:rPr>
              <a:t> e</a:t>
            </a:r>
            <a:r>
              <a:rPr lang="en-US" altLang="zh-CN" sz="2800" baseline="30000" smtClean="0">
                <a:ea typeface="宋体" charset="-122"/>
              </a:rPr>
              <a:t>-5</a:t>
            </a:r>
            <a:r>
              <a:rPr lang="en-US" altLang="zh-CN" sz="2800" smtClean="0">
                <a:ea typeface="宋体" charset="-122"/>
              </a:rPr>
              <a:t> / 1!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P(0 or 1 or 2 or 3 or 4 customers) </a:t>
            </a:r>
          </a:p>
          <a:p>
            <a:pPr lvl="1">
              <a:lnSpc>
                <a:spcPct val="90000"/>
              </a:lnSpc>
              <a:buFont typeface="Monotype Sorts"/>
              <a:buNone/>
            </a:pPr>
            <a:r>
              <a:rPr lang="en-US" altLang="zh-CN" sz="2400" smtClean="0">
                <a:ea typeface="宋体" charset="-122"/>
              </a:rPr>
              <a:t>= (1/1 + 5/1 + 25/2 + 125/6 + 625/24) e</a:t>
            </a:r>
            <a:r>
              <a:rPr lang="en-US" altLang="zh-CN" sz="2400" baseline="30000" smtClean="0">
                <a:ea typeface="宋体" charset="-122"/>
              </a:rPr>
              <a:t>-5</a:t>
            </a:r>
            <a:r>
              <a:rPr lang="en-US" altLang="zh-CN" sz="2400" smtClean="0">
                <a:ea typeface="宋体" charset="-122"/>
              </a:rPr>
              <a:t>  = 0.4405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P(&gt;4 customers) = 1-0.4405 = 0.5595</a:t>
            </a:r>
          </a:p>
          <a:p>
            <a:pPr>
              <a:lnSpc>
                <a:spcPct val="90000"/>
              </a:lnSpc>
              <a:buFont typeface="Monotype Sorts"/>
              <a:buNone/>
            </a:pPr>
            <a:endParaRPr lang="en-US" altLang="zh-CN" sz="2800" smtClean="0">
              <a:ea typeface="宋体" charset="-122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Toronto Stock Exchange</a:t>
            </a:r>
            <a:endParaRPr lang="en-CA" dirty="0"/>
          </a:p>
        </p:txBody>
      </p:sp>
      <p:sp>
        <p:nvSpPr>
          <p:cNvPr id="76802" name="Content Placeholder 2"/>
          <p:cNvSpPr>
            <a:spLocks noGrp="1"/>
          </p:cNvSpPr>
          <p:nvPr>
            <p:ph idx="1"/>
          </p:nvPr>
        </p:nvSpPr>
        <p:spPr>
          <a:xfrm>
            <a:off x="533400" y="4191000"/>
            <a:ext cx="8382000" cy="1104900"/>
          </a:xfrm>
        </p:spPr>
        <p:txBody>
          <a:bodyPr/>
          <a:lstStyle/>
          <a:p>
            <a:r>
              <a:rPr lang="en-CA" altLang="zh-CN" sz="2400" smtClean="0">
                <a:ea typeface="宋体" charset="-122"/>
              </a:rPr>
              <a:t>The average # of new listings is 6.69 per month. </a:t>
            </a:r>
          </a:p>
          <a:p>
            <a:pPr lvl="1"/>
            <a:r>
              <a:rPr lang="en-CA" altLang="zh-CN" sz="2000" smtClean="0">
                <a:ea typeface="宋体" charset="-122"/>
              </a:rPr>
              <a:t>Suppose next month only 3 companies listed, should the TSX regard this month as exceptional and start to investigate how to attract more listings? </a:t>
            </a:r>
          </a:p>
          <a:p>
            <a:pPr lvl="1"/>
            <a:r>
              <a:rPr lang="en-CA" altLang="zh-CN" sz="2000" smtClean="0">
                <a:ea typeface="宋体" charset="-122"/>
              </a:rPr>
              <a:t>Suppose next month 15 companies listed. Should the TSX regard this as a departure from past trends an start to expand its New Listings Department?</a:t>
            </a:r>
          </a:p>
        </p:txBody>
      </p:sp>
      <p:pic>
        <p:nvPicPr>
          <p:cNvPr id="76803" name="Chart 3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295400"/>
            <a:ext cx="459105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9463" y="2667000"/>
            <a:ext cx="1633537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5" name="Rounded Rectangular Callout 5"/>
          <p:cNvSpPr>
            <a:spLocks noChangeArrowheads="1"/>
          </p:cNvSpPr>
          <p:nvPr/>
        </p:nvSpPr>
        <p:spPr bwMode="auto">
          <a:xfrm>
            <a:off x="7010400" y="1524000"/>
            <a:ext cx="1371600" cy="838200"/>
          </a:xfrm>
          <a:prstGeom prst="wedgeRoundRectCallout">
            <a:avLst>
              <a:gd name="adj1" fmla="val -6250"/>
              <a:gd name="adj2" fmla="val 85796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en-CA" altLang="zh-CN" sz="2000"/>
              <a:t>Lets list in Toronto</a:t>
            </a:r>
          </a:p>
        </p:txBody>
      </p:sp>
    </p:spTree>
  </p:cSld>
  <p:clrMapOvr>
    <a:masterClrMapping/>
  </p:clrMapOvr>
  <p:transition spd="med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6324600" cy="13716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This is a Red Flag Question</a:t>
            </a:r>
            <a:endParaRPr lang="en-CA" dirty="0"/>
          </a:p>
        </p:txBody>
      </p:sp>
      <p:sp>
        <p:nvSpPr>
          <p:cNvPr id="77826" name="Content Placeholder 2"/>
          <p:cNvSpPr>
            <a:spLocks noGrp="1"/>
          </p:cNvSpPr>
          <p:nvPr>
            <p:ph idx="1"/>
          </p:nvPr>
        </p:nvSpPr>
        <p:spPr>
          <a:xfrm>
            <a:off x="457200" y="1885950"/>
            <a:ext cx="6400800" cy="4171950"/>
          </a:xfrm>
        </p:spPr>
        <p:txBody>
          <a:bodyPr/>
          <a:lstStyle/>
          <a:p>
            <a:r>
              <a:rPr lang="en-CA" altLang="zh-CN" sz="2000" smtClean="0">
                <a:ea typeface="宋体" charset="-122"/>
              </a:rPr>
              <a:t>P(X=&lt;3) = P(X=0) +P(X=1) +P(X=2) +P(X=3)</a:t>
            </a:r>
          </a:p>
          <a:p>
            <a:r>
              <a:rPr lang="en-CA" altLang="zh-CN" sz="2000" smtClean="0">
                <a:ea typeface="宋体" charset="-122"/>
              </a:rPr>
              <a:t>         =e</a:t>
            </a:r>
            <a:r>
              <a:rPr lang="en-CA" altLang="zh-CN" sz="2000" baseline="30000" smtClean="0">
                <a:ea typeface="宋体" charset="-122"/>
              </a:rPr>
              <a:t>-6.69</a:t>
            </a:r>
            <a:r>
              <a:rPr lang="en-CA" altLang="zh-CN" sz="2000" smtClean="0">
                <a:ea typeface="宋体" charset="-122"/>
              </a:rPr>
              <a:t>[ 6.69</a:t>
            </a:r>
            <a:r>
              <a:rPr lang="en-CA" altLang="zh-CN" sz="2000" baseline="30000" smtClean="0">
                <a:ea typeface="宋体" charset="-122"/>
              </a:rPr>
              <a:t>0</a:t>
            </a:r>
            <a:r>
              <a:rPr lang="en-CA" altLang="zh-CN" sz="2000" smtClean="0">
                <a:ea typeface="宋体" charset="-122"/>
              </a:rPr>
              <a:t>/0! + 6.69</a:t>
            </a:r>
            <a:r>
              <a:rPr lang="en-CA" altLang="zh-CN" sz="2000" baseline="30000" smtClean="0">
                <a:ea typeface="宋体" charset="-122"/>
              </a:rPr>
              <a:t>1</a:t>
            </a:r>
            <a:r>
              <a:rPr lang="en-CA" altLang="zh-CN" sz="2000" smtClean="0">
                <a:ea typeface="宋体" charset="-122"/>
              </a:rPr>
              <a:t>/1! + 6.69</a:t>
            </a:r>
            <a:r>
              <a:rPr lang="en-CA" altLang="zh-CN" sz="2000" baseline="30000" smtClean="0">
                <a:ea typeface="宋体" charset="-122"/>
              </a:rPr>
              <a:t>2</a:t>
            </a:r>
            <a:r>
              <a:rPr lang="en-CA" altLang="zh-CN" sz="2000" smtClean="0">
                <a:ea typeface="宋体" charset="-122"/>
              </a:rPr>
              <a:t>/2! + 6.69</a:t>
            </a:r>
            <a:r>
              <a:rPr lang="en-CA" altLang="zh-CN" sz="2000" baseline="30000" smtClean="0">
                <a:ea typeface="宋体" charset="-122"/>
              </a:rPr>
              <a:t>3</a:t>
            </a:r>
            <a:r>
              <a:rPr lang="en-CA" altLang="zh-CN" sz="2000" smtClean="0">
                <a:ea typeface="宋体" charset="-122"/>
              </a:rPr>
              <a:t>/3!]</a:t>
            </a:r>
          </a:p>
          <a:p>
            <a:r>
              <a:rPr lang="en-CA" altLang="zh-CN" sz="2000" smtClean="0">
                <a:ea typeface="宋体" charset="-122"/>
              </a:rPr>
              <a:t>         =0.001243[1+6.69+22.38+49.90]</a:t>
            </a:r>
          </a:p>
          <a:p>
            <a:r>
              <a:rPr lang="en-CA" altLang="zh-CN" sz="2000" smtClean="0">
                <a:ea typeface="宋体" charset="-122"/>
              </a:rPr>
              <a:t>        =  0.0994</a:t>
            </a:r>
          </a:p>
          <a:p>
            <a:endParaRPr lang="en-CA" altLang="zh-CN" sz="2000" smtClean="0">
              <a:ea typeface="宋体" charset="-122"/>
            </a:endParaRPr>
          </a:p>
          <a:p>
            <a:r>
              <a:rPr lang="en-CA" altLang="zh-CN" sz="2000" smtClean="0">
                <a:ea typeface="宋体" charset="-122"/>
              </a:rPr>
              <a:t>P(X&gt;=15) =1-P(X&lt;15)</a:t>
            </a:r>
          </a:p>
          <a:p>
            <a:r>
              <a:rPr lang="en-CA" altLang="zh-CN" sz="2000" smtClean="0">
                <a:ea typeface="宋体" charset="-122"/>
              </a:rPr>
              <a:t>   = 1 – P(X=0) – P(X=1) – … - P(X=14)</a:t>
            </a:r>
          </a:p>
          <a:p>
            <a:r>
              <a:rPr lang="en-CA" altLang="zh-CN" sz="2000" smtClean="0">
                <a:ea typeface="宋体" charset="-122"/>
              </a:rPr>
              <a:t>   =1 - e</a:t>
            </a:r>
            <a:r>
              <a:rPr lang="en-CA" altLang="zh-CN" sz="2000" baseline="30000" smtClean="0">
                <a:ea typeface="宋体" charset="-122"/>
              </a:rPr>
              <a:t>-6.69</a:t>
            </a:r>
            <a:r>
              <a:rPr lang="en-CA" altLang="zh-CN" sz="2000" smtClean="0">
                <a:ea typeface="宋体" charset="-122"/>
              </a:rPr>
              <a:t>[ 6.69</a:t>
            </a:r>
            <a:r>
              <a:rPr lang="en-CA" altLang="zh-CN" sz="2000" baseline="30000" smtClean="0">
                <a:ea typeface="宋体" charset="-122"/>
              </a:rPr>
              <a:t>0</a:t>
            </a:r>
            <a:r>
              <a:rPr lang="en-CA" altLang="zh-CN" sz="2000" smtClean="0">
                <a:ea typeface="宋体" charset="-122"/>
              </a:rPr>
              <a:t>/0! + 6.69</a:t>
            </a:r>
            <a:r>
              <a:rPr lang="en-CA" altLang="zh-CN" sz="2000" baseline="30000" smtClean="0">
                <a:ea typeface="宋体" charset="-122"/>
              </a:rPr>
              <a:t>1</a:t>
            </a:r>
            <a:r>
              <a:rPr lang="en-CA" altLang="zh-CN" sz="2000" smtClean="0">
                <a:ea typeface="宋体" charset="-122"/>
              </a:rPr>
              <a:t>/1! + … + 6.69</a:t>
            </a:r>
            <a:r>
              <a:rPr lang="en-CA" altLang="zh-CN" sz="2000" baseline="30000" smtClean="0">
                <a:ea typeface="宋体" charset="-122"/>
              </a:rPr>
              <a:t>14</a:t>
            </a:r>
            <a:r>
              <a:rPr lang="en-CA" altLang="zh-CN" sz="2000" smtClean="0">
                <a:ea typeface="宋体" charset="-122"/>
              </a:rPr>
              <a:t>/14! ]</a:t>
            </a:r>
          </a:p>
          <a:p>
            <a:r>
              <a:rPr lang="en-CA" altLang="zh-CN" sz="2000" smtClean="0">
                <a:ea typeface="宋体" charset="-122"/>
              </a:rPr>
              <a:t>   = 1- 0.001243*801.24</a:t>
            </a:r>
          </a:p>
          <a:p>
            <a:r>
              <a:rPr lang="en-CA" altLang="zh-CN" sz="2000" smtClean="0">
                <a:ea typeface="宋体" charset="-122"/>
              </a:rPr>
              <a:t>   = 0.00406</a:t>
            </a:r>
          </a:p>
        </p:txBody>
      </p:sp>
      <p:pic>
        <p:nvPicPr>
          <p:cNvPr id="778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152400"/>
            <a:ext cx="19812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8" name="Picture 36" descr="PEOPLE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5181600"/>
            <a:ext cx="782638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9" name="Rounded Rectangular Callout 5"/>
          <p:cNvSpPr>
            <a:spLocks noChangeArrowheads="1"/>
          </p:cNvSpPr>
          <p:nvPr/>
        </p:nvSpPr>
        <p:spPr bwMode="auto">
          <a:xfrm>
            <a:off x="6781800" y="3276600"/>
            <a:ext cx="2133600" cy="1752600"/>
          </a:xfrm>
          <a:prstGeom prst="wedgeRoundRectCallout">
            <a:avLst>
              <a:gd name="adj1" fmla="val 33713"/>
              <a:gd name="adj2" fmla="val 57500"/>
              <a:gd name="adj3" fmla="val 16667"/>
            </a:avLst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en-CA" altLang="zh-CN" sz="2400"/>
              <a:t>If 3 is exceptionally low then so is 2, 1, 0.</a:t>
            </a:r>
          </a:p>
        </p:txBody>
      </p:sp>
      <p:sp>
        <p:nvSpPr>
          <p:cNvPr id="77830" name="TextBox 6"/>
          <p:cNvSpPr txBox="1">
            <a:spLocks noChangeArrowheads="1"/>
          </p:cNvSpPr>
          <p:nvPr/>
        </p:nvSpPr>
        <p:spPr bwMode="auto">
          <a:xfrm>
            <a:off x="381000" y="5943600"/>
            <a:ext cx="7564438" cy="584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CA" altLang="zh-CN"/>
              <a:t>Class discussion: Should we raise a red flag?</a:t>
            </a:r>
          </a:p>
        </p:txBody>
      </p:sp>
    </p:spTree>
  </p:cSld>
  <p:clrMapOvr>
    <a:masterClrMapping/>
  </p:clrMapOvr>
  <p:transition spd="med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Class Discussion</a:t>
            </a:r>
          </a:p>
        </p:txBody>
      </p:sp>
      <p:sp>
        <p:nvSpPr>
          <p:cNvPr id="788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On average, customers return 2 products per day to a clothing store.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What is the probability that there will be 4 or more products returned tomorrow?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What is the probability that there will be 2 or more products returned tomorrow morning (I.e. during half of tomorrow)?</a:t>
            </a:r>
          </a:p>
          <a:p>
            <a:pPr>
              <a:lnSpc>
                <a:spcPct val="90000"/>
              </a:lnSpc>
            </a:pPr>
            <a:r>
              <a:rPr lang="en-US" altLang="zh-CN" sz="2800" smtClean="0">
                <a:ea typeface="宋体" charset="-122"/>
              </a:rPr>
              <a:t>Given that there were 2 products returned this morning, what is the probability that there will be 2 or more products returned this afternoon?</a:t>
            </a:r>
          </a:p>
          <a:p>
            <a:pPr>
              <a:lnSpc>
                <a:spcPct val="90000"/>
              </a:lnSpc>
            </a:pPr>
            <a:endParaRPr lang="en-US" altLang="zh-CN" sz="2800" smtClean="0">
              <a:ea typeface="宋体" charset="-122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What Can Go Wrong?</a:t>
            </a:r>
            <a:endParaRPr lang="en-CA" dirty="0"/>
          </a:p>
        </p:txBody>
      </p:sp>
      <p:sp>
        <p:nvSpPr>
          <p:cNvPr id="7987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altLang="zh-CN" smtClean="0">
                <a:ea typeface="宋体" charset="-122"/>
              </a:rPr>
              <a:t>A model is just a model. If the assumptions don’t apply, the results of the model will be wrong.</a:t>
            </a:r>
          </a:p>
          <a:p>
            <a:r>
              <a:rPr lang="en-CA" altLang="zh-CN" smtClean="0">
                <a:ea typeface="宋体" charset="-122"/>
              </a:rPr>
              <a:t>Check assumptions:</a:t>
            </a:r>
          </a:p>
          <a:p>
            <a:pPr lvl="1"/>
            <a:r>
              <a:rPr lang="en-CA" altLang="zh-CN" smtClean="0">
                <a:ea typeface="宋体" charset="-122"/>
              </a:rPr>
              <a:t>Poisson</a:t>
            </a:r>
          </a:p>
          <a:p>
            <a:pPr lvl="2"/>
            <a:r>
              <a:rPr lang="en-CA" altLang="zh-CN" smtClean="0">
                <a:ea typeface="宋体" charset="-122"/>
              </a:rPr>
              <a:t>Independent events</a:t>
            </a:r>
          </a:p>
          <a:p>
            <a:pPr lvl="2"/>
            <a:r>
              <a:rPr lang="en-CA" altLang="zh-CN" smtClean="0">
                <a:ea typeface="宋体" charset="-122"/>
              </a:rPr>
              <a:t>Average number of events same for each time period.</a:t>
            </a:r>
          </a:p>
        </p:txBody>
      </p:sp>
    </p:spTree>
  </p:cSld>
  <p:clrMapOvr>
    <a:masterClrMapping/>
  </p:clrMapOvr>
  <p:transition spd="med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382000" cy="1143000"/>
          </a:xfrm>
        </p:spPr>
        <p:txBody>
          <a:bodyPr/>
          <a:lstStyle/>
          <a:p>
            <a:pPr>
              <a:defRPr/>
            </a:pPr>
            <a:r>
              <a:rPr lang="en-US" sz="3600" smtClean="0"/>
              <a:t>Mean and Standard Deviation for the Poisson Probability Distribution</a:t>
            </a:r>
          </a:p>
        </p:txBody>
      </p:sp>
      <p:sp>
        <p:nvSpPr>
          <p:cNvPr id="279555" name="Rectangle 3"/>
          <p:cNvSpPr>
            <a:spLocks noChangeArrowheads="1"/>
          </p:cNvSpPr>
          <p:nvPr/>
        </p:nvSpPr>
        <p:spPr bwMode="auto">
          <a:xfrm>
            <a:off x="1143000" y="1676400"/>
            <a:ext cx="6781800" cy="3200400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8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ea typeface="+mn-ea"/>
              </a:rPr>
              <a:t>MEAN OF THE POISSON DISTRIBUTION</a:t>
            </a: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endParaRPr kumimoji="1" lang="en-US" sz="280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  <a:ea typeface="+mn-ea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bg2"/>
              </a:buClr>
              <a:buFont typeface="Monotype Sorts" pitchFamily="2" charset="2"/>
              <a:buNone/>
              <a:defRPr/>
            </a:pPr>
            <a:r>
              <a:rPr kumimoji="1" lang="en-US" sz="280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ea typeface="+mn-ea"/>
              </a:rPr>
              <a:t>     STANDARD DEVIATION FOR THE                       	POISSON DISTRIBUTION</a:t>
            </a:r>
          </a:p>
        </p:txBody>
      </p:sp>
      <p:sp>
        <p:nvSpPr>
          <p:cNvPr id="80899" name="Rectangle 4"/>
          <p:cNvSpPr>
            <a:spLocks noChangeArrowheads="1"/>
          </p:cNvSpPr>
          <p:nvPr/>
        </p:nvSpPr>
        <p:spPr bwMode="auto">
          <a:xfrm>
            <a:off x="4868863" y="2362200"/>
            <a:ext cx="327025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 i="1">
                <a:solidFill>
                  <a:srgbClr val="000000"/>
                </a:solidFill>
                <a:latin typeface="Symbol" pitchFamily="18" charset="2"/>
              </a:rPr>
              <a:t>l</a:t>
            </a:r>
            <a:endParaRPr lang="en-US" altLang="zh-CN" sz="2400"/>
          </a:p>
        </p:txBody>
      </p:sp>
      <p:sp>
        <p:nvSpPr>
          <p:cNvPr id="80900" name="Rectangle 5"/>
          <p:cNvSpPr>
            <a:spLocks noChangeArrowheads="1"/>
          </p:cNvSpPr>
          <p:nvPr/>
        </p:nvSpPr>
        <p:spPr bwMode="auto">
          <a:xfrm>
            <a:off x="3886200" y="2362200"/>
            <a:ext cx="344488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 i="1">
                <a:solidFill>
                  <a:srgbClr val="000000"/>
                </a:solidFill>
                <a:latin typeface="Symbol" pitchFamily="18" charset="2"/>
              </a:rPr>
              <a:t>m</a:t>
            </a:r>
            <a:endParaRPr lang="en-US" altLang="zh-CN" sz="2400"/>
          </a:p>
        </p:txBody>
      </p:sp>
      <p:sp>
        <p:nvSpPr>
          <p:cNvPr id="80901" name="Rectangle 6"/>
          <p:cNvSpPr>
            <a:spLocks noChangeArrowheads="1"/>
          </p:cNvSpPr>
          <p:nvPr/>
        </p:nvSpPr>
        <p:spPr bwMode="auto">
          <a:xfrm>
            <a:off x="4410075" y="2362200"/>
            <a:ext cx="327025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>
                <a:solidFill>
                  <a:srgbClr val="000000"/>
                </a:solidFill>
                <a:latin typeface="Symbol" pitchFamily="18" charset="2"/>
              </a:rPr>
              <a:t>=</a:t>
            </a:r>
            <a:endParaRPr lang="en-US" altLang="zh-CN" sz="2400"/>
          </a:p>
        </p:txBody>
      </p:sp>
      <p:sp>
        <p:nvSpPr>
          <p:cNvPr id="80902" name="Line 7"/>
          <p:cNvSpPr>
            <a:spLocks noChangeShapeType="1"/>
          </p:cNvSpPr>
          <p:nvPr/>
        </p:nvSpPr>
        <p:spPr bwMode="auto">
          <a:xfrm flipV="1">
            <a:off x="4605338" y="4384675"/>
            <a:ext cx="77787" cy="444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3" name="Line 8"/>
          <p:cNvSpPr>
            <a:spLocks noChangeShapeType="1"/>
          </p:cNvSpPr>
          <p:nvPr/>
        </p:nvSpPr>
        <p:spPr bwMode="auto">
          <a:xfrm>
            <a:off x="4683125" y="4397375"/>
            <a:ext cx="111125" cy="20320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4" name="Line 9"/>
          <p:cNvSpPr>
            <a:spLocks noChangeShapeType="1"/>
          </p:cNvSpPr>
          <p:nvPr/>
        </p:nvSpPr>
        <p:spPr bwMode="auto">
          <a:xfrm flipV="1">
            <a:off x="4806950" y="3994150"/>
            <a:ext cx="146050" cy="6064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5" name="Line 10"/>
          <p:cNvSpPr>
            <a:spLocks noChangeShapeType="1"/>
          </p:cNvSpPr>
          <p:nvPr/>
        </p:nvSpPr>
        <p:spPr bwMode="auto">
          <a:xfrm>
            <a:off x="4953000" y="3994150"/>
            <a:ext cx="585788" cy="15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0906" name="Rectangle 11"/>
          <p:cNvSpPr>
            <a:spLocks noChangeArrowheads="1"/>
          </p:cNvSpPr>
          <p:nvPr/>
        </p:nvSpPr>
        <p:spPr bwMode="auto">
          <a:xfrm>
            <a:off x="5260975" y="5195888"/>
            <a:ext cx="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US" altLang="zh-CN" sz="2400"/>
          </a:p>
        </p:txBody>
      </p:sp>
      <p:sp>
        <p:nvSpPr>
          <p:cNvPr id="80907" name="Rectangle 12"/>
          <p:cNvSpPr>
            <a:spLocks noChangeArrowheads="1"/>
          </p:cNvSpPr>
          <p:nvPr/>
        </p:nvSpPr>
        <p:spPr bwMode="auto">
          <a:xfrm>
            <a:off x="4981575" y="3962400"/>
            <a:ext cx="327025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 i="1">
                <a:solidFill>
                  <a:srgbClr val="000000"/>
                </a:solidFill>
                <a:latin typeface="Symbol" pitchFamily="18" charset="2"/>
              </a:rPr>
              <a:t>l</a:t>
            </a:r>
            <a:endParaRPr lang="en-US" altLang="zh-CN" sz="2400"/>
          </a:p>
        </p:txBody>
      </p:sp>
      <p:sp>
        <p:nvSpPr>
          <p:cNvPr id="80908" name="Rectangle 13"/>
          <p:cNvSpPr>
            <a:spLocks noChangeArrowheads="1"/>
          </p:cNvSpPr>
          <p:nvPr/>
        </p:nvSpPr>
        <p:spPr bwMode="auto">
          <a:xfrm>
            <a:off x="3522663" y="3962400"/>
            <a:ext cx="360362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 i="1">
                <a:solidFill>
                  <a:srgbClr val="000000"/>
                </a:solidFill>
                <a:latin typeface="Symbol" pitchFamily="18" charset="2"/>
              </a:rPr>
              <a:t>s</a:t>
            </a:r>
            <a:endParaRPr lang="en-US" altLang="zh-CN" sz="2400"/>
          </a:p>
        </p:txBody>
      </p:sp>
      <p:sp>
        <p:nvSpPr>
          <p:cNvPr id="80909" name="Rectangle 14"/>
          <p:cNvSpPr>
            <a:spLocks noChangeArrowheads="1"/>
          </p:cNvSpPr>
          <p:nvPr/>
        </p:nvSpPr>
        <p:spPr bwMode="auto">
          <a:xfrm>
            <a:off x="4114800" y="3962400"/>
            <a:ext cx="327025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>
                <a:solidFill>
                  <a:srgbClr val="000000"/>
                </a:solidFill>
                <a:latin typeface="Symbol" pitchFamily="18" charset="2"/>
              </a:rPr>
              <a:t>=</a:t>
            </a:r>
            <a:endParaRPr lang="en-US" altLang="zh-CN" sz="2400"/>
          </a:p>
        </p:txBody>
      </p:sp>
      <p:sp>
        <p:nvSpPr>
          <p:cNvPr id="80910" name="Text Box 15"/>
          <p:cNvSpPr txBox="1">
            <a:spLocks noChangeArrowheads="1"/>
          </p:cNvSpPr>
          <p:nvPr/>
        </p:nvSpPr>
        <p:spPr bwMode="auto">
          <a:xfrm>
            <a:off x="609600" y="5257800"/>
            <a:ext cx="7537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/>
              <a:t>Class discussion: What are the units for </a:t>
            </a:r>
          </a:p>
        </p:txBody>
      </p:sp>
      <p:sp>
        <p:nvSpPr>
          <p:cNvPr id="80911" name="Rectangle 16"/>
          <p:cNvSpPr>
            <a:spLocks noChangeArrowheads="1"/>
          </p:cNvSpPr>
          <p:nvPr/>
        </p:nvSpPr>
        <p:spPr bwMode="auto">
          <a:xfrm>
            <a:off x="3352800" y="5837238"/>
            <a:ext cx="327025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 i="1">
                <a:solidFill>
                  <a:srgbClr val="000000"/>
                </a:solidFill>
                <a:latin typeface="Symbol" pitchFamily="18" charset="2"/>
              </a:rPr>
              <a:t>l</a:t>
            </a:r>
            <a:endParaRPr lang="en-US" altLang="zh-CN" sz="2400"/>
          </a:p>
        </p:txBody>
      </p:sp>
      <p:sp>
        <p:nvSpPr>
          <p:cNvPr id="80912" name="Rectangle 17"/>
          <p:cNvSpPr>
            <a:spLocks noChangeArrowheads="1"/>
          </p:cNvSpPr>
          <p:nvPr/>
        </p:nvSpPr>
        <p:spPr bwMode="auto">
          <a:xfrm>
            <a:off x="3962400" y="5761038"/>
            <a:ext cx="344488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 i="1">
                <a:solidFill>
                  <a:srgbClr val="000000"/>
                </a:solidFill>
                <a:latin typeface="Symbol" pitchFamily="18" charset="2"/>
              </a:rPr>
              <a:t>m</a:t>
            </a:r>
            <a:endParaRPr lang="en-US" altLang="zh-CN" sz="2400"/>
          </a:p>
        </p:txBody>
      </p:sp>
      <p:sp>
        <p:nvSpPr>
          <p:cNvPr id="80913" name="Rectangle 18"/>
          <p:cNvSpPr>
            <a:spLocks noChangeArrowheads="1"/>
          </p:cNvSpPr>
          <p:nvPr/>
        </p:nvSpPr>
        <p:spPr bwMode="auto">
          <a:xfrm>
            <a:off x="2590800" y="5837238"/>
            <a:ext cx="360363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4700" i="1">
                <a:solidFill>
                  <a:srgbClr val="000000"/>
                </a:solidFill>
                <a:latin typeface="Symbol" pitchFamily="18" charset="2"/>
              </a:rPr>
              <a:t>s</a:t>
            </a:r>
            <a:endParaRPr lang="en-US" altLang="zh-CN" sz="2400"/>
          </a:p>
        </p:txBody>
      </p:sp>
    </p:spTree>
  </p:cSld>
  <p:clrMapOvr>
    <a:masterClrMapping/>
  </p:clrMapOvr>
  <p:transition spd="med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7772400" cy="9144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TSX New Listings</a:t>
            </a:r>
            <a:endParaRPr lang="en-CA" dirty="0"/>
          </a:p>
        </p:txBody>
      </p:sp>
      <p:sp>
        <p:nvSpPr>
          <p:cNvPr id="81922" name="Content Placeholder 2"/>
          <p:cNvSpPr>
            <a:spLocks noGrp="1"/>
          </p:cNvSpPr>
          <p:nvPr>
            <p:ph idx="1"/>
          </p:nvPr>
        </p:nvSpPr>
        <p:spPr>
          <a:xfrm>
            <a:off x="457200" y="4495800"/>
            <a:ext cx="8178800" cy="1828800"/>
          </a:xfrm>
        </p:spPr>
        <p:txBody>
          <a:bodyPr/>
          <a:lstStyle/>
          <a:p>
            <a:r>
              <a:rPr lang="en-CA" altLang="zh-CN" smtClean="0">
                <a:ea typeface="宋体" charset="-122"/>
              </a:rPr>
              <a:t>Mean = 6.69</a:t>
            </a:r>
          </a:p>
          <a:p>
            <a:r>
              <a:rPr lang="en-CA" altLang="zh-CN" smtClean="0">
                <a:ea typeface="宋体" charset="-122"/>
              </a:rPr>
              <a:t>Variance = 15.56</a:t>
            </a:r>
          </a:p>
          <a:p>
            <a:r>
              <a:rPr lang="en-CA" altLang="zh-CN" smtClean="0">
                <a:ea typeface="宋体" charset="-122"/>
              </a:rPr>
              <a:t>SD = 3.95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1752600" y="1219200"/>
          <a:ext cx="495300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1924" name="TextBox 4"/>
          <p:cNvSpPr txBox="1">
            <a:spLocks noChangeArrowheads="1"/>
          </p:cNvSpPr>
          <p:nvPr/>
        </p:nvSpPr>
        <p:spPr bwMode="auto">
          <a:xfrm flipH="1">
            <a:off x="5562600" y="4648200"/>
            <a:ext cx="2468563" cy="157003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CA" altLang="zh-CN"/>
              <a:t>Class Discussion.</a:t>
            </a:r>
          </a:p>
          <a:p>
            <a:pPr eaLnBrk="0" hangingPunct="0"/>
            <a:r>
              <a:rPr lang="en-CA" altLang="zh-CN"/>
              <a:t>Is it Poisson?</a:t>
            </a:r>
          </a:p>
        </p:txBody>
      </p:sp>
    </p:spTree>
  </p:cSld>
  <p:clrMapOvr>
    <a:masterClrMapping/>
  </p:clrMapOvr>
  <p:transition spd="med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163"/>
            <a:ext cx="8229600" cy="8842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Discrete Distribution Summary</a:t>
            </a:r>
          </a:p>
        </p:txBody>
      </p:sp>
      <p:sp>
        <p:nvSpPr>
          <p:cNvPr id="82946" name="Line 3"/>
          <p:cNvSpPr>
            <a:spLocks noChangeShapeType="1"/>
          </p:cNvSpPr>
          <p:nvPr/>
        </p:nvSpPr>
        <p:spPr bwMode="auto">
          <a:xfrm>
            <a:off x="5086350" y="4678363"/>
            <a:ext cx="3352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47" name="Text Box 4"/>
          <p:cNvSpPr txBox="1">
            <a:spLocks noChangeArrowheads="1"/>
          </p:cNvSpPr>
          <p:nvPr/>
        </p:nvSpPr>
        <p:spPr bwMode="auto">
          <a:xfrm>
            <a:off x="7981950" y="4221163"/>
            <a:ext cx="719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000"/>
              <a:t>Time</a:t>
            </a:r>
          </a:p>
        </p:txBody>
      </p:sp>
      <p:sp>
        <p:nvSpPr>
          <p:cNvPr id="82948" name="Line 5"/>
          <p:cNvSpPr>
            <a:spLocks noChangeShapeType="1"/>
          </p:cNvSpPr>
          <p:nvPr/>
        </p:nvSpPr>
        <p:spPr bwMode="auto">
          <a:xfrm>
            <a:off x="6915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49" name="AutoShape 6"/>
          <p:cNvSpPr>
            <a:spLocks/>
          </p:cNvSpPr>
          <p:nvPr/>
        </p:nvSpPr>
        <p:spPr bwMode="auto">
          <a:xfrm rot="5400000">
            <a:off x="6788150" y="4259263"/>
            <a:ext cx="304800" cy="1371600"/>
          </a:xfrm>
          <a:prstGeom prst="rightBrace">
            <a:avLst>
              <a:gd name="adj1" fmla="val 37500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82950" name="Text Box 7"/>
          <p:cNvSpPr txBox="1">
            <a:spLocks noChangeArrowheads="1"/>
          </p:cNvSpPr>
          <p:nvPr/>
        </p:nvSpPr>
        <p:spPr bwMode="auto">
          <a:xfrm>
            <a:off x="6172200" y="5135563"/>
            <a:ext cx="1644650" cy="70008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zh-CN" sz="1800"/>
              <a:t># of events</a:t>
            </a:r>
          </a:p>
          <a:p>
            <a:pPr algn="ctr" eaLnBrk="0" hangingPunct="0"/>
            <a:r>
              <a:rPr lang="en-US" altLang="zh-CN" sz="1800"/>
              <a:t>Per unit time: </a:t>
            </a:r>
            <a:r>
              <a:rPr lang="en-US" altLang="zh-CN" sz="2100" i="1">
                <a:solidFill>
                  <a:srgbClr val="000000"/>
                </a:solidFill>
                <a:latin typeface="Symbol" pitchFamily="18" charset="2"/>
              </a:rPr>
              <a:t>l</a:t>
            </a:r>
          </a:p>
        </p:txBody>
      </p:sp>
      <p:sp>
        <p:nvSpPr>
          <p:cNvPr id="82951" name="Line 8"/>
          <p:cNvSpPr>
            <a:spLocks noChangeShapeType="1"/>
          </p:cNvSpPr>
          <p:nvPr/>
        </p:nvSpPr>
        <p:spPr bwMode="auto">
          <a:xfrm>
            <a:off x="6534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2" name="Line 9"/>
          <p:cNvSpPr>
            <a:spLocks noChangeShapeType="1"/>
          </p:cNvSpPr>
          <p:nvPr/>
        </p:nvSpPr>
        <p:spPr bwMode="auto">
          <a:xfrm>
            <a:off x="55435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3" name="Line 10"/>
          <p:cNvSpPr>
            <a:spLocks noChangeShapeType="1"/>
          </p:cNvSpPr>
          <p:nvPr/>
        </p:nvSpPr>
        <p:spPr bwMode="auto">
          <a:xfrm>
            <a:off x="79057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4" name="Line 11"/>
          <p:cNvSpPr>
            <a:spLocks noChangeShapeType="1"/>
          </p:cNvSpPr>
          <p:nvPr/>
        </p:nvSpPr>
        <p:spPr bwMode="auto">
          <a:xfrm>
            <a:off x="5772150" y="4144963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955" name="Text Box 12"/>
          <p:cNvSpPr txBox="1">
            <a:spLocks noChangeArrowheads="1"/>
          </p:cNvSpPr>
          <p:nvPr/>
        </p:nvSpPr>
        <p:spPr bwMode="auto">
          <a:xfrm>
            <a:off x="555625" y="1325563"/>
            <a:ext cx="184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altLang="zh-CN"/>
          </a:p>
        </p:txBody>
      </p:sp>
      <p:sp>
        <p:nvSpPr>
          <p:cNvPr id="82956" name="Line 13"/>
          <p:cNvSpPr>
            <a:spLocks noChangeShapeType="1"/>
          </p:cNvSpPr>
          <p:nvPr/>
        </p:nvSpPr>
        <p:spPr bwMode="auto">
          <a:xfrm>
            <a:off x="381000" y="1325563"/>
            <a:ext cx="0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957" name="Line 14"/>
          <p:cNvSpPr>
            <a:spLocks noChangeShapeType="1"/>
          </p:cNvSpPr>
          <p:nvPr/>
        </p:nvSpPr>
        <p:spPr bwMode="auto">
          <a:xfrm>
            <a:off x="381000" y="2438400"/>
            <a:ext cx="3276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958" name="Text Box 15"/>
          <p:cNvSpPr txBox="1">
            <a:spLocks noChangeArrowheads="1"/>
          </p:cNvSpPr>
          <p:nvPr/>
        </p:nvSpPr>
        <p:spPr bwMode="auto">
          <a:xfrm>
            <a:off x="381000" y="1173163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Book Antiqua"/>
              </a:rPr>
              <a:t>P(x)</a:t>
            </a:r>
          </a:p>
        </p:txBody>
      </p:sp>
      <p:sp>
        <p:nvSpPr>
          <p:cNvPr id="82959" name="Rectangle 16"/>
          <p:cNvSpPr>
            <a:spLocks noChangeArrowheads="1"/>
          </p:cNvSpPr>
          <p:nvPr/>
        </p:nvSpPr>
        <p:spPr bwMode="auto">
          <a:xfrm>
            <a:off x="1066800" y="1828800"/>
            <a:ext cx="2133600" cy="609600"/>
          </a:xfrm>
          <a:prstGeom prst="rect">
            <a:avLst/>
          </a:prstGeom>
          <a:solidFill>
            <a:srgbClr val="00FF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82960" name="Text Box 17"/>
          <p:cNvSpPr txBox="1">
            <a:spLocks noChangeArrowheads="1"/>
          </p:cNvSpPr>
          <p:nvPr/>
        </p:nvSpPr>
        <p:spPr bwMode="auto">
          <a:xfrm>
            <a:off x="9144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latin typeface="Arial" charset="0"/>
              </a:rPr>
              <a:t>a</a:t>
            </a:r>
          </a:p>
        </p:txBody>
      </p:sp>
      <p:sp>
        <p:nvSpPr>
          <p:cNvPr id="82961" name="Text Box 18"/>
          <p:cNvSpPr txBox="1">
            <a:spLocks noChangeArrowheads="1"/>
          </p:cNvSpPr>
          <p:nvPr/>
        </p:nvSpPr>
        <p:spPr bwMode="auto">
          <a:xfrm>
            <a:off x="3048000" y="2438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latin typeface="Arial" charset="0"/>
              </a:rPr>
              <a:t>b</a:t>
            </a:r>
          </a:p>
        </p:txBody>
      </p:sp>
      <p:sp>
        <p:nvSpPr>
          <p:cNvPr id="82962" name="Oval 26"/>
          <p:cNvSpPr>
            <a:spLocks noChangeArrowheads="1"/>
          </p:cNvSpPr>
          <p:nvPr/>
        </p:nvSpPr>
        <p:spPr bwMode="auto">
          <a:xfrm>
            <a:off x="641350" y="3535363"/>
            <a:ext cx="3244850" cy="2095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82963" name="Text Box 27"/>
          <p:cNvSpPr txBox="1">
            <a:spLocks noChangeArrowheads="1"/>
          </p:cNvSpPr>
          <p:nvPr/>
        </p:nvSpPr>
        <p:spPr bwMode="auto">
          <a:xfrm>
            <a:off x="1143000" y="3916363"/>
            <a:ext cx="4778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82964" name="Oval 28"/>
          <p:cNvSpPr>
            <a:spLocks noChangeArrowheads="1"/>
          </p:cNvSpPr>
          <p:nvPr/>
        </p:nvSpPr>
        <p:spPr bwMode="auto">
          <a:xfrm>
            <a:off x="2133600" y="3992563"/>
            <a:ext cx="1406525" cy="1206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82965" name="Text Box 29"/>
          <p:cNvSpPr txBox="1">
            <a:spLocks noChangeArrowheads="1"/>
          </p:cNvSpPr>
          <p:nvPr/>
        </p:nvSpPr>
        <p:spPr bwMode="auto">
          <a:xfrm>
            <a:off x="2743200" y="4144963"/>
            <a:ext cx="40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S</a:t>
            </a:r>
          </a:p>
        </p:txBody>
      </p:sp>
      <p:sp>
        <p:nvSpPr>
          <p:cNvPr id="82966" name="Oval 30"/>
          <p:cNvSpPr>
            <a:spLocks noChangeArrowheads="1"/>
          </p:cNvSpPr>
          <p:nvPr/>
        </p:nvSpPr>
        <p:spPr bwMode="auto">
          <a:xfrm>
            <a:off x="1524000" y="4525963"/>
            <a:ext cx="1262063" cy="8255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 altLang="zh-CN"/>
          </a:p>
        </p:txBody>
      </p:sp>
      <p:sp>
        <p:nvSpPr>
          <p:cNvPr id="82967" name="Text Box 31"/>
          <p:cNvSpPr txBox="1">
            <a:spLocks noChangeArrowheads="1"/>
          </p:cNvSpPr>
          <p:nvPr/>
        </p:nvSpPr>
        <p:spPr bwMode="auto">
          <a:xfrm>
            <a:off x="1828800" y="46783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n</a:t>
            </a:r>
          </a:p>
        </p:txBody>
      </p:sp>
      <p:sp>
        <p:nvSpPr>
          <p:cNvPr id="82968" name="Text Box 32"/>
          <p:cNvSpPr txBox="1">
            <a:spLocks noChangeArrowheads="1"/>
          </p:cNvSpPr>
          <p:nvPr/>
        </p:nvSpPr>
        <p:spPr bwMode="auto">
          <a:xfrm>
            <a:off x="2286000" y="4525963"/>
            <a:ext cx="387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CN"/>
              <a:t>x</a:t>
            </a:r>
          </a:p>
        </p:txBody>
      </p:sp>
      <p:sp>
        <p:nvSpPr>
          <p:cNvPr id="82969" name="Text Box 33"/>
          <p:cNvSpPr txBox="1">
            <a:spLocks noChangeArrowheads="1"/>
          </p:cNvSpPr>
          <p:nvPr/>
        </p:nvSpPr>
        <p:spPr bwMode="auto">
          <a:xfrm>
            <a:off x="152400" y="2849563"/>
            <a:ext cx="1833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Uniform: a, b</a:t>
            </a:r>
          </a:p>
        </p:txBody>
      </p:sp>
      <p:sp>
        <p:nvSpPr>
          <p:cNvPr id="82970" name="Text Box 34"/>
          <p:cNvSpPr txBox="1">
            <a:spLocks noChangeArrowheads="1"/>
          </p:cNvSpPr>
          <p:nvPr/>
        </p:nvSpPr>
        <p:spPr bwMode="auto">
          <a:xfrm>
            <a:off x="5715000" y="3200400"/>
            <a:ext cx="193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Binomial: n, p</a:t>
            </a:r>
          </a:p>
        </p:txBody>
      </p:sp>
      <p:sp>
        <p:nvSpPr>
          <p:cNvPr id="82971" name="Text Box 35"/>
          <p:cNvSpPr txBox="1">
            <a:spLocks noChangeArrowheads="1"/>
          </p:cNvSpPr>
          <p:nvPr/>
        </p:nvSpPr>
        <p:spPr bwMode="auto">
          <a:xfrm>
            <a:off x="685800" y="5668963"/>
            <a:ext cx="3170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Hypergeometric: N, S, n</a:t>
            </a:r>
          </a:p>
        </p:txBody>
      </p:sp>
      <p:sp>
        <p:nvSpPr>
          <p:cNvPr id="82972" name="Text Box 36"/>
          <p:cNvSpPr txBox="1">
            <a:spLocks noChangeArrowheads="1"/>
          </p:cNvSpPr>
          <p:nvPr/>
        </p:nvSpPr>
        <p:spPr bwMode="auto">
          <a:xfrm>
            <a:off x="6019800" y="5973763"/>
            <a:ext cx="155892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Poisson: </a:t>
            </a:r>
            <a:r>
              <a:rPr lang="en-US" altLang="zh-CN" sz="2700" i="1">
                <a:solidFill>
                  <a:srgbClr val="000000"/>
                </a:solidFill>
                <a:latin typeface="Symbol" pitchFamily="18" charset="2"/>
              </a:rPr>
              <a:t>l</a:t>
            </a:r>
            <a:r>
              <a:rPr lang="en-US" altLang="zh-CN" sz="2400"/>
              <a:t> </a:t>
            </a:r>
          </a:p>
        </p:txBody>
      </p:sp>
      <p:grpSp>
        <p:nvGrpSpPr>
          <p:cNvPr id="82973" name="Group 42"/>
          <p:cNvGrpSpPr>
            <a:grpSpLocks/>
          </p:cNvGrpSpPr>
          <p:nvPr/>
        </p:nvGrpSpPr>
        <p:grpSpPr bwMode="auto">
          <a:xfrm>
            <a:off x="5597525" y="1066800"/>
            <a:ext cx="2190750" cy="2079625"/>
            <a:chOff x="3079750" y="1447800"/>
            <a:chExt cx="2940050" cy="3298825"/>
          </a:xfrm>
        </p:grpSpPr>
        <p:sp>
          <p:nvSpPr>
            <p:cNvPr id="82974" name="Oval 1026"/>
            <p:cNvSpPr>
              <a:spLocks noChangeArrowheads="1"/>
            </p:cNvSpPr>
            <p:nvPr/>
          </p:nvSpPr>
          <p:spPr bwMode="auto">
            <a:xfrm>
              <a:off x="3079750" y="2933700"/>
              <a:ext cx="2667000" cy="9906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en-CA" altLang="zh-CN" sz="1600"/>
            </a:p>
          </p:txBody>
        </p:sp>
        <p:sp>
          <p:nvSpPr>
            <p:cNvPr id="82975" name="Text Box 1027"/>
            <p:cNvSpPr txBox="1">
              <a:spLocks noChangeArrowheads="1"/>
            </p:cNvSpPr>
            <p:nvPr/>
          </p:nvSpPr>
          <p:spPr bwMode="auto">
            <a:xfrm>
              <a:off x="3505200" y="3124200"/>
              <a:ext cx="798756" cy="732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/>
                <a:t>n-x</a:t>
              </a:r>
            </a:p>
          </p:txBody>
        </p:sp>
        <p:sp>
          <p:nvSpPr>
            <p:cNvPr id="82976" name="Text Box 1028"/>
            <p:cNvSpPr txBox="1">
              <a:spLocks noChangeArrowheads="1"/>
            </p:cNvSpPr>
            <p:nvPr/>
          </p:nvSpPr>
          <p:spPr bwMode="auto">
            <a:xfrm>
              <a:off x="4876799" y="3124200"/>
              <a:ext cx="454464" cy="732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/>
                <a:t>x</a:t>
              </a:r>
            </a:p>
          </p:txBody>
        </p:sp>
        <p:cxnSp>
          <p:nvCxnSpPr>
            <p:cNvPr id="82977" name="AutoShape 1033"/>
            <p:cNvCxnSpPr>
              <a:cxnSpLocks noChangeShapeType="1"/>
            </p:cNvCxnSpPr>
            <p:nvPr/>
          </p:nvCxnSpPr>
          <p:spPr bwMode="auto">
            <a:xfrm rot="5400000">
              <a:off x="2870200" y="2921000"/>
              <a:ext cx="3298825" cy="352425"/>
            </a:xfrm>
            <a:prstGeom prst="curved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82978" name="Text Box 1034"/>
            <p:cNvSpPr txBox="1">
              <a:spLocks noChangeArrowheads="1"/>
            </p:cNvSpPr>
            <p:nvPr/>
          </p:nvSpPr>
          <p:spPr bwMode="auto">
            <a:xfrm>
              <a:off x="3134413" y="3986133"/>
              <a:ext cx="2454658" cy="488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1400"/>
                <a:t>Not special     Special</a:t>
              </a:r>
            </a:p>
          </p:txBody>
        </p:sp>
        <p:sp>
          <p:nvSpPr>
            <p:cNvPr id="82979" name="Right Arrow 41"/>
            <p:cNvSpPr>
              <a:spLocks noChangeArrowheads="1"/>
            </p:cNvSpPr>
            <p:nvPr/>
          </p:nvSpPr>
          <p:spPr bwMode="auto">
            <a:xfrm rot="5400000">
              <a:off x="4495800" y="1676400"/>
              <a:ext cx="1752600" cy="1295400"/>
            </a:xfrm>
            <a:prstGeom prst="rightArrow">
              <a:avLst>
                <a:gd name="adj1" fmla="val 50000"/>
                <a:gd name="adj2" fmla="val 50002"/>
              </a:avLst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CA" altLang="zh-CN" sz="1600"/>
                <a:t>Prob p</a:t>
              </a:r>
            </a:p>
          </p:txBody>
        </p:sp>
      </p:grpSp>
    </p:spTree>
  </p:cSld>
  <p:clrMapOvr>
    <a:masterClrMapping/>
  </p:clrMapOvr>
  <p:transition spd="med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44563"/>
          </a:xfrm>
        </p:spPr>
        <p:txBody>
          <a:bodyPr/>
          <a:lstStyle/>
          <a:p>
            <a:pPr>
              <a:defRPr/>
            </a:pPr>
            <a:r>
              <a:rPr lang="en-US" sz="3200" dirty="0" smtClean="0"/>
              <a:t>Discrete Distribution Summary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152400" y="990600"/>
          <a:ext cx="87630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random/>
  </p:transition>
</p:sld>
</file>

<file path=ppt/theme/theme1.xml><?xml version="1.0" encoding="utf-8"?>
<a:theme xmlns:a="http://schemas.openxmlformats.org/drawingml/2006/main" name="Contemporary Portrait">
  <a:themeElements>
    <a:clrScheme name="">
      <a:dk1>
        <a:srgbClr val="000000"/>
      </a:dk1>
      <a:lt1>
        <a:srgbClr val="0099FF"/>
      </a:lt1>
      <a:dk2>
        <a:srgbClr val="000000"/>
      </a:dk2>
      <a:lt2>
        <a:srgbClr val="5E574E"/>
      </a:lt2>
      <a:accent1>
        <a:srgbClr val="FF6600"/>
      </a:accent1>
      <a:accent2>
        <a:srgbClr val="FFCC00"/>
      </a:accent2>
      <a:accent3>
        <a:srgbClr val="AACAFF"/>
      </a:accent3>
      <a:accent4>
        <a:srgbClr val="000000"/>
      </a:accent4>
      <a:accent5>
        <a:srgbClr val="FFB8AA"/>
      </a:accent5>
      <a:accent6>
        <a:srgbClr val="E7B900"/>
      </a:accent6>
      <a:hlink>
        <a:srgbClr val="996633"/>
      </a:hlink>
      <a:folHlink>
        <a:srgbClr val="808000"/>
      </a:folHlink>
    </a:clrScheme>
    <a:fontScheme name="Contemporary Portrait">
      <a:majorFont>
        <a:latin typeface="Tahom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ontemporary Portrait 1">
        <a:dk1>
          <a:srgbClr val="5E574E"/>
        </a:dk1>
        <a:lt1>
          <a:srgbClr val="FFFFCC"/>
        </a:lt1>
        <a:dk2>
          <a:srgbClr val="0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AA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temporary Portrait 2">
        <a:dk1>
          <a:srgbClr val="000000"/>
        </a:dk1>
        <a:lt1>
          <a:srgbClr val="FFFFFF"/>
        </a:lt1>
        <a:dk2>
          <a:srgbClr val="0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996633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ary Portrait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ary Portrait 4">
        <a:dk1>
          <a:srgbClr val="000000"/>
        </a:dk1>
        <a:lt1>
          <a:srgbClr val="FFFFFF"/>
        </a:lt1>
        <a:dk2>
          <a:srgbClr val="8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FF00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ary Portrait 5">
        <a:dk1>
          <a:srgbClr val="000066"/>
        </a:dk1>
        <a:lt1>
          <a:srgbClr val="FFFFFF"/>
        </a:lt1>
        <a:dk2>
          <a:srgbClr val="0000FF"/>
        </a:dk2>
        <a:lt2>
          <a:srgbClr val="000000"/>
        </a:lt2>
        <a:accent1>
          <a:srgbClr val="0066FF"/>
        </a:accent1>
        <a:accent2>
          <a:srgbClr val="33CCCC"/>
        </a:accent2>
        <a:accent3>
          <a:srgbClr val="FFFFFF"/>
        </a:accent3>
        <a:accent4>
          <a:srgbClr val="000056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temporary Portrait 6">
        <a:dk1>
          <a:srgbClr val="000000"/>
        </a:dk1>
        <a:lt1>
          <a:srgbClr val="FFFFFF"/>
        </a:lt1>
        <a:dk2>
          <a:srgbClr val="000066"/>
        </a:dk2>
        <a:lt2>
          <a:srgbClr val="FFCC00"/>
        </a:lt2>
        <a:accent1>
          <a:srgbClr val="0066FF"/>
        </a:accent1>
        <a:accent2>
          <a:srgbClr val="33CCCC"/>
        </a:accent2>
        <a:accent3>
          <a:srgbClr val="AAAAB8"/>
        </a:accent3>
        <a:accent4>
          <a:srgbClr val="DADADA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temporary Portrait 7">
        <a:dk1>
          <a:srgbClr val="5E574E"/>
        </a:dk1>
        <a:lt1>
          <a:srgbClr val="FFFFCC"/>
        </a:lt1>
        <a:dk2>
          <a:srgbClr val="8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C0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0099FF"/>
    </a:lt1>
    <a:dk2>
      <a:srgbClr val="000000"/>
    </a:dk2>
    <a:lt2>
      <a:srgbClr val="5E574E"/>
    </a:lt2>
    <a:accent1>
      <a:srgbClr val="FF6600"/>
    </a:accent1>
    <a:accent2>
      <a:srgbClr val="FFCC00"/>
    </a:accent2>
    <a:accent3>
      <a:srgbClr val="AACAFF"/>
    </a:accent3>
    <a:accent4>
      <a:srgbClr val="000000"/>
    </a:accent4>
    <a:accent5>
      <a:srgbClr val="FFB8AA"/>
    </a:accent5>
    <a:accent6>
      <a:srgbClr val="E7B900"/>
    </a:accent6>
    <a:hlink>
      <a:srgbClr val="996633"/>
    </a:hlink>
    <a:folHlink>
      <a:srgbClr val="808000"/>
    </a:folHlink>
  </a:clrScheme>
  <a:fontScheme name="Contemporary Portrait">
    <a:majorFont>
      <a:latin typeface="Tahoma"/>
      <a:ea typeface=""/>
      <a:cs typeface=""/>
    </a:majorFont>
    <a:minorFont>
      <a:latin typeface="Book Antiqu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C:\MSOFFICE\Templates\Presentation Designs\Contemporary Portrait.pot</Template>
  <TotalTime>46328742</TotalTime>
  <Pages>14</Pages>
  <Words>2078</Words>
  <Application>Microsoft Office PowerPoint</Application>
  <PresentationFormat>全屏显示(4:3)</PresentationFormat>
  <Paragraphs>431</Paragraphs>
  <Slides>61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演示文稿设计模板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61</vt:i4>
      </vt:variant>
    </vt:vector>
  </HeadingPairs>
  <TitlesOfParts>
    <vt:vector size="72" baseType="lpstr">
      <vt:lpstr>Times New Roman</vt:lpstr>
      <vt:lpstr>宋体</vt:lpstr>
      <vt:lpstr>Arial</vt:lpstr>
      <vt:lpstr>Tahoma</vt:lpstr>
      <vt:lpstr>Book Antiqua</vt:lpstr>
      <vt:lpstr>Monotype Sorts</vt:lpstr>
      <vt:lpstr>Symbol</vt:lpstr>
      <vt:lpstr>Contemporary Portrait</vt:lpstr>
      <vt:lpstr>Contemporary Portrait</vt:lpstr>
      <vt:lpstr>Clip</vt:lpstr>
      <vt:lpstr>Equation</vt:lpstr>
      <vt:lpstr>Discrete Probability Distributions</vt:lpstr>
      <vt:lpstr>Outcomes</vt:lpstr>
      <vt:lpstr>Discrete Probability Distributions</vt:lpstr>
      <vt:lpstr>Discrete Distribution Organization Chart</vt:lpstr>
      <vt:lpstr>Uniform Probability Distributions</vt:lpstr>
      <vt:lpstr>Discrete Uniform Distribution Lead Time for Product Delivery</vt:lpstr>
      <vt:lpstr>Class Discussion</vt:lpstr>
      <vt:lpstr>Discrete Distribution Diagrams</vt:lpstr>
      <vt:lpstr>Discrete Distribution Organization Chart</vt:lpstr>
      <vt:lpstr>Hypergeometric Distribution</vt:lpstr>
      <vt:lpstr>HyperGeometric Distribution Example</vt:lpstr>
      <vt:lpstr>Raising a Red Flag</vt:lpstr>
      <vt:lpstr>Discrete Distribution Diagrams</vt:lpstr>
      <vt:lpstr>Discrete Distribution Organization Chart</vt:lpstr>
      <vt:lpstr>Binomial Probability Distribution: Examples</vt:lpstr>
      <vt:lpstr>幻灯片 16</vt:lpstr>
      <vt:lpstr>幻灯片 17</vt:lpstr>
      <vt:lpstr>Combinations</vt:lpstr>
      <vt:lpstr>Number of Ways of Getting x Defective Products in a Sample of Size n </vt:lpstr>
      <vt:lpstr>The Branching Path</vt:lpstr>
      <vt:lpstr>幻灯片 21</vt:lpstr>
      <vt:lpstr>Binomial Probability Distribution: Assumptions</vt:lpstr>
      <vt:lpstr>Binomial Probability Distribution</vt:lpstr>
      <vt:lpstr>Binomial Example</vt:lpstr>
      <vt:lpstr>幻灯片 25</vt:lpstr>
      <vt:lpstr>幻灯片 26</vt:lpstr>
      <vt:lpstr>Testing Products</vt:lpstr>
      <vt:lpstr>Frequency of Parkinsons Disease</vt:lpstr>
      <vt:lpstr>What did we get out of those 3 examples?</vt:lpstr>
      <vt:lpstr>幻灯片 30</vt:lpstr>
      <vt:lpstr>幻灯片 31</vt:lpstr>
      <vt:lpstr>Binomial Distribution in Excel</vt:lpstr>
      <vt:lpstr>Binomial Probability Distribution</vt:lpstr>
      <vt:lpstr>Class Discussion</vt:lpstr>
      <vt:lpstr>Story</vt:lpstr>
      <vt:lpstr>Story #1</vt:lpstr>
      <vt:lpstr>Story #2</vt:lpstr>
      <vt:lpstr>Binomial Probability Distribution</vt:lpstr>
      <vt:lpstr>Binomial Probability Distribution</vt:lpstr>
      <vt:lpstr>幻灯片 40</vt:lpstr>
      <vt:lpstr>What Can Go Wrong?</vt:lpstr>
      <vt:lpstr>Discrete Distribution Diagrams</vt:lpstr>
      <vt:lpstr>Discrete Distribution Organization Chart</vt:lpstr>
      <vt:lpstr>Suppose there is no Max</vt:lpstr>
      <vt:lpstr>Binomial/Poisson Examples</vt:lpstr>
      <vt:lpstr>Poisson Distribution Assumptions</vt:lpstr>
      <vt:lpstr>幻灯片 47</vt:lpstr>
      <vt:lpstr>Typical Applications of the Poisson Distribution</vt:lpstr>
      <vt:lpstr>幻灯片 49</vt:lpstr>
      <vt:lpstr>Poisson Probability Distribution</vt:lpstr>
      <vt:lpstr>Poisson Distribution Using Excel</vt:lpstr>
      <vt:lpstr>Poisson Probability Distribution</vt:lpstr>
      <vt:lpstr>Poisson Example</vt:lpstr>
      <vt:lpstr>Toronto Stock Exchange</vt:lpstr>
      <vt:lpstr>This is a Red Flag Question</vt:lpstr>
      <vt:lpstr>Class Discussion</vt:lpstr>
      <vt:lpstr>What Can Go Wrong?</vt:lpstr>
      <vt:lpstr>Mean and Standard Deviation for the Poisson Probability Distribution</vt:lpstr>
      <vt:lpstr>TSX New Listings</vt:lpstr>
      <vt:lpstr>Discrete Distribution Summary</vt:lpstr>
      <vt:lpstr>Discrete Distribution Summary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Rafael Solis</dc:creator>
  <cp:lastModifiedBy>user</cp:lastModifiedBy>
  <cp:revision>160</cp:revision>
  <cp:lastPrinted>1996-09-30T14:53:06Z</cp:lastPrinted>
  <dcterms:created xsi:type="dcterms:W3CDTF">1995-05-28T16:26:58Z</dcterms:created>
  <dcterms:modified xsi:type="dcterms:W3CDTF">2012-09-24T19:49:19Z</dcterms:modified>
</cp:coreProperties>
</file>