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65" r:id="rId1"/>
  </p:sldMasterIdLst>
  <p:notesMasterIdLst>
    <p:notesMasterId r:id="rId5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311" r:id="rId20"/>
    <p:sldId id="274" r:id="rId21"/>
    <p:sldId id="275" r:id="rId22"/>
    <p:sldId id="276" r:id="rId23"/>
    <p:sldId id="277" r:id="rId24"/>
    <p:sldId id="278" r:id="rId25"/>
    <p:sldId id="280" r:id="rId26"/>
    <p:sldId id="310" r:id="rId27"/>
    <p:sldId id="282" r:id="rId28"/>
    <p:sldId id="283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9" r:id="rId39"/>
    <p:sldId id="300" r:id="rId40"/>
    <p:sldId id="301" r:id="rId41"/>
    <p:sldId id="302" r:id="rId42"/>
    <p:sldId id="303" r:id="rId43"/>
    <p:sldId id="304" r:id="rId44"/>
    <p:sldId id="305" r:id="rId45"/>
    <p:sldId id="306" r:id="rId46"/>
    <p:sldId id="307" r:id="rId47"/>
    <p:sldId id="308" r:id="rId48"/>
    <p:sldId id="309" r:id="rId49"/>
  </p:sldIdLst>
  <p:sldSz cx="9144000" cy="6858000" type="screen4x3"/>
  <p:notesSz cx="6858000" cy="9144000"/>
  <p:defaultTextStyle>
    <a:defPPr marR="0" algn="l" rtl="0">
      <a:lnSpc>
        <a:spcPct val="100000"/>
      </a:lnSpc>
      <a:spcBef>
        <a:spcPts val="0"/>
      </a:spcBef>
      <a:spcAft>
        <a:spcPts val="0"/>
      </a:spcAft>
    </a:defPPr>
    <a:lvl1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1pPr>
    <a:lvl2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2pPr>
    <a:lvl3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3pPr>
    <a:lvl4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4pPr>
    <a:lvl5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5pPr>
    <a:lvl6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6pPr>
    <a:lvl7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7pPr>
    <a:lvl8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8pPr>
    <a:lvl9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90651C3A-4460-11DB-9652-00E08161165F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7" d="100"/>
          <a:sy n="87" d="100"/>
        </p:scale>
        <p:origin x="1494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l" rtl="0">
              <a:spcBef>
                <a:spcPts val="0"/>
              </a:spcBef>
              <a:spcAft>
                <a:spcPts val="0"/>
              </a:spcAft>
              <a:defRPr sz="12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457200" marR="0" indent="0" algn="l" rtl="0">
              <a:spcBef>
                <a:spcPts val="0"/>
              </a:spcBef>
              <a:spcAft>
                <a:spcPts val="0"/>
              </a:spcAft>
              <a:defRPr sz="24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914400" marR="0" indent="0" algn="l" rtl="0">
              <a:spcBef>
                <a:spcPts val="0"/>
              </a:spcBef>
              <a:spcAft>
                <a:spcPts val="0"/>
              </a:spcAft>
              <a:defRPr sz="24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371600" marR="0" indent="0" algn="l" rtl="0">
              <a:spcBef>
                <a:spcPts val="0"/>
              </a:spcBef>
              <a:spcAft>
                <a:spcPts val="0"/>
              </a:spcAft>
              <a:defRPr sz="24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1828800" marR="0" indent="0" algn="l" rtl="0">
              <a:spcBef>
                <a:spcPts val="0"/>
              </a:spcBef>
              <a:spcAft>
                <a:spcPts val="0"/>
              </a:spcAft>
              <a:defRPr sz="24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286000" marR="0" indent="0" algn="l" rtl="0">
              <a:spcBef>
                <a:spcPts val="0"/>
              </a:spcBef>
              <a:defRPr sz="24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743200" marR="0" indent="0" algn="l" rtl="0">
              <a:spcBef>
                <a:spcPts val="0"/>
              </a:spcBef>
              <a:defRPr sz="24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200400" marR="0" indent="0" algn="l" rtl="0">
              <a:spcBef>
                <a:spcPts val="0"/>
              </a:spcBef>
              <a:defRPr sz="24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657600" marR="0" indent="0" algn="l" rtl="0">
              <a:spcBef>
                <a:spcPts val="0"/>
              </a:spcBef>
              <a:defRPr sz="24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 dirty="0"/>
          </a:p>
        </p:txBody>
      </p:sp>
      <p:sp>
        <p:nvSpPr>
          <p:cNvPr id="3" name="Shape 3"/>
          <p:cNvSpPr txBox="1">
            <a:spLocks noGrp="1"/>
          </p:cNvSpPr>
          <p:nvPr>
            <p:ph type="dt" idx="10"/>
          </p:nvPr>
        </p:nvSpPr>
        <p:spPr>
          <a:xfrm>
            <a:off x="3884612" y="0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r" rtl="0">
              <a:spcBef>
                <a:spcPts val="0"/>
              </a:spcBef>
              <a:spcAft>
                <a:spcPts val="0"/>
              </a:spcAft>
              <a:defRPr sz="12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457200" marR="0" indent="0" algn="l" rtl="0">
              <a:spcBef>
                <a:spcPts val="0"/>
              </a:spcBef>
              <a:spcAft>
                <a:spcPts val="0"/>
              </a:spcAft>
              <a:defRPr sz="24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914400" marR="0" indent="0" algn="l" rtl="0">
              <a:spcBef>
                <a:spcPts val="0"/>
              </a:spcBef>
              <a:spcAft>
                <a:spcPts val="0"/>
              </a:spcAft>
              <a:defRPr sz="24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371600" marR="0" indent="0" algn="l" rtl="0">
              <a:spcBef>
                <a:spcPts val="0"/>
              </a:spcBef>
              <a:spcAft>
                <a:spcPts val="0"/>
              </a:spcAft>
              <a:defRPr sz="24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1828800" marR="0" indent="0" algn="l" rtl="0">
              <a:spcBef>
                <a:spcPts val="0"/>
              </a:spcBef>
              <a:spcAft>
                <a:spcPts val="0"/>
              </a:spcAft>
              <a:defRPr sz="24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286000" marR="0" indent="0" algn="l" rtl="0">
              <a:spcBef>
                <a:spcPts val="0"/>
              </a:spcBef>
              <a:defRPr sz="24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743200" marR="0" indent="0" algn="l" rtl="0">
              <a:spcBef>
                <a:spcPts val="0"/>
              </a:spcBef>
              <a:defRPr sz="24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200400" marR="0" indent="0" algn="l" rtl="0">
              <a:spcBef>
                <a:spcPts val="0"/>
              </a:spcBef>
              <a:defRPr sz="24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657600" marR="0" indent="0" algn="l" rtl="0">
              <a:spcBef>
                <a:spcPts val="0"/>
              </a:spcBef>
              <a:defRPr sz="24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 dirty="0"/>
          </a:p>
        </p:txBody>
      </p:sp>
      <p:sp>
        <p:nvSpPr>
          <p:cNvPr id="4" name="Shape 4"/>
          <p:cNvSpPr>
            <a:spLocks noGrp="1" noRot="1" noChangeAspect="1"/>
          </p:cNvSpPr>
          <p:nvPr>
            <p:ph type="sldImg" idx="3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5" name="Shape 5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l" rtl="0">
              <a:spcBef>
                <a:spcPts val="360"/>
              </a:spcBef>
              <a:spcAft>
                <a:spcPts val="0"/>
              </a:spcAft>
              <a:defRPr sz="12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indent="0" algn="l" rtl="0">
              <a:spcBef>
                <a:spcPts val="360"/>
              </a:spcBef>
              <a:spcAft>
                <a:spcPts val="0"/>
              </a:spcAft>
              <a:defRPr sz="12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indent="0" algn="l" rtl="0">
              <a:spcBef>
                <a:spcPts val="360"/>
              </a:spcBef>
              <a:spcAft>
                <a:spcPts val="0"/>
              </a:spcAft>
              <a:defRPr sz="12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indent="0" algn="l" rtl="0">
              <a:spcBef>
                <a:spcPts val="360"/>
              </a:spcBef>
              <a:spcAft>
                <a:spcPts val="0"/>
              </a:spcAft>
              <a:defRPr sz="12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indent="0" algn="l" rtl="0">
              <a:spcBef>
                <a:spcPts val="360"/>
              </a:spcBef>
              <a:spcAft>
                <a:spcPts val="0"/>
              </a:spcAft>
              <a:defRPr sz="12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indent="0" algn="l" rtl="0">
              <a:spcBef>
                <a:spcPts val="0"/>
              </a:spcBef>
              <a:defRPr sz="12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indent="0" algn="l" rtl="0">
              <a:spcBef>
                <a:spcPts val="0"/>
              </a:spcBef>
              <a:defRPr sz="12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indent="0" algn="l" rtl="0">
              <a:spcBef>
                <a:spcPts val="0"/>
              </a:spcBef>
              <a:defRPr sz="12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indent="0" algn="l" rtl="0">
              <a:spcBef>
                <a:spcPts val="0"/>
              </a:spcBef>
              <a:defRPr sz="12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" name="Shape 6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marR="0" indent="0" algn="l" rtl="0">
              <a:spcBef>
                <a:spcPts val="0"/>
              </a:spcBef>
              <a:spcAft>
                <a:spcPts val="0"/>
              </a:spcAft>
              <a:defRPr sz="12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457200" marR="0" indent="0" algn="l" rtl="0">
              <a:spcBef>
                <a:spcPts val="0"/>
              </a:spcBef>
              <a:spcAft>
                <a:spcPts val="0"/>
              </a:spcAft>
              <a:defRPr sz="24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914400" marR="0" indent="0" algn="l" rtl="0">
              <a:spcBef>
                <a:spcPts val="0"/>
              </a:spcBef>
              <a:spcAft>
                <a:spcPts val="0"/>
              </a:spcAft>
              <a:defRPr sz="24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371600" marR="0" indent="0" algn="l" rtl="0">
              <a:spcBef>
                <a:spcPts val="0"/>
              </a:spcBef>
              <a:spcAft>
                <a:spcPts val="0"/>
              </a:spcAft>
              <a:defRPr sz="24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1828800" marR="0" indent="0" algn="l" rtl="0">
              <a:spcBef>
                <a:spcPts val="0"/>
              </a:spcBef>
              <a:spcAft>
                <a:spcPts val="0"/>
              </a:spcAft>
              <a:defRPr sz="24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286000" marR="0" indent="0" algn="l" rtl="0">
              <a:spcBef>
                <a:spcPts val="0"/>
              </a:spcBef>
              <a:defRPr sz="24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743200" marR="0" indent="0" algn="l" rtl="0">
              <a:spcBef>
                <a:spcPts val="0"/>
              </a:spcBef>
              <a:defRPr sz="24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200400" marR="0" indent="0" algn="l" rtl="0">
              <a:spcBef>
                <a:spcPts val="0"/>
              </a:spcBef>
              <a:defRPr sz="24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657600" marR="0" indent="0" algn="l" rtl="0">
              <a:spcBef>
                <a:spcPts val="0"/>
              </a:spcBef>
              <a:defRPr sz="24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 dirty="0"/>
          </a:p>
        </p:txBody>
      </p:sp>
      <p:sp>
        <p:nvSpPr>
          <p:cNvPr id="7" name="Shape 7"/>
          <p:cNvSpPr txBox="1">
            <a:spLocks noGrp="1"/>
          </p:cNvSpPr>
          <p:nvPr>
            <p:ph type="sldNum" idx="12"/>
          </p:nvPr>
        </p:nvSpPr>
        <p:spPr>
          <a:xfrm>
            <a:off x="3884612" y="8685213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fld id="{00000000-1234-1234-1234-123412341234}" type="slidenum">
              <a:rPr lang="en-US" sz="12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lang="en-US" sz="1200" b="0" i="0" u="none" strike="noStrike" cap="none" baseline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852585421"/>
      </p:ext>
    </p:extLst>
  </p:cSld>
  <p:clrMap bg1="lt1" tx1="dk1" bg2="dk2" tx2="lt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Shape 87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 dirty="0"/>
          </a:p>
        </p:txBody>
      </p:sp>
      <p:sp>
        <p:nvSpPr>
          <p:cNvPr id="88" name="Shape 88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</p:spTree>
    <p:extLst>
      <p:ext uri="{BB962C8B-B14F-4D97-AF65-F5344CB8AC3E}">
        <p14:creationId xmlns:p14="http://schemas.microsoft.com/office/powerpoint/2010/main" val="364899892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Shape 9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 dirty="0"/>
          </a:p>
        </p:txBody>
      </p:sp>
      <p:sp>
        <p:nvSpPr>
          <p:cNvPr id="94" name="Shape 94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</p:spTree>
    <p:extLst>
      <p:ext uri="{BB962C8B-B14F-4D97-AF65-F5344CB8AC3E}">
        <p14:creationId xmlns:p14="http://schemas.microsoft.com/office/powerpoint/2010/main" val="263383741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Shape 99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 dirty="0"/>
          </a:p>
        </p:txBody>
      </p:sp>
      <p:sp>
        <p:nvSpPr>
          <p:cNvPr id="100" name="Shape 100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</p:spTree>
    <p:extLst>
      <p:ext uri="{BB962C8B-B14F-4D97-AF65-F5344CB8AC3E}">
        <p14:creationId xmlns:p14="http://schemas.microsoft.com/office/powerpoint/2010/main" val="85339071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Shape 105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 dirty="0"/>
          </a:p>
        </p:txBody>
      </p:sp>
      <p:sp>
        <p:nvSpPr>
          <p:cNvPr id="106" name="Shape 106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</p:spTree>
    <p:extLst>
      <p:ext uri="{BB962C8B-B14F-4D97-AF65-F5344CB8AC3E}">
        <p14:creationId xmlns:p14="http://schemas.microsoft.com/office/powerpoint/2010/main" val="346175360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Shape 11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 dirty="0"/>
          </a:p>
        </p:txBody>
      </p:sp>
      <p:sp>
        <p:nvSpPr>
          <p:cNvPr id="112" name="Shape 112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</p:spTree>
    <p:extLst>
      <p:ext uri="{BB962C8B-B14F-4D97-AF65-F5344CB8AC3E}">
        <p14:creationId xmlns:p14="http://schemas.microsoft.com/office/powerpoint/2010/main" val="376878273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Shape 117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 dirty="0"/>
          </a:p>
        </p:txBody>
      </p:sp>
      <p:sp>
        <p:nvSpPr>
          <p:cNvPr id="118" name="Shape 118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</p:spTree>
    <p:extLst>
      <p:ext uri="{BB962C8B-B14F-4D97-AF65-F5344CB8AC3E}">
        <p14:creationId xmlns:p14="http://schemas.microsoft.com/office/powerpoint/2010/main" val="125797105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Shape 125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 dirty="0"/>
          </a:p>
        </p:txBody>
      </p:sp>
      <p:sp>
        <p:nvSpPr>
          <p:cNvPr id="126" name="Shape 126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</p:spTree>
    <p:extLst>
      <p:ext uri="{BB962C8B-B14F-4D97-AF65-F5344CB8AC3E}">
        <p14:creationId xmlns:p14="http://schemas.microsoft.com/office/powerpoint/2010/main" val="389496806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Shape 13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 dirty="0"/>
          </a:p>
        </p:txBody>
      </p:sp>
      <p:sp>
        <p:nvSpPr>
          <p:cNvPr id="132" name="Shape 132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</p:spTree>
    <p:extLst>
      <p:ext uri="{BB962C8B-B14F-4D97-AF65-F5344CB8AC3E}">
        <p14:creationId xmlns:p14="http://schemas.microsoft.com/office/powerpoint/2010/main" val="166339215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Shape 137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 dirty="0"/>
          </a:p>
        </p:txBody>
      </p:sp>
      <p:sp>
        <p:nvSpPr>
          <p:cNvPr id="138" name="Shape 138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</p:spTree>
    <p:extLst>
      <p:ext uri="{BB962C8B-B14F-4D97-AF65-F5344CB8AC3E}">
        <p14:creationId xmlns:p14="http://schemas.microsoft.com/office/powerpoint/2010/main" val="424869976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 dirty="0"/>
          </a:p>
        </p:txBody>
      </p:sp>
      <p:sp>
        <p:nvSpPr>
          <p:cNvPr id="144" name="Shape 144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</p:spTree>
    <p:extLst>
      <p:ext uri="{BB962C8B-B14F-4D97-AF65-F5344CB8AC3E}">
        <p14:creationId xmlns:p14="http://schemas.microsoft.com/office/powerpoint/2010/main" val="205036453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Shape 149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 dirty="0"/>
          </a:p>
        </p:txBody>
      </p:sp>
      <p:sp>
        <p:nvSpPr>
          <p:cNvPr id="150" name="Shape 150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</p:spTree>
    <p:extLst>
      <p:ext uri="{BB962C8B-B14F-4D97-AF65-F5344CB8AC3E}">
        <p14:creationId xmlns:p14="http://schemas.microsoft.com/office/powerpoint/2010/main" val="286563957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Shape 155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 dirty="0"/>
          </a:p>
        </p:txBody>
      </p:sp>
      <p:sp>
        <p:nvSpPr>
          <p:cNvPr id="156" name="Shape 156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</p:spTree>
    <p:extLst>
      <p:ext uri="{BB962C8B-B14F-4D97-AF65-F5344CB8AC3E}">
        <p14:creationId xmlns:p14="http://schemas.microsoft.com/office/powerpoint/2010/main" val="213469237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Shape 16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 dirty="0"/>
          </a:p>
        </p:txBody>
      </p:sp>
      <p:sp>
        <p:nvSpPr>
          <p:cNvPr id="162" name="Shape 162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</p:spTree>
    <p:extLst>
      <p:ext uri="{BB962C8B-B14F-4D97-AF65-F5344CB8AC3E}">
        <p14:creationId xmlns:p14="http://schemas.microsoft.com/office/powerpoint/2010/main" val="222128793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Shape 17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 dirty="0"/>
          </a:p>
        </p:txBody>
      </p:sp>
      <p:sp>
        <p:nvSpPr>
          <p:cNvPr id="171" name="Shape 171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</p:spTree>
    <p:extLst>
      <p:ext uri="{BB962C8B-B14F-4D97-AF65-F5344CB8AC3E}">
        <p14:creationId xmlns:p14="http://schemas.microsoft.com/office/powerpoint/2010/main" val="420430162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Shape 176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 dirty="0"/>
          </a:p>
        </p:txBody>
      </p:sp>
      <p:sp>
        <p:nvSpPr>
          <p:cNvPr id="177" name="Shape 177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</p:spTree>
    <p:extLst>
      <p:ext uri="{BB962C8B-B14F-4D97-AF65-F5344CB8AC3E}">
        <p14:creationId xmlns:p14="http://schemas.microsoft.com/office/powerpoint/2010/main" val="235512182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Shape 18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 dirty="0"/>
          </a:p>
        </p:txBody>
      </p:sp>
      <p:sp>
        <p:nvSpPr>
          <p:cNvPr id="183" name="Shape 18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</p:spTree>
    <p:extLst>
      <p:ext uri="{BB962C8B-B14F-4D97-AF65-F5344CB8AC3E}">
        <p14:creationId xmlns:p14="http://schemas.microsoft.com/office/powerpoint/2010/main" val="120282216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Shape 188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 dirty="0"/>
          </a:p>
        </p:txBody>
      </p:sp>
      <p:sp>
        <p:nvSpPr>
          <p:cNvPr id="189" name="Shape 18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</p:spTree>
    <p:extLst>
      <p:ext uri="{BB962C8B-B14F-4D97-AF65-F5344CB8AC3E}">
        <p14:creationId xmlns:p14="http://schemas.microsoft.com/office/powerpoint/2010/main" val="400371098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Shape 19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 dirty="0"/>
          </a:p>
        </p:txBody>
      </p:sp>
      <p:sp>
        <p:nvSpPr>
          <p:cNvPr id="195" name="Shape 195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</p:spTree>
    <p:extLst>
      <p:ext uri="{BB962C8B-B14F-4D97-AF65-F5344CB8AC3E}">
        <p14:creationId xmlns:p14="http://schemas.microsoft.com/office/powerpoint/2010/main" val="275750638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Shape 19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 dirty="0"/>
          </a:p>
        </p:txBody>
      </p:sp>
      <p:sp>
        <p:nvSpPr>
          <p:cNvPr id="195" name="Shape 195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</p:spTree>
    <p:extLst>
      <p:ext uri="{BB962C8B-B14F-4D97-AF65-F5344CB8AC3E}">
        <p14:creationId xmlns:p14="http://schemas.microsoft.com/office/powerpoint/2010/main" val="30370941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Shape 20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 dirty="0"/>
          </a:p>
        </p:txBody>
      </p:sp>
      <p:sp>
        <p:nvSpPr>
          <p:cNvPr id="201" name="Shape 201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</p:spTree>
    <p:extLst>
      <p:ext uri="{BB962C8B-B14F-4D97-AF65-F5344CB8AC3E}">
        <p14:creationId xmlns:p14="http://schemas.microsoft.com/office/powerpoint/2010/main" val="214764835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Shape 206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 dirty="0"/>
          </a:p>
        </p:txBody>
      </p:sp>
      <p:sp>
        <p:nvSpPr>
          <p:cNvPr id="207" name="Shape 207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</p:spTree>
    <p:extLst>
      <p:ext uri="{BB962C8B-B14F-4D97-AF65-F5344CB8AC3E}">
        <p14:creationId xmlns:p14="http://schemas.microsoft.com/office/powerpoint/2010/main" val="143401879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" name="Shape 21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 dirty="0"/>
          </a:p>
        </p:txBody>
      </p:sp>
      <p:sp>
        <p:nvSpPr>
          <p:cNvPr id="213" name="Shape 21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</p:spTree>
    <p:extLst>
      <p:ext uri="{BB962C8B-B14F-4D97-AF65-F5344CB8AC3E}">
        <p14:creationId xmlns:p14="http://schemas.microsoft.com/office/powerpoint/2010/main" val="113050715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Shape 226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 dirty="0"/>
          </a:p>
        </p:txBody>
      </p:sp>
      <p:sp>
        <p:nvSpPr>
          <p:cNvPr id="227" name="Shape 227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</p:spTree>
    <p:extLst>
      <p:ext uri="{BB962C8B-B14F-4D97-AF65-F5344CB8AC3E}">
        <p14:creationId xmlns:p14="http://schemas.microsoft.com/office/powerpoint/2010/main" val="210695250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" name="Shape 23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 dirty="0"/>
          </a:p>
        </p:txBody>
      </p:sp>
      <p:sp>
        <p:nvSpPr>
          <p:cNvPr id="233" name="Shape 23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</p:spTree>
    <p:extLst>
      <p:ext uri="{BB962C8B-B14F-4D97-AF65-F5344CB8AC3E}">
        <p14:creationId xmlns:p14="http://schemas.microsoft.com/office/powerpoint/2010/main" val="1333349535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" name="Shape 24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 dirty="0"/>
          </a:p>
        </p:txBody>
      </p:sp>
      <p:sp>
        <p:nvSpPr>
          <p:cNvPr id="245" name="Shape 245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</p:spTree>
    <p:extLst>
      <p:ext uri="{BB962C8B-B14F-4D97-AF65-F5344CB8AC3E}">
        <p14:creationId xmlns:p14="http://schemas.microsoft.com/office/powerpoint/2010/main" val="553738184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" name="Shape 24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 dirty="0"/>
          </a:p>
        </p:txBody>
      </p:sp>
      <p:sp>
        <p:nvSpPr>
          <p:cNvPr id="245" name="Shape 245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</p:spTree>
    <p:extLst>
      <p:ext uri="{BB962C8B-B14F-4D97-AF65-F5344CB8AC3E}">
        <p14:creationId xmlns:p14="http://schemas.microsoft.com/office/powerpoint/2010/main" val="4206734562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" name="Shape 257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 dirty="0"/>
          </a:p>
        </p:txBody>
      </p:sp>
      <p:sp>
        <p:nvSpPr>
          <p:cNvPr id="258" name="Shape 258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</p:spTree>
    <p:extLst>
      <p:ext uri="{BB962C8B-B14F-4D97-AF65-F5344CB8AC3E}">
        <p14:creationId xmlns:p14="http://schemas.microsoft.com/office/powerpoint/2010/main" val="2124342698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3" name="Shape 26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 dirty="0"/>
          </a:p>
        </p:txBody>
      </p:sp>
      <p:sp>
        <p:nvSpPr>
          <p:cNvPr id="264" name="Shape 264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</p:spTree>
    <p:extLst>
      <p:ext uri="{BB962C8B-B14F-4D97-AF65-F5344CB8AC3E}">
        <p14:creationId xmlns:p14="http://schemas.microsoft.com/office/powerpoint/2010/main" val="2142702810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5" name="Shape 275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 dirty="0"/>
          </a:p>
        </p:txBody>
      </p:sp>
      <p:sp>
        <p:nvSpPr>
          <p:cNvPr id="276" name="Shape 276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</p:spTree>
    <p:extLst>
      <p:ext uri="{BB962C8B-B14F-4D97-AF65-F5344CB8AC3E}">
        <p14:creationId xmlns:p14="http://schemas.microsoft.com/office/powerpoint/2010/main" val="3677598289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" name="Shape 28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 dirty="0"/>
          </a:p>
        </p:txBody>
      </p:sp>
      <p:sp>
        <p:nvSpPr>
          <p:cNvPr id="282" name="Shape 282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</p:spTree>
    <p:extLst>
      <p:ext uri="{BB962C8B-B14F-4D97-AF65-F5344CB8AC3E}">
        <p14:creationId xmlns:p14="http://schemas.microsoft.com/office/powerpoint/2010/main" val="708462025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7" name="Shape 287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 dirty="0"/>
          </a:p>
        </p:txBody>
      </p:sp>
      <p:sp>
        <p:nvSpPr>
          <p:cNvPr id="288" name="Shape 288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</p:spTree>
    <p:extLst>
      <p:ext uri="{BB962C8B-B14F-4D97-AF65-F5344CB8AC3E}">
        <p14:creationId xmlns:p14="http://schemas.microsoft.com/office/powerpoint/2010/main" val="248294811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3" name="Shape 29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 dirty="0"/>
          </a:p>
        </p:txBody>
      </p:sp>
      <p:sp>
        <p:nvSpPr>
          <p:cNvPr id="294" name="Shape 294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</p:spTree>
    <p:extLst>
      <p:ext uri="{BB962C8B-B14F-4D97-AF65-F5344CB8AC3E}">
        <p14:creationId xmlns:p14="http://schemas.microsoft.com/office/powerpoint/2010/main" val="1047006474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9" name="Shape 299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 dirty="0"/>
          </a:p>
        </p:txBody>
      </p:sp>
      <p:sp>
        <p:nvSpPr>
          <p:cNvPr id="300" name="Shape 300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</p:spTree>
    <p:extLst>
      <p:ext uri="{BB962C8B-B14F-4D97-AF65-F5344CB8AC3E}">
        <p14:creationId xmlns:p14="http://schemas.microsoft.com/office/powerpoint/2010/main" val="3869591506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6" name="Shape 316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 dirty="0"/>
          </a:p>
        </p:txBody>
      </p:sp>
      <p:sp>
        <p:nvSpPr>
          <p:cNvPr id="317" name="Shape 317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</p:spTree>
    <p:extLst>
      <p:ext uri="{BB962C8B-B14F-4D97-AF65-F5344CB8AC3E}">
        <p14:creationId xmlns:p14="http://schemas.microsoft.com/office/powerpoint/2010/main" val="4013452731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2" name="Shape 32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 dirty="0"/>
          </a:p>
        </p:txBody>
      </p:sp>
      <p:sp>
        <p:nvSpPr>
          <p:cNvPr id="323" name="Shape 32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</p:spTree>
    <p:extLst>
      <p:ext uri="{BB962C8B-B14F-4D97-AF65-F5344CB8AC3E}">
        <p14:creationId xmlns:p14="http://schemas.microsoft.com/office/powerpoint/2010/main" val="1807336433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8" name="Shape 328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 dirty="0"/>
          </a:p>
        </p:txBody>
      </p:sp>
      <p:sp>
        <p:nvSpPr>
          <p:cNvPr id="329" name="Shape 32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</p:spTree>
    <p:extLst>
      <p:ext uri="{BB962C8B-B14F-4D97-AF65-F5344CB8AC3E}">
        <p14:creationId xmlns:p14="http://schemas.microsoft.com/office/powerpoint/2010/main" val="651646787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4" name="Shape 33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 dirty="0"/>
          </a:p>
        </p:txBody>
      </p:sp>
      <p:sp>
        <p:nvSpPr>
          <p:cNvPr id="335" name="Shape 335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</p:spTree>
    <p:extLst>
      <p:ext uri="{BB962C8B-B14F-4D97-AF65-F5344CB8AC3E}">
        <p14:creationId xmlns:p14="http://schemas.microsoft.com/office/powerpoint/2010/main" val="2388017455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0" name="Shape 37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 dirty="0"/>
          </a:p>
        </p:txBody>
      </p:sp>
      <p:sp>
        <p:nvSpPr>
          <p:cNvPr id="371" name="Shape 371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</p:spTree>
    <p:extLst>
      <p:ext uri="{BB962C8B-B14F-4D97-AF65-F5344CB8AC3E}">
        <p14:creationId xmlns:p14="http://schemas.microsoft.com/office/powerpoint/2010/main" val="4030879124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6" name="Shape 376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 dirty="0"/>
          </a:p>
        </p:txBody>
      </p:sp>
      <p:sp>
        <p:nvSpPr>
          <p:cNvPr id="377" name="Shape 377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</p:spTree>
    <p:extLst>
      <p:ext uri="{BB962C8B-B14F-4D97-AF65-F5344CB8AC3E}">
        <p14:creationId xmlns:p14="http://schemas.microsoft.com/office/powerpoint/2010/main" val="799864083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2" name="Shape 38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 dirty="0"/>
          </a:p>
        </p:txBody>
      </p:sp>
      <p:sp>
        <p:nvSpPr>
          <p:cNvPr id="383" name="Shape 38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</p:spTree>
    <p:extLst>
      <p:ext uri="{BB962C8B-B14F-4D97-AF65-F5344CB8AC3E}">
        <p14:creationId xmlns:p14="http://schemas.microsoft.com/office/powerpoint/2010/main" val="450556541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8" name="Shape 388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 dirty="0"/>
          </a:p>
        </p:txBody>
      </p:sp>
      <p:sp>
        <p:nvSpPr>
          <p:cNvPr id="389" name="Shape 38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</p:spTree>
    <p:extLst>
      <p:ext uri="{BB962C8B-B14F-4D97-AF65-F5344CB8AC3E}">
        <p14:creationId xmlns:p14="http://schemas.microsoft.com/office/powerpoint/2010/main" val="520443658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4" name="Shape 39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 dirty="0"/>
          </a:p>
        </p:txBody>
      </p:sp>
      <p:sp>
        <p:nvSpPr>
          <p:cNvPr id="395" name="Shape 395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</p:spTree>
    <p:extLst>
      <p:ext uri="{BB962C8B-B14F-4D97-AF65-F5344CB8AC3E}">
        <p14:creationId xmlns:p14="http://schemas.microsoft.com/office/powerpoint/2010/main" val="353899575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0" name="Shape 40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 dirty="0"/>
          </a:p>
        </p:txBody>
      </p:sp>
      <p:sp>
        <p:nvSpPr>
          <p:cNvPr id="401" name="Shape 401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</p:spTree>
    <p:extLst>
      <p:ext uri="{BB962C8B-B14F-4D97-AF65-F5344CB8AC3E}">
        <p14:creationId xmlns:p14="http://schemas.microsoft.com/office/powerpoint/2010/main" val="1486417528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" name="Shape 406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 dirty="0"/>
          </a:p>
        </p:txBody>
      </p:sp>
      <p:sp>
        <p:nvSpPr>
          <p:cNvPr id="407" name="Shape 407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</p:spTree>
    <p:extLst>
      <p:ext uri="{BB962C8B-B14F-4D97-AF65-F5344CB8AC3E}">
        <p14:creationId xmlns:p14="http://schemas.microsoft.com/office/powerpoint/2010/main" val="1796259361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1" name="Shape 43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 dirty="0"/>
          </a:p>
        </p:txBody>
      </p:sp>
      <p:sp>
        <p:nvSpPr>
          <p:cNvPr id="432" name="Shape 432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</p:spTree>
    <p:extLst>
      <p:ext uri="{BB962C8B-B14F-4D97-AF65-F5344CB8AC3E}">
        <p14:creationId xmlns:p14="http://schemas.microsoft.com/office/powerpoint/2010/main" val="3077079660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7" name="Shape 437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 dirty="0"/>
          </a:p>
        </p:txBody>
      </p:sp>
      <p:sp>
        <p:nvSpPr>
          <p:cNvPr id="438" name="Shape 438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</p:spTree>
    <p:extLst>
      <p:ext uri="{BB962C8B-B14F-4D97-AF65-F5344CB8AC3E}">
        <p14:creationId xmlns:p14="http://schemas.microsoft.com/office/powerpoint/2010/main" val="2561485711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3" name="Shape 44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 dirty="0"/>
          </a:p>
        </p:txBody>
      </p:sp>
      <p:sp>
        <p:nvSpPr>
          <p:cNvPr id="444" name="Shape 444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</p:spTree>
    <p:extLst>
      <p:ext uri="{BB962C8B-B14F-4D97-AF65-F5344CB8AC3E}">
        <p14:creationId xmlns:p14="http://schemas.microsoft.com/office/powerpoint/2010/main" val="846141954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9" name="Shape 449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 dirty="0"/>
          </a:p>
        </p:txBody>
      </p:sp>
      <p:sp>
        <p:nvSpPr>
          <p:cNvPr id="450" name="Shape 450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</p:spTree>
    <p:extLst>
      <p:ext uri="{BB962C8B-B14F-4D97-AF65-F5344CB8AC3E}">
        <p14:creationId xmlns:p14="http://schemas.microsoft.com/office/powerpoint/2010/main" val="339623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Shape 17"/>
          <p:cNvSpPr/>
          <p:nvPr/>
        </p:nvSpPr>
        <p:spPr>
          <a:xfrm>
            <a:off x="-9525" y="6400800"/>
            <a:ext cx="9153525" cy="457200"/>
          </a:xfrm>
          <a:prstGeom prst="rect">
            <a:avLst/>
          </a:prstGeom>
          <a:solidFill>
            <a:srgbClr val="214C90"/>
          </a:solidFill>
          <a:ln w="9525" cap="flat" cmpd="sng">
            <a:solidFill>
              <a:srgbClr val="214C90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0" tIns="0" rIns="0" bIns="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 b="0" i="0" u="none" strike="noStrike" cap="none" baseline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8" name="Shape 18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7621588" y="6396037"/>
            <a:ext cx="1533524" cy="457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9" name="Shape 1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3175" y="6410325"/>
            <a:ext cx="1766888" cy="457200"/>
          </a:xfrm>
          <a:prstGeom prst="rect">
            <a:avLst/>
          </a:prstGeom>
          <a:noFill/>
          <a:ln>
            <a:noFill/>
          </a:ln>
        </p:spPr>
      </p:pic>
      <p:sp>
        <p:nvSpPr>
          <p:cNvPr id="20" name="Shape 20"/>
          <p:cNvSpPr/>
          <p:nvPr/>
        </p:nvSpPr>
        <p:spPr>
          <a:xfrm>
            <a:off x="3175" y="0"/>
            <a:ext cx="9140825" cy="1600199"/>
          </a:xfrm>
          <a:prstGeom prst="rect">
            <a:avLst/>
          </a:prstGeom>
          <a:solidFill>
            <a:srgbClr val="214C90"/>
          </a:solidFill>
          <a:ln w="9525" cap="flat" cmpd="sng">
            <a:solidFill>
              <a:srgbClr val="214C90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91425" tIns="45700" rIns="91425" bIns="45700" anchor="ctr" anchorCtr="1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sz="4400" b="0" i="0" u="none" strike="noStrike" cap="none" baseline="0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Introduction to </a:t>
            </a:r>
          </a:p>
          <a:p>
            <a:pPr marL="0" marR="0" lvl="0" indent="0" algn="ctr" rtl="0">
              <a:lnSpc>
                <a:spcPct val="90000"/>
              </a:lnSpc>
              <a:spcBef>
                <a:spcPts val="125"/>
              </a:spcBef>
              <a:spcAft>
                <a:spcPts val="125"/>
              </a:spcAft>
              <a:buSzPct val="25000"/>
              <a:buNone/>
            </a:pPr>
            <a:r>
              <a:rPr lang="en-US" sz="4400" b="0" i="0" u="none" strike="noStrike" cap="none" baseline="0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MATERIALS MANAGEMENT</a:t>
            </a:r>
          </a:p>
        </p:txBody>
      </p:sp>
      <p:sp>
        <p:nvSpPr>
          <p:cNvPr id="21" name="Shape 21"/>
          <p:cNvSpPr txBox="1"/>
          <p:nvPr/>
        </p:nvSpPr>
        <p:spPr>
          <a:xfrm>
            <a:off x="5038725" y="2971800"/>
            <a:ext cx="1790699" cy="461962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sz="2400" b="1" i="0" u="none" strike="noStrike" cap="none" baseline="0" dirty="0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rPr>
              <a:t>CHAPTER</a:t>
            </a:r>
          </a:p>
        </p:txBody>
      </p:sp>
      <p:sp>
        <p:nvSpPr>
          <p:cNvPr id="22" name="Shape 22"/>
          <p:cNvSpPr txBox="1"/>
          <p:nvPr/>
        </p:nvSpPr>
        <p:spPr>
          <a:xfrm>
            <a:off x="1600200" y="6400800"/>
            <a:ext cx="5629275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sz="900" b="0" i="1" u="none" strike="noStrike" cap="none" baseline="0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Introduction to Materials Management, 8e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sz="900" b="0" i="0" u="none" strike="noStrike" cap="none" baseline="0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Chapman, Arnold, Gatewood, and Clive	</a:t>
            </a:r>
          </a:p>
        </p:txBody>
      </p:sp>
      <p:sp>
        <p:nvSpPr>
          <p:cNvPr id="23" name="Shape 23"/>
          <p:cNvSpPr txBox="1"/>
          <p:nvPr/>
        </p:nvSpPr>
        <p:spPr>
          <a:xfrm>
            <a:off x="4495800" y="6400800"/>
            <a:ext cx="3276600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sz="900" b="0" i="0" u="none" strike="noStrike" cap="none" baseline="0" dirty="0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rPr>
              <a:t>Copyright © 2017 by Pearson Education, Inc.</a:t>
            </a:r>
          </a:p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sz="900" b="0" i="0" u="none" strike="noStrike" cap="none" baseline="0" dirty="0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rPr>
              <a:t>All Rights Reserved</a:t>
            </a:r>
          </a:p>
        </p:txBody>
      </p:sp>
      <p:sp>
        <p:nvSpPr>
          <p:cNvPr id="24" name="Shape 24"/>
          <p:cNvSpPr/>
          <p:nvPr/>
        </p:nvSpPr>
        <p:spPr>
          <a:xfrm>
            <a:off x="2819400" y="1295400"/>
            <a:ext cx="3429000" cy="2286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200" b="0" i="0" u="none" strike="noStrike" cap="none" baseline="0" dirty="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5" name="Shape 2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04800" y="1828800"/>
            <a:ext cx="3352799" cy="42894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Shape 27"/>
          <p:cNvSpPr txBox="1">
            <a:spLocks noGrp="1"/>
          </p:cNvSpPr>
          <p:nvPr>
            <p:ph type="title"/>
          </p:nvPr>
        </p:nvSpPr>
        <p:spPr>
          <a:xfrm>
            <a:off x="-19050" y="0"/>
            <a:ext cx="9163049" cy="1371599"/>
          </a:xfrm>
          <a:prstGeom prst="rect">
            <a:avLst/>
          </a:prstGeom>
          <a:solidFill>
            <a:srgbClr val="214C90"/>
          </a:solidFill>
          <a:ln w="9525" cap="flat" cmpd="sng">
            <a:solidFill>
              <a:srgbClr val="214C90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/>
          <a:lstStyle>
            <a:lvl1pPr algn="ctr" rtl="0">
              <a:spcBef>
                <a:spcPts val="0"/>
              </a:spcBef>
              <a:spcAft>
                <a:spcPts val="0"/>
              </a:spcAft>
              <a:defRPr sz="400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algn="ctr" rtl="0">
              <a:spcBef>
                <a:spcPts val="0"/>
              </a:spcBef>
              <a:spcAft>
                <a:spcPts val="0"/>
              </a:spcAft>
              <a:defRPr sz="400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defRPr>
            </a:lvl2pPr>
            <a:lvl3pPr algn="ctr" rtl="0">
              <a:spcBef>
                <a:spcPts val="0"/>
              </a:spcBef>
              <a:spcAft>
                <a:spcPts val="0"/>
              </a:spcAft>
              <a:defRPr sz="400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defRPr>
            </a:lvl3pPr>
            <a:lvl4pPr algn="ctr" rtl="0">
              <a:spcBef>
                <a:spcPts val="0"/>
              </a:spcBef>
              <a:spcAft>
                <a:spcPts val="0"/>
              </a:spcAft>
              <a:defRPr sz="400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defRPr>
            </a:lvl4pPr>
            <a:lvl5pPr algn="ctr" rtl="0">
              <a:spcBef>
                <a:spcPts val="0"/>
              </a:spcBef>
              <a:spcAft>
                <a:spcPts val="0"/>
              </a:spcAft>
              <a:defRPr sz="400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defRPr>
            </a:lvl5pPr>
            <a:lvl6pPr marL="457200" algn="ctr" rtl="0">
              <a:spcBef>
                <a:spcPts val="0"/>
              </a:spcBef>
              <a:spcAft>
                <a:spcPts val="0"/>
              </a:spcAft>
              <a:defRPr sz="44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914400" algn="ctr" rtl="0">
              <a:spcBef>
                <a:spcPts val="0"/>
              </a:spcBef>
              <a:spcAft>
                <a:spcPts val="0"/>
              </a:spcAft>
              <a:defRPr sz="44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1371600" algn="ctr" rtl="0">
              <a:spcBef>
                <a:spcPts val="0"/>
              </a:spcBef>
              <a:spcAft>
                <a:spcPts val="0"/>
              </a:spcAft>
              <a:defRPr sz="44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1828800" algn="ctr" rtl="0">
              <a:spcBef>
                <a:spcPts val="0"/>
              </a:spcBef>
              <a:spcAft>
                <a:spcPts val="0"/>
              </a:spcAft>
              <a:defRPr sz="44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28" name="Shape 28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342900" indent="-152400" algn="l" rtl="0">
              <a:spcBef>
                <a:spcPts val="600"/>
              </a:spcBef>
              <a:spcAft>
                <a:spcPts val="0"/>
              </a:spcAft>
              <a:buClr>
                <a:srgbClr val="214C90"/>
              </a:buClr>
              <a:buSzPct val="100000"/>
              <a:buFont typeface="Times New Roman"/>
              <a:buChar char="•"/>
              <a:defRPr sz="280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L="742950" indent="-107950" algn="l" rtl="0">
              <a:spcBef>
                <a:spcPts val="560"/>
              </a:spcBef>
              <a:spcAft>
                <a:spcPts val="0"/>
              </a:spcAft>
              <a:buClr>
                <a:srgbClr val="1191D0"/>
              </a:buClr>
              <a:buFont typeface="Noto Sans Symbols"/>
              <a:buChar char="▪"/>
              <a:defRPr sz="280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2pPr>
            <a:lvl3pPr marL="1085850" indent="-69850" algn="l" rtl="0">
              <a:spcBef>
                <a:spcPts val="520"/>
              </a:spcBef>
              <a:spcAft>
                <a:spcPts val="0"/>
              </a:spcAft>
              <a:buClr>
                <a:srgbClr val="B2D233"/>
              </a:buClr>
              <a:buSzPct val="100000"/>
              <a:buFont typeface="Arial"/>
              <a:buChar char="•"/>
              <a:defRPr sz="280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3pPr>
            <a:lvl4pPr marL="1428750" indent="-82550" algn="l" rtl="0">
              <a:spcBef>
                <a:spcPts val="480"/>
              </a:spcBef>
              <a:spcAft>
                <a:spcPts val="0"/>
              </a:spcAft>
              <a:buClr>
                <a:srgbClr val="1191D0"/>
              </a:buClr>
              <a:buSzPct val="100000"/>
              <a:buFont typeface="Arial"/>
              <a:buChar char="•"/>
              <a:defRPr sz="280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4pPr>
            <a:lvl5pPr marL="1771650" indent="-95250" algn="l" rtl="0">
              <a:spcBef>
                <a:spcPts val="440"/>
              </a:spcBef>
              <a:spcAft>
                <a:spcPts val="0"/>
              </a:spcAft>
              <a:buClr>
                <a:srgbClr val="B2D233"/>
              </a:buClr>
              <a:buFont typeface="Merriweather Sans"/>
              <a:buChar char="-"/>
              <a:defRPr sz="220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5pPr>
            <a:lvl6pPr marL="2228850" indent="-107950" algn="l" rtl="0">
              <a:spcBef>
                <a:spcPts val="400"/>
              </a:spcBef>
              <a:spcAft>
                <a:spcPts val="0"/>
              </a:spcAft>
              <a:buClr>
                <a:srgbClr val="2D5E2F"/>
              </a:buClr>
              <a:buFont typeface="Times New Roman"/>
              <a:buChar char="•"/>
              <a:defRPr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686050" indent="-107950" algn="l" rtl="0">
              <a:spcBef>
                <a:spcPts val="400"/>
              </a:spcBef>
              <a:spcAft>
                <a:spcPts val="0"/>
              </a:spcAft>
              <a:buClr>
                <a:srgbClr val="2D5E2F"/>
              </a:buClr>
              <a:buFont typeface="Times New Roman"/>
              <a:buChar char="•"/>
              <a:defRPr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143250" indent="-107950" algn="l" rtl="0">
              <a:spcBef>
                <a:spcPts val="400"/>
              </a:spcBef>
              <a:spcAft>
                <a:spcPts val="0"/>
              </a:spcAft>
              <a:buClr>
                <a:srgbClr val="2D5E2F"/>
              </a:buClr>
              <a:buFont typeface="Times New Roman"/>
              <a:buChar char="•"/>
              <a:defRPr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600450" indent="-107950" algn="l" rtl="0">
              <a:spcBef>
                <a:spcPts val="400"/>
              </a:spcBef>
              <a:spcAft>
                <a:spcPts val="0"/>
              </a:spcAft>
              <a:buClr>
                <a:srgbClr val="2D5E2F"/>
              </a:buClr>
              <a:buFont typeface="Times New Roman"/>
              <a:buChar char="•"/>
              <a:defRPr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hape 30"/>
          <p:cNvSpPr txBox="1">
            <a:spLocks noGrp="1"/>
          </p:cNvSpPr>
          <p:nvPr>
            <p:ph type="title"/>
          </p:nvPr>
        </p:nvSpPr>
        <p:spPr>
          <a:xfrm>
            <a:off x="457200" y="381000"/>
            <a:ext cx="8229600" cy="6857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algn="l" rtl="0">
              <a:spcBef>
                <a:spcPts val="0"/>
              </a:spcBef>
              <a:defRPr sz="1100">
                <a:solidFill>
                  <a:srgbClr val="000000"/>
                </a:solidFill>
              </a:defRPr>
            </a:lvl1pPr>
            <a:lvl2pPr rtl="0">
              <a:spcBef>
                <a:spcPts val="0"/>
              </a:spcBef>
              <a:defRPr sz="400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defRPr>
            </a:lvl2pPr>
            <a:lvl3pPr rtl="0">
              <a:spcBef>
                <a:spcPts val="0"/>
              </a:spcBef>
              <a:defRPr sz="400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defRPr>
            </a:lvl3pPr>
            <a:lvl4pPr rtl="0">
              <a:spcBef>
                <a:spcPts val="0"/>
              </a:spcBef>
              <a:defRPr sz="400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defRPr>
            </a:lvl4pPr>
            <a:lvl5pPr rtl="0">
              <a:spcBef>
                <a:spcPts val="0"/>
              </a:spcBef>
              <a:defRPr sz="400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defRPr>
            </a:lvl5pPr>
            <a:lvl6pPr rtl="0">
              <a:spcBef>
                <a:spcPts val="0"/>
              </a:spcBef>
              <a:defRPr sz="44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rtl="0">
              <a:spcBef>
                <a:spcPts val="0"/>
              </a:spcBef>
              <a:defRPr sz="44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rtl="0">
              <a:spcBef>
                <a:spcPts val="0"/>
              </a:spcBef>
              <a:defRPr sz="44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rtl="0">
              <a:spcBef>
                <a:spcPts val="0"/>
              </a:spcBef>
              <a:defRPr sz="44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4_Title and Conte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Shape 33"/>
          <p:cNvSpPr txBox="1">
            <a:spLocks noGrp="1"/>
          </p:cNvSpPr>
          <p:nvPr>
            <p:ph type="title"/>
          </p:nvPr>
        </p:nvSpPr>
        <p:spPr>
          <a:xfrm>
            <a:off x="-19050" y="0"/>
            <a:ext cx="9163049" cy="1371599"/>
          </a:xfrm>
          <a:prstGeom prst="rect">
            <a:avLst/>
          </a:prstGeom>
          <a:solidFill>
            <a:srgbClr val="214C90"/>
          </a:solidFill>
          <a:ln w="9525" cap="flat" cmpd="sng">
            <a:solidFill>
              <a:srgbClr val="214C90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/>
          <a:lstStyle>
            <a:lvl1pPr algn="ctr" rtl="0">
              <a:spcBef>
                <a:spcPts val="0"/>
              </a:spcBef>
              <a:spcAft>
                <a:spcPts val="0"/>
              </a:spcAft>
              <a:defRPr sz="400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algn="ctr" rtl="0">
              <a:spcBef>
                <a:spcPts val="0"/>
              </a:spcBef>
              <a:spcAft>
                <a:spcPts val="0"/>
              </a:spcAft>
              <a:defRPr sz="400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defRPr>
            </a:lvl2pPr>
            <a:lvl3pPr algn="ctr" rtl="0">
              <a:spcBef>
                <a:spcPts val="0"/>
              </a:spcBef>
              <a:spcAft>
                <a:spcPts val="0"/>
              </a:spcAft>
              <a:defRPr sz="400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defRPr>
            </a:lvl3pPr>
            <a:lvl4pPr algn="ctr" rtl="0">
              <a:spcBef>
                <a:spcPts val="0"/>
              </a:spcBef>
              <a:spcAft>
                <a:spcPts val="0"/>
              </a:spcAft>
              <a:defRPr sz="400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defRPr>
            </a:lvl4pPr>
            <a:lvl5pPr algn="ctr" rtl="0">
              <a:spcBef>
                <a:spcPts val="0"/>
              </a:spcBef>
              <a:spcAft>
                <a:spcPts val="0"/>
              </a:spcAft>
              <a:defRPr sz="400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defRPr>
            </a:lvl5pPr>
            <a:lvl6pPr marL="457200" algn="ctr" rtl="0">
              <a:spcBef>
                <a:spcPts val="0"/>
              </a:spcBef>
              <a:spcAft>
                <a:spcPts val="0"/>
              </a:spcAft>
              <a:defRPr sz="44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914400" algn="ctr" rtl="0">
              <a:spcBef>
                <a:spcPts val="0"/>
              </a:spcBef>
              <a:spcAft>
                <a:spcPts val="0"/>
              </a:spcAft>
              <a:defRPr sz="44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1371600" algn="ctr" rtl="0">
              <a:spcBef>
                <a:spcPts val="0"/>
              </a:spcBef>
              <a:spcAft>
                <a:spcPts val="0"/>
              </a:spcAft>
              <a:defRPr sz="44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1828800" algn="ctr" rtl="0">
              <a:spcBef>
                <a:spcPts val="0"/>
              </a:spcBef>
              <a:spcAft>
                <a:spcPts val="0"/>
              </a:spcAft>
              <a:defRPr sz="44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34" name="Shape 34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514350" indent="-349250" rtl="0">
              <a:spcBef>
                <a:spcPts val="0"/>
              </a:spcBef>
              <a:buFont typeface="Arial"/>
              <a:buAutoNum type="arabicPeriod"/>
              <a:defRPr sz="2600"/>
            </a:lvl1pPr>
            <a:lvl2pPr rtl="0">
              <a:spcBef>
                <a:spcPts val="0"/>
              </a:spcBef>
              <a:defRPr sz="280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2pPr>
            <a:lvl3pPr rtl="0">
              <a:spcBef>
                <a:spcPts val="0"/>
              </a:spcBef>
              <a:defRPr sz="260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3pPr>
            <a:lvl4pPr rtl="0">
              <a:spcBef>
                <a:spcPts val="0"/>
              </a:spcBef>
              <a:defRPr sz="240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4pPr>
            <a:lvl5pPr rtl="0">
              <a:spcBef>
                <a:spcPts val="0"/>
              </a:spcBef>
              <a:defRPr sz="220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5pPr>
            <a:lvl6pPr rtl="0">
              <a:spcBef>
                <a:spcPts val="0"/>
              </a:spcBef>
              <a:defRPr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rtl="0">
              <a:spcBef>
                <a:spcPts val="0"/>
              </a:spcBef>
              <a:defRPr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rtl="0">
              <a:spcBef>
                <a:spcPts val="0"/>
              </a:spcBef>
              <a:defRPr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rtl="0">
              <a:spcBef>
                <a:spcPts val="0"/>
              </a:spcBef>
              <a:defRPr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Title and Content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Shape 36"/>
          <p:cNvSpPr txBox="1">
            <a:spLocks noGrp="1"/>
          </p:cNvSpPr>
          <p:nvPr>
            <p:ph type="title"/>
          </p:nvPr>
        </p:nvSpPr>
        <p:spPr>
          <a:xfrm>
            <a:off x="-19050" y="0"/>
            <a:ext cx="9163049" cy="1371599"/>
          </a:xfrm>
          <a:prstGeom prst="rect">
            <a:avLst/>
          </a:prstGeom>
          <a:solidFill>
            <a:srgbClr val="214C90"/>
          </a:solidFill>
          <a:ln w="9525" cap="flat" cmpd="sng">
            <a:solidFill>
              <a:srgbClr val="214C90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91425" tIns="91425" rIns="91425" bIns="91425" anchor="ctr" anchorCtr="0"/>
          <a:lstStyle>
            <a:lvl1pPr algn="ctr" rtl="0">
              <a:spcBef>
                <a:spcPts val="0"/>
              </a:spcBef>
              <a:spcAft>
                <a:spcPts val="0"/>
              </a:spcAft>
              <a:defRPr sz="400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algn="ctr" rtl="0">
              <a:spcBef>
                <a:spcPts val="0"/>
              </a:spcBef>
              <a:spcAft>
                <a:spcPts val="0"/>
              </a:spcAft>
              <a:defRPr sz="400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defRPr>
            </a:lvl2pPr>
            <a:lvl3pPr algn="ctr" rtl="0">
              <a:spcBef>
                <a:spcPts val="0"/>
              </a:spcBef>
              <a:spcAft>
                <a:spcPts val="0"/>
              </a:spcAft>
              <a:defRPr sz="400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defRPr>
            </a:lvl3pPr>
            <a:lvl4pPr algn="ctr" rtl="0">
              <a:spcBef>
                <a:spcPts val="0"/>
              </a:spcBef>
              <a:spcAft>
                <a:spcPts val="0"/>
              </a:spcAft>
              <a:defRPr sz="400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defRPr>
            </a:lvl4pPr>
            <a:lvl5pPr algn="ctr" rtl="0">
              <a:spcBef>
                <a:spcPts val="0"/>
              </a:spcBef>
              <a:spcAft>
                <a:spcPts val="0"/>
              </a:spcAft>
              <a:defRPr sz="400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defRPr>
            </a:lvl5pPr>
            <a:lvl6pPr marL="457200" algn="ctr" rtl="0">
              <a:spcBef>
                <a:spcPts val="0"/>
              </a:spcBef>
              <a:spcAft>
                <a:spcPts val="0"/>
              </a:spcAft>
              <a:defRPr sz="44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914400" algn="ctr" rtl="0">
              <a:spcBef>
                <a:spcPts val="0"/>
              </a:spcBef>
              <a:spcAft>
                <a:spcPts val="0"/>
              </a:spcAft>
              <a:defRPr sz="44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1371600" algn="ctr" rtl="0">
              <a:spcBef>
                <a:spcPts val="0"/>
              </a:spcBef>
              <a:spcAft>
                <a:spcPts val="0"/>
              </a:spcAft>
              <a:defRPr sz="44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1828800" algn="ctr" rtl="0">
              <a:spcBef>
                <a:spcPts val="0"/>
              </a:spcBef>
              <a:spcAft>
                <a:spcPts val="0"/>
              </a:spcAft>
              <a:defRPr sz="44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37" name="Shape 37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4114800" cy="4525963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rtl="0">
              <a:spcBef>
                <a:spcPts val="0"/>
              </a:spcBef>
              <a:defRPr sz="2800"/>
            </a:lvl1pPr>
            <a:lvl2pPr rtl="0">
              <a:spcBef>
                <a:spcPts val="0"/>
              </a:spcBef>
              <a:defRPr sz="2600"/>
            </a:lvl2pPr>
            <a:lvl3pPr rtl="0">
              <a:spcBef>
                <a:spcPts val="0"/>
              </a:spcBef>
              <a:defRPr sz="2400"/>
            </a:lvl3pPr>
            <a:lvl4pPr rtl="0">
              <a:spcBef>
                <a:spcPts val="0"/>
              </a:spcBef>
              <a:defRPr sz="2200"/>
            </a:lvl4pPr>
            <a:lvl5pPr rtl="0">
              <a:spcBef>
                <a:spcPts val="0"/>
              </a:spcBef>
              <a:defRPr sz="2000"/>
            </a:lvl5pPr>
            <a:lvl6pPr rtl="0">
              <a:spcBef>
                <a:spcPts val="0"/>
              </a:spcBef>
              <a:defRPr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rtl="0">
              <a:spcBef>
                <a:spcPts val="0"/>
              </a:spcBef>
              <a:defRPr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rtl="0">
              <a:spcBef>
                <a:spcPts val="0"/>
              </a:spcBef>
              <a:defRPr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rtl="0">
              <a:spcBef>
                <a:spcPts val="0"/>
              </a:spcBef>
              <a:defRPr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_Title and Content">
    <p:spTree>
      <p:nvGrpSpPr>
        <p:cNvPr id="1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Shape 39"/>
          <p:cNvSpPr txBox="1">
            <a:spLocks noGrp="1"/>
          </p:cNvSpPr>
          <p:nvPr>
            <p:ph type="title"/>
          </p:nvPr>
        </p:nvSpPr>
        <p:spPr>
          <a:xfrm>
            <a:off x="-19050" y="0"/>
            <a:ext cx="9163049" cy="1371599"/>
          </a:xfrm>
          <a:prstGeom prst="rect">
            <a:avLst/>
          </a:prstGeom>
          <a:solidFill>
            <a:srgbClr val="214C90"/>
          </a:solidFill>
          <a:ln w="9525" cap="flat" cmpd="sng">
            <a:solidFill>
              <a:srgbClr val="7496C3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/>
          <a:lstStyle>
            <a:lvl1pPr algn="ctr" rtl="0">
              <a:spcBef>
                <a:spcPts val="0"/>
              </a:spcBef>
              <a:spcAft>
                <a:spcPts val="0"/>
              </a:spcAft>
              <a:defRPr sz="400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algn="ctr" rtl="0">
              <a:spcBef>
                <a:spcPts val="0"/>
              </a:spcBef>
              <a:spcAft>
                <a:spcPts val="0"/>
              </a:spcAft>
              <a:defRPr sz="400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defRPr>
            </a:lvl2pPr>
            <a:lvl3pPr algn="ctr" rtl="0">
              <a:spcBef>
                <a:spcPts val="0"/>
              </a:spcBef>
              <a:spcAft>
                <a:spcPts val="0"/>
              </a:spcAft>
              <a:defRPr sz="400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defRPr>
            </a:lvl3pPr>
            <a:lvl4pPr algn="ctr" rtl="0">
              <a:spcBef>
                <a:spcPts val="0"/>
              </a:spcBef>
              <a:spcAft>
                <a:spcPts val="0"/>
              </a:spcAft>
              <a:defRPr sz="400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defRPr>
            </a:lvl4pPr>
            <a:lvl5pPr algn="ctr" rtl="0">
              <a:spcBef>
                <a:spcPts val="0"/>
              </a:spcBef>
              <a:spcAft>
                <a:spcPts val="0"/>
              </a:spcAft>
              <a:defRPr sz="400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defRPr>
            </a:lvl5pPr>
            <a:lvl6pPr marL="457200" algn="ctr" rtl="0">
              <a:spcBef>
                <a:spcPts val="0"/>
              </a:spcBef>
              <a:spcAft>
                <a:spcPts val="0"/>
              </a:spcAft>
              <a:defRPr sz="44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914400" algn="ctr" rtl="0">
              <a:spcBef>
                <a:spcPts val="0"/>
              </a:spcBef>
              <a:spcAft>
                <a:spcPts val="0"/>
              </a:spcAft>
              <a:defRPr sz="44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1371600" algn="ctr" rtl="0">
              <a:spcBef>
                <a:spcPts val="0"/>
              </a:spcBef>
              <a:spcAft>
                <a:spcPts val="0"/>
              </a:spcAft>
              <a:defRPr sz="44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1828800" algn="ctr" rtl="0">
              <a:spcBef>
                <a:spcPts val="0"/>
              </a:spcBef>
              <a:spcAft>
                <a:spcPts val="0"/>
              </a:spcAft>
              <a:defRPr sz="44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40" name="Shape 40"/>
          <p:cNvSpPr txBox="1">
            <a:spLocks noGrp="1"/>
          </p:cNvSpPr>
          <p:nvPr>
            <p:ph type="body" idx="1"/>
          </p:nvPr>
        </p:nvSpPr>
        <p:spPr>
          <a:xfrm>
            <a:off x="457200" y="5761037"/>
            <a:ext cx="8229600" cy="563563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342900" indent="-12700" algn="ctr" rtl="0">
              <a:spcBef>
                <a:spcPts val="0"/>
              </a:spcBef>
              <a:buFont typeface="Verdana"/>
              <a:buNone/>
              <a:defRPr sz="1400"/>
            </a:lvl1pPr>
            <a:lvl2pPr algn="ctr" rtl="0">
              <a:spcBef>
                <a:spcPts val="0"/>
              </a:spcBef>
              <a:buFont typeface="Verdana"/>
              <a:buNone/>
              <a:defRPr sz="1400"/>
            </a:lvl2pPr>
            <a:lvl3pPr algn="ctr" rtl="0">
              <a:spcBef>
                <a:spcPts val="0"/>
              </a:spcBef>
              <a:buFont typeface="Verdana"/>
              <a:buNone/>
              <a:defRPr sz="1400"/>
            </a:lvl3pPr>
            <a:lvl4pPr algn="ctr" rtl="0">
              <a:spcBef>
                <a:spcPts val="0"/>
              </a:spcBef>
              <a:buFont typeface="Verdana"/>
              <a:buNone/>
              <a:defRPr sz="1400"/>
            </a:lvl4pPr>
            <a:lvl5pPr algn="ctr" rtl="0">
              <a:spcBef>
                <a:spcPts val="0"/>
              </a:spcBef>
              <a:buFont typeface="Verdana"/>
              <a:buNone/>
              <a:defRPr sz="1400"/>
            </a:lvl5pPr>
            <a:lvl6pPr rtl="0">
              <a:spcBef>
                <a:spcPts val="0"/>
              </a:spcBef>
              <a:defRPr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rtl="0">
              <a:spcBef>
                <a:spcPts val="0"/>
              </a:spcBef>
              <a:defRPr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rtl="0">
              <a:spcBef>
                <a:spcPts val="0"/>
              </a:spcBef>
              <a:defRPr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rtl="0">
              <a:spcBef>
                <a:spcPts val="0"/>
              </a:spcBef>
              <a:defRPr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_Title and Content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Shape 42"/>
          <p:cNvSpPr txBox="1">
            <a:spLocks noGrp="1"/>
          </p:cNvSpPr>
          <p:nvPr>
            <p:ph type="title"/>
          </p:nvPr>
        </p:nvSpPr>
        <p:spPr>
          <a:xfrm>
            <a:off x="-19050" y="0"/>
            <a:ext cx="9163049" cy="1371599"/>
          </a:xfrm>
          <a:prstGeom prst="rect">
            <a:avLst/>
          </a:prstGeom>
          <a:solidFill>
            <a:srgbClr val="214C90"/>
          </a:solidFill>
          <a:ln w="9525" cap="flat" cmpd="sng">
            <a:solidFill>
              <a:srgbClr val="214C90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91425" tIns="91425" rIns="91425" bIns="91425" anchor="ctr" anchorCtr="0"/>
          <a:lstStyle>
            <a:lvl1pPr algn="ctr" rtl="0">
              <a:spcBef>
                <a:spcPts val="0"/>
              </a:spcBef>
              <a:spcAft>
                <a:spcPts val="0"/>
              </a:spcAft>
              <a:defRPr sz="400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algn="ctr" rtl="0">
              <a:spcBef>
                <a:spcPts val="0"/>
              </a:spcBef>
              <a:spcAft>
                <a:spcPts val="0"/>
              </a:spcAft>
              <a:defRPr sz="400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defRPr>
            </a:lvl2pPr>
            <a:lvl3pPr algn="ctr" rtl="0">
              <a:spcBef>
                <a:spcPts val="0"/>
              </a:spcBef>
              <a:spcAft>
                <a:spcPts val="0"/>
              </a:spcAft>
              <a:defRPr sz="400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defRPr>
            </a:lvl3pPr>
            <a:lvl4pPr algn="ctr" rtl="0">
              <a:spcBef>
                <a:spcPts val="0"/>
              </a:spcBef>
              <a:spcAft>
                <a:spcPts val="0"/>
              </a:spcAft>
              <a:defRPr sz="400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defRPr>
            </a:lvl4pPr>
            <a:lvl5pPr algn="ctr" rtl="0">
              <a:spcBef>
                <a:spcPts val="0"/>
              </a:spcBef>
              <a:spcAft>
                <a:spcPts val="0"/>
              </a:spcAft>
              <a:defRPr sz="400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defRPr>
            </a:lvl5pPr>
            <a:lvl6pPr marL="457200" algn="ctr" rtl="0">
              <a:spcBef>
                <a:spcPts val="0"/>
              </a:spcBef>
              <a:spcAft>
                <a:spcPts val="0"/>
              </a:spcAft>
              <a:defRPr sz="44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914400" algn="ctr" rtl="0">
              <a:spcBef>
                <a:spcPts val="0"/>
              </a:spcBef>
              <a:spcAft>
                <a:spcPts val="0"/>
              </a:spcAft>
              <a:defRPr sz="44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1371600" algn="ctr" rtl="0">
              <a:spcBef>
                <a:spcPts val="0"/>
              </a:spcBef>
              <a:spcAft>
                <a:spcPts val="0"/>
              </a:spcAft>
              <a:defRPr sz="44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1828800" algn="ctr" rtl="0">
              <a:spcBef>
                <a:spcPts val="0"/>
              </a:spcBef>
              <a:spcAft>
                <a:spcPts val="0"/>
              </a:spcAft>
              <a:defRPr sz="44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>
  <p:cSld name="Section Header">
    <p:spTree>
      <p:nvGrpSpPr>
        <p:cNvPr id="1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Shape 44"/>
          <p:cNvSpPr txBox="1">
            <a:spLocks noGrp="1"/>
          </p:cNvSpPr>
          <p:nvPr>
            <p:ph type="title"/>
          </p:nvPr>
        </p:nvSpPr>
        <p:spPr>
          <a:xfrm>
            <a:off x="722312" y="2066925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1"/>
          <a:lstStyle>
            <a:lvl1pPr algn="ctr" rtl="0">
              <a:spcBef>
                <a:spcPts val="0"/>
              </a:spcBef>
              <a:defRPr sz="3600" b="0" cap="none">
                <a:solidFill>
                  <a:srgbClr val="1191D0"/>
                </a:solidFill>
              </a:defRPr>
            </a:lvl1pPr>
            <a:lvl2pPr rtl="0">
              <a:spcBef>
                <a:spcPts val="0"/>
              </a:spcBef>
              <a:defRPr sz="400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defRPr>
            </a:lvl2pPr>
            <a:lvl3pPr rtl="0">
              <a:spcBef>
                <a:spcPts val="0"/>
              </a:spcBef>
              <a:defRPr sz="400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defRPr>
            </a:lvl3pPr>
            <a:lvl4pPr rtl="0">
              <a:spcBef>
                <a:spcPts val="0"/>
              </a:spcBef>
              <a:defRPr sz="400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defRPr>
            </a:lvl4pPr>
            <a:lvl5pPr rtl="0">
              <a:spcBef>
                <a:spcPts val="0"/>
              </a:spcBef>
              <a:defRPr sz="400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defRPr>
            </a:lvl5pPr>
            <a:lvl6pPr rtl="0">
              <a:spcBef>
                <a:spcPts val="0"/>
              </a:spcBef>
              <a:defRPr sz="44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rtl="0">
              <a:spcBef>
                <a:spcPts val="0"/>
              </a:spcBef>
              <a:defRPr sz="44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rtl="0">
              <a:spcBef>
                <a:spcPts val="0"/>
              </a:spcBef>
              <a:defRPr sz="44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rtl="0">
              <a:spcBef>
                <a:spcPts val="0"/>
              </a:spcBef>
              <a:defRPr sz="44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45" name="Shape 45"/>
          <p:cNvSpPr txBox="1">
            <a:spLocks noGrp="1"/>
          </p:cNvSpPr>
          <p:nvPr>
            <p:ph type="body" idx="1"/>
          </p:nvPr>
        </p:nvSpPr>
        <p:spPr>
          <a:xfrm>
            <a:off x="722312" y="3452812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indent="0" algn="ctr" rtl="0">
              <a:spcBef>
                <a:spcPts val="0"/>
              </a:spcBef>
              <a:buFont typeface="Verdana"/>
              <a:buNone/>
              <a:defRPr sz="2800"/>
            </a:lvl1pPr>
            <a:lvl2pPr marL="457200" indent="0" rtl="0">
              <a:spcBef>
                <a:spcPts val="0"/>
              </a:spcBef>
              <a:buFont typeface="Verdana"/>
              <a:buNone/>
              <a:defRPr sz="1800"/>
            </a:lvl2pPr>
            <a:lvl3pPr marL="914400" indent="0" rtl="0">
              <a:spcBef>
                <a:spcPts val="0"/>
              </a:spcBef>
              <a:buFont typeface="Verdana"/>
              <a:buNone/>
              <a:defRPr sz="1600"/>
            </a:lvl3pPr>
            <a:lvl4pPr marL="1371600" indent="0" rtl="0">
              <a:spcBef>
                <a:spcPts val="0"/>
              </a:spcBef>
              <a:buFont typeface="Verdana"/>
              <a:buNone/>
              <a:defRPr sz="1400"/>
            </a:lvl4pPr>
            <a:lvl5pPr marL="1828800" indent="0" rtl="0">
              <a:spcBef>
                <a:spcPts val="0"/>
              </a:spcBef>
              <a:buFont typeface="Verdana"/>
              <a:buNone/>
              <a:defRPr sz="1400"/>
            </a:lvl5pPr>
            <a:lvl6pPr marL="2286000" indent="0" rtl="0">
              <a:spcBef>
                <a:spcPts val="0"/>
              </a:spcBef>
              <a:buFont typeface="Arial"/>
              <a:buNone/>
              <a:defRPr sz="1400"/>
            </a:lvl6pPr>
            <a:lvl7pPr marL="2743200" indent="0" rtl="0">
              <a:spcBef>
                <a:spcPts val="0"/>
              </a:spcBef>
              <a:buFont typeface="Arial"/>
              <a:buNone/>
              <a:defRPr sz="1400"/>
            </a:lvl7pPr>
            <a:lvl8pPr marL="3200400" indent="0" rtl="0">
              <a:spcBef>
                <a:spcPts val="0"/>
              </a:spcBef>
              <a:buFont typeface="Arial"/>
              <a:buNone/>
              <a:defRPr sz="1400"/>
            </a:lvl8pPr>
            <a:lvl9pPr marL="3657600" indent="0" rtl="0">
              <a:spcBef>
                <a:spcPts val="0"/>
              </a:spcBef>
              <a:buFont typeface="Arial"/>
              <a:buNone/>
              <a:defRPr sz="14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Two Content">
    <p:spTree>
      <p:nvGrpSpPr>
        <p:cNvPr id="1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Shape 47"/>
          <p:cNvSpPr txBox="1">
            <a:spLocks noGrp="1"/>
          </p:cNvSpPr>
          <p:nvPr>
            <p:ph type="title"/>
          </p:nvPr>
        </p:nvSpPr>
        <p:spPr>
          <a:xfrm>
            <a:off x="-19050" y="0"/>
            <a:ext cx="9163049" cy="1371599"/>
          </a:xfrm>
          <a:prstGeom prst="rect">
            <a:avLst/>
          </a:prstGeom>
          <a:solidFill>
            <a:srgbClr val="214C90"/>
          </a:solidFill>
          <a:ln w="9525" cap="flat" cmpd="sng">
            <a:solidFill>
              <a:srgbClr val="214C90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91425" tIns="91425" rIns="91425" bIns="91425" anchor="ctr" anchorCtr="0"/>
          <a:lstStyle>
            <a:lvl1pPr algn="ctr" rtl="0">
              <a:spcBef>
                <a:spcPts val="0"/>
              </a:spcBef>
              <a:spcAft>
                <a:spcPts val="0"/>
              </a:spcAft>
              <a:defRPr sz="400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algn="ctr" rtl="0">
              <a:spcBef>
                <a:spcPts val="0"/>
              </a:spcBef>
              <a:spcAft>
                <a:spcPts val="0"/>
              </a:spcAft>
              <a:defRPr sz="400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defRPr>
            </a:lvl2pPr>
            <a:lvl3pPr algn="ctr" rtl="0">
              <a:spcBef>
                <a:spcPts val="0"/>
              </a:spcBef>
              <a:spcAft>
                <a:spcPts val="0"/>
              </a:spcAft>
              <a:defRPr sz="400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defRPr>
            </a:lvl3pPr>
            <a:lvl4pPr algn="ctr" rtl="0">
              <a:spcBef>
                <a:spcPts val="0"/>
              </a:spcBef>
              <a:spcAft>
                <a:spcPts val="0"/>
              </a:spcAft>
              <a:defRPr sz="400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defRPr>
            </a:lvl4pPr>
            <a:lvl5pPr algn="ctr" rtl="0">
              <a:spcBef>
                <a:spcPts val="0"/>
              </a:spcBef>
              <a:spcAft>
                <a:spcPts val="0"/>
              </a:spcAft>
              <a:defRPr sz="400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defRPr>
            </a:lvl5pPr>
            <a:lvl6pPr marL="457200" algn="ctr" rtl="0">
              <a:spcBef>
                <a:spcPts val="0"/>
              </a:spcBef>
              <a:spcAft>
                <a:spcPts val="0"/>
              </a:spcAft>
              <a:defRPr sz="44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914400" algn="ctr" rtl="0">
              <a:spcBef>
                <a:spcPts val="0"/>
              </a:spcBef>
              <a:spcAft>
                <a:spcPts val="0"/>
              </a:spcAft>
              <a:defRPr sz="44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1371600" algn="ctr" rtl="0">
              <a:spcBef>
                <a:spcPts val="0"/>
              </a:spcBef>
              <a:spcAft>
                <a:spcPts val="0"/>
              </a:spcAft>
              <a:defRPr sz="44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1828800" algn="ctr" rtl="0">
              <a:spcBef>
                <a:spcPts val="0"/>
              </a:spcBef>
              <a:spcAft>
                <a:spcPts val="0"/>
              </a:spcAft>
              <a:defRPr sz="44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48" name="Shape 48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4038599" cy="4525963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rtl="0">
              <a:spcBef>
                <a:spcPts val="0"/>
              </a:spcBef>
              <a:defRPr sz="2800"/>
            </a:lvl1pPr>
            <a:lvl2pPr rtl="0">
              <a:spcBef>
                <a:spcPts val="0"/>
              </a:spcBef>
              <a:defRPr sz="2400"/>
            </a:lvl2pPr>
            <a:lvl3pPr rtl="0">
              <a:spcBef>
                <a:spcPts val="0"/>
              </a:spcBef>
              <a:defRPr sz="2000"/>
            </a:lvl3pPr>
            <a:lvl4pPr rtl="0">
              <a:spcBef>
                <a:spcPts val="0"/>
              </a:spcBef>
              <a:defRPr sz="1800"/>
            </a:lvl4pPr>
            <a:lvl5pPr rtl="0">
              <a:spcBef>
                <a:spcPts val="0"/>
              </a:spcBef>
              <a:defRPr sz="1800"/>
            </a:lvl5pPr>
            <a:lvl6pPr rtl="0">
              <a:spcBef>
                <a:spcPts val="0"/>
              </a:spcBef>
              <a:defRPr sz="1800"/>
            </a:lvl6pPr>
            <a:lvl7pPr rtl="0">
              <a:spcBef>
                <a:spcPts val="0"/>
              </a:spcBef>
              <a:defRPr sz="1800"/>
            </a:lvl7pPr>
            <a:lvl8pPr rtl="0">
              <a:spcBef>
                <a:spcPts val="0"/>
              </a:spcBef>
              <a:defRPr sz="1800"/>
            </a:lvl8pPr>
            <a:lvl9pPr rtl="0">
              <a:spcBef>
                <a:spcPts val="0"/>
              </a:spcBef>
              <a:defRPr sz="1800"/>
            </a:lvl9pPr>
          </a:lstStyle>
          <a:p>
            <a:endParaRPr/>
          </a:p>
        </p:txBody>
      </p:sp>
      <p:sp>
        <p:nvSpPr>
          <p:cNvPr id="49" name="Shape 49"/>
          <p:cNvSpPr txBox="1">
            <a:spLocks noGrp="1"/>
          </p:cNvSpPr>
          <p:nvPr>
            <p:ph type="body" idx="2"/>
          </p:nvPr>
        </p:nvSpPr>
        <p:spPr>
          <a:xfrm>
            <a:off x="4648200" y="1600200"/>
            <a:ext cx="4038599" cy="4525963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rtl="0">
              <a:spcBef>
                <a:spcPts val="0"/>
              </a:spcBef>
              <a:defRPr sz="2800"/>
            </a:lvl1pPr>
            <a:lvl2pPr rtl="0">
              <a:spcBef>
                <a:spcPts val="0"/>
              </a:spcBef>
              <a:defRPr sz="2400"/>
            </a:lvl2pPr>
            <a:lvl3pPr rtl="0">
              <a:spcBef>
                <a:spcPts val="0"/>
              </a:spcBef>
              <a:defRPr sz="2000"/>
            </a:lvl3pPr>
            <a:lvl4pPr rtl="0">
              <a:spcBef>
                <a:spcPts val="0"/>
              </a:spcBef>
              <a:defRPr sz="1800"/>
            </a:lvl4pPr>
            <a:lvl5pPr rtl="0">
              <a:spcBef>
                <a:spcPts val="0"/>
              </a:spcBef>
              <a:defRPr sz="1800"/>
            </a:lvl5pPr>
            <a:lvl6pPr rtl="0">
              <a:spcBef>
                <a:spcPts val="0"/>
              </a:spcBef>
              <a:defRPr sz="1800"/>
            </a:lvl6pPr>
            <a:lvl7pPr rtl="0">
              <a:spcBef>
                <a:spcPts val="0"/>
              </a:spcBef>
              <a:defRPr sz="1800"/>
            </a:lvl7pPr>
            <a:lvl8pPr rtl="0">
              <a:spcBef>
                <a:spcPts val="0"/>
              </a:spcBef>
              <a:defRPr sz="1800"/>
            </a:lvl8pPr>
            <a:lvl9pPr rtl="0">
              <a:spcBef>
                <a:spcPts val="0"/>
              </a:spcBef>
              <a:defRPr sz="18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>
  <p:cSld name="Comparison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Shape 51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solidFill>
            <a:srgbClr val="214C90"/>
          </a:solidFill>
          <a:ln w="9525" cap="flat" cmpd="sng">
            <a:solidFill>
              <a:srgbClr val="214C90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91425" tIns="91425" rIns="91425" bIns="91425" anchor="ctr" anchorCtr="0"/>
          <a:lstStyle>
            <a:lvl1pPr rtl="0">
              <a:spcBef>
                <a:spcPts val="0"/>
              </a:spcBef>
              <a:defRPr/>
            </a:lvl1pPr>
            <a:lvl2pPr rtl="0">
              <a:spcBef>
                <a:spcPts val="0"/>
              </a:spcBef>
              <a:defRPr sz="400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defRPr>
            </a:lvl2pPr>
            <a:lvl3pPr rtl="0">
              <a:spcBef>
                <a:spcPts val="0"/>
              </a:spcBef>
              <a:defRPr sz="400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defRPr>
            </a:lvl3pPr>
            <a:lvl4pPr rtl="0">
              <a:spcBef>
                <a:spcPts val="0"/>
              </a:spcBef>
              <a:defRPr sz="400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defRPr>
            </a:lvl4pPr>
            <a:lvl5pPr rtl="0">
              <a:spcBef>
                <a:spcPts val="0"/>
              </a:spcBef>
              <a:defRPr sz="400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defRPr>
            </a:lvl5pPr>
            <a:lvl6pPr rtl="0">
              <a:spcBef>
                <a:spcPts val="0"/>
              </a:spcBef>
              <a:defRPr sz="44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rtl="0">
              <a:spcBef>
                <a:spcPts val="0"/>
              </a:spcBef>
              <a:defRPr sz="44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rtl="0">
              <a:spcBef>
                <a:spcPts val="0"/>
              </a:spcBef>
              <a:defRPr sz="44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rtl="0">
              <a:spcBef>
                <a:spcPts val="0"/>
              </a:spcBef>
              <a:defRPr sz="44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52" name="Shape 52"/>
          <p:cNvSpPr txBox="1">
            <a:spLocks noGrp="1"/>
          </p:cNvSpPr>
          <p:nvPr>
            <p:ph type="body" idx="1"/>
          </p:nvPr>
        </p:nvSpPr>
        <p:spPr>
          <a:xfrm>
            <a:off x="457200" y="1535112"/>
            <a:ext cx="4040187" cy="639762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indent="0" rtl="0">
              <a:spcBef>
                <a:spcPts val="0"/>
              </a:spcBef>
              <a:buFont typeface="Verdana"/>
              <a:buNone/>
              <a:defRPr sz="2400" b="1"/>
            </a:lvl1pPr>
            <a:lvl2pPr marL="457200" indent="0" rtl="0">
              <a:spcBef>
                <a:spcPts val="0"/>
              </a:spcBef>
              <a:buFont typeface="Verdana"/>
              <a:buNone/>
              <a:defRPr sz="2000" b="1"/>
            </a:lvl2pPr>
            <a:lvl3pPr marL="914400" indent="0" rtl="0">
              <a:spcBef>
                <a:spcPts val="0"/>
              </a:spcBef>
              <a:buFont typeface="Verdana"/>
              <a:buNone/>
              <a:defRPr sz="1800" b="1"/>
            </a:lvl3pPr>
            <a:lvl4pPr marL="1371600" indent="0" rtl="0">
              <a:spcBef>
                <a:spcPts val="0"/>
              </a:spcBef>
              <a:buFont typeface="Verdana"/>
              <a:buNone/>
              <a:defRPr sz="1600" b="1"/>
            </a:lvl4pPr>
            <a:lvl5pPr marL="1828800" indent="0" rtl="0">
              <a:spcBef>
                <a:spcPts val="0"/>
              </a:spcBef>
              <a:buFont typeface="Verdana"/>
              <a:buNone/>
              <a:defRPr sz="1600" b="1"/>
            </a:lvl5pPr>
            <a:lvl6pPr marL="2286000" indent="0" rtl="0">
              <a:spcBef>
                <a:spcPts val="0"/>
              </a:spcBef>
              <a:buFont typeface="Arial"/>
              <a:buNone/>
              <a:defRPr sz="1600" b="1"/>
            </a:lvl6pPr>
            <a:lvl7pPr marL="2743200" indent="0" rtl="0">
              <a:spcBef>
                <a:spcPts val="0"/>
              </a:spcBef>
              <a:buFont typeface="Arial"/>
              <a:buNone/>
              <a:defRPr sz="1600" b="1"/>
            </a:lvl7pPr>
            <a:lvl8pPr marL="3200400" indent="0" rtl="0">
              <a:spcBef>
                <a:spcPts val="0"/>
              </a:spcBef>
              <a:buFont typeface="Arial"/>
              <a:buNone/>
              <a:defRPr sz="1600" b="1"/>
            </a:lvl8pPr>
            <a:lvl9pPr marL="3657600" indent="0" rtl="0">
              <a:spcBef>
                <a:spcPts val="0"/>
              </a:spcBef>
              <a:buFont typeface="Arial"/>
              <a:buNone/>
              <a:defRPr sz="1600" b="1"/>
            </a:lvl9pPr>
          </a:lstStyle>
          <a:p>
            <a:endParaRPr/>
          </a:p>
        </p:txBody>
      </p:sp>
      <p:sp>
        <p:nvSpPr>
          <p:cNvPr id="53" name="Shape 53"/>
          <p:cNvSpPr txBox="1">
            <a:spLocks noGrp="1"/>
          </p:cNvSpPr>
          <p:nvPr>
            <p:ph type="body" idx="2"/>
          </p:nvPr>
        </p:nvSpPr>
        <p:spPr>
          <a:xfrm>
            <a:off x="457200" y="2174875"/>
            <a:ext cx="4040187" cy="3951287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rtl="0">
              <a:spcBef>
                <a:spcPts val="0"/>
              </a:spcBef>
              <a:defRPr sz="2400"/>
            </a:lvl1pPr>
            <a:lvl2pPr rtl="0">
              <a:spcBef>
                <a:spcPts val="0"/>
              </a:spcBef>
              <a:defRPr sz="2000"/>
            </a:lvl2pPr>
            <a:lvl3pPr rtl="0">
              <a:spcBef>
                <a:spcPts val="0"/>
              </a:spcBef>
              <a:defRPr sz="1800"/>
            </a:lvl3pPr>
            <a:lvl4pPr rtl="0">
              <a:spcBef>
                <a:spcPts val="0"/>
              </a:spcBef>
              <a:defRPr sz="1600"/>
            </a:lvl4pPr>
            <a:lvl5pPr rtl="0">
              <a:spcBef>
                <a:spcPts val="0"/>
              </a:spcBef>
              <a:defRPr sz="1600"/>
            </a:lvl5pPr>
            <a:lvl6pPr rtl="0">
              <a:spcBef>
                <a:spcPts val="0"/>
              </a:spcBef>
              <a:defRPr sz="1600"/>
            </a:lvl6pPr>
            <a:lvl7pPr rtl="0">
              <a:spcBef>
                <a:spcPts val="0"/>
              </a:spcBef>
              <a:defRPr sz="1600"/>
            </a:lvl7pPr>
            <a:lvl8pPr rtl="0">
              <a:spcBef>
                <a:spcPts val="0"/>
              </a:spcBef>
              <a:defRPr sz="1600"/>
            </a:lvl8pPr>
            <a:lvl9pPr rtl="0">
              <a:spcBef>
                <a:spcPts val="0"/>
              </a:spcBef>
              <a:defRPr sz="1600"/>
            </a:lvl9pPr>
          </a:lstStyle>
          <a:p>
            <a:endParaRPr/>
          </a:p>
        </p:txBody>
      </p:sp>
      <p:sp>
        <p:nvSpPr>
          <p:cNvPr id="54" name="Shape 54"/>
          <p:cNvSpPr txBox="1">
            <a:spLocks noGrp="1"/>
          </p:cNvSpPr>
          <p:nvPr>
            <p:ph type="body" idx="3"/>
          </p:nvPr>
        </p:nvSpPr>
        <p:spPr>
          <a:xfrm>
            <a:off x="4645025" y="1535112"/>
            <a:ext cx="4041774" cy="639762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indent="0" rtl="0">
              <a:spcBef>
                <a:spcPts val="0"/>
              </a:spcBef>
              <a:buFont typeface="Verdana"/>
              <a:buNone/>
              <a:defRPr sz="2400" b="1"/>
            </a:lvl1pPr>
            <a:lvl2pPr marL="457200" indent="0" rtl="0">
              <a:spcBef>
                <a:spcPts val="0"/>
              </a:spcBef>
              <a:buFont typeface="Verdana"/>
              <a:buNone/>
              <a:defRPr sz="2000" b="1"/>
            </a:lvl2pPr>
            <a:lvl3pPr marL="914400" indent="0" rtl="0">
              <a:spcBef>
                <a:spcPts val="0"/>
              </a:spcBef>
              <a:buFont typeface="Verdana"/>
              <a:buNone/>
              <a:defRPr sz="1800" b="1"/>
            </a:lvl3pPr>
            <a:lvl4pPr marL="1371600" indent="0" rtl="0">
              <a:spcBef>
                <a:spcPts val="0"/>
              </a:spcBef>
              <a:buFont typeface="Verdana"/>
              <a:buNone/>
              <a:defRPr sz="1600" b="1"/>
            </a:lvl4pPr>
            <a:lvl5pPr marL="1828800" indent="0" rtl="0">
              <a:spcBef>
                <a:spcPts val="0"/>
              </a:spcBef>
              <a:buFont typeface="Verdana"/>
              <a:buNone/>
              <a:defRPr sz="1600" b="1"/>
            </a:lvl5pPr>
            <a:lvl6pPr marL="2286000" indent="0" rtl="0">
              <a:spcBef>
                <a:spcPts val="0"/>
              </a:spcBef>
              <a:buFont typeface="Arial"/>
              <a:buNone/>
              <a:defRPr sz="1600" b="1"/>
            </a:lvl6pPr>
            <a:lvl7pPr marL="2743200" indent="0" rtl="0">
              <a:spcBef>
                <a:spcPts val="0"/>
              </a:spcBef>
              <a:buFont typeface="Arial"/>
              <a:buNone/>
              <a:defRPr sz="1600" b="1"/>
            </a:lvl7pPr>
            <a:lvl8pPr marL="3200400" indent="0" rtl="0">
              <a:spcBef>
                <a:spcPts val="0"/>
              </a:spcBef>
              <a:buFont typeface="Arial"/>
              <a:buNone/>
              <a:defRPr sz="1600" b="1"/>
            </a:lvl8pPr>
            <a:lvl9pPr marL="3657600" indent="0" rtl="0">
              <a:spcBef>
                <a:spcPts val="0"/>
              </a:spcBef>
              <a:buFont typeface="Arial"/>
              <a:buNone/>
              <a:defRPr sz="1600" b="1"/>
            </a:lvl9pPr>
          </a:lstStyle>
          <a:p>
            <a:endParaRPr/>
          </a:p>
        </p:txBody>
      </p:sp>
      <p:sp>
        <p:nvSpPr>
          <p:cNvPr id="55" name="Shape 55"/>
          <p:cNvSpPr txBox="1">
            <a:spLocks noGrp="1"/>
          </p:cNvSpPr>
          <p:nvPr>
            <p:ph type="body" idx="4"/>
          </p:nvPr>
        </p:nvSpPr>
        <p:spPr>
          <a:xfrm>
            <a:off x="4645025" y="2174875"/>
            <a:ext cx="4041774" cy="3951287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rtl="0">
              <a:spcBef>
                <a:spcPts val="0"/>
              </a:spcBef>
              <a:defRPr sz="2400"/>
            </a:lvl1pPr>
            <a:lvl2pPr rtl="0">
              <a:spcBef>
                <a:spcPts val="0"/>
              </a:spcBef>
              <a:defRPr sz="2000"/>
            </a:lvl2pPr>
            <a:lvl3pPr rtl="0">
              <a:spcBef>
                <a:spcPts val="0"/>
              </a:spcBef>
              <a:defRPr sz="1800"/>
            </a:lvl3pPr>
            <a:lvl4pPr rtl="0">
              <a:spcBef>
                <a:spcPts val="0"/>
              </a:spcBef>
              <a:defRPr sz="1600"/>
            </a:lvl4pPr>
            <a:lvl5pPr rtl="0">
              <a:spcBef>
                <a:spcPts val="0"/>
              </a:spcBef>
              <a:defRPr sz="1600"/>
            </a:lvl5pPr>
            <a:lvl6pPr rtl="0">
              <a:spcBef>
                <a:spcPts val="0"/>
              </a:spcBef>
              <a:defRPr sz="1600"/>
            </a:lvl6pPr>
            <a:lvl7pPr rtl="0">
              <a:spcBef>
                <a:spcPts val="0"/>
              </a:spcBef>
              <a:defRPr sz="1600"/>
            </a:lvl7pPr>
            <a:lvl8pPr rtl="0">
              <a:spcBef>
                <a:spcPts val="0"/>
              </a:spcBef>
              <a:defRPr sz="1600"/>
            </a:lvl8pPr>
            <a:lvl9pPr rtl="0">
              <a:spcBef>
                <a:spcPts val="0"/>
              </a:spcBef>
              <a:defRPr sz="16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Title Only"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Shape 57"/>
          <p:cNvSpPr txBox="1">
            <a:spLocks noGrp="1"/>
          </p:cNvSpPr>
          <p:nvPr>
            <p:ph type="title"/>
          </p:nvPr>
        </p:nvSpPr>
        <p:spPr>
          <a:xfrm>
            <a:off x="457200" y="5486400"/>
            <a:ext cx="8229600" cy="6857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1"/>
          <a:lstStyle>
            <a:lvl1pPr algn="ctr" rtl="0">
              <a:spcBef>
                <a:spcPts val="0"/>
              </a:spcBef>
              <a:defRPr sz="1400">
                <a:solidFill>
                  <a:srgbClr val="000000"/>
                </a:solidFill>
              </a:defRPr>
            </a:lvl1pPr>
            <a:lvl2pPr rtl="0">
              <a:spcBef>
                <a:spcPts val="0"/>
              </a:spcBef>
              <a:defRPr sz="400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defRPr>
            </a:lvl2pPr>
            <a:lvl3pPr rtl="0">
              <a:spcBef>
                <a:spcPts val="0"/>
              </a:spcBef>
              <a:defRPr sz="400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defRPr>
            </a:lvl3pPr>
            <a:lvl4pPr rtl="0">
              <a:spcBef>
                <a:spcPts val="0"/>
              </a:spcBef>
              <a:defRPr sz="400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defRPr>
            </a:lvl4pPr>
            <a:lvl5pPr rtl="0">
              <a:spcBef>
                <a:spcPts val="0"/>
              </a:spcBef>
              <a:defRPr sz="400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defRPr>
            </a:lvl5pPr>
            <a:lvl6pPr rtl="0">
              <a:spcBef>
                <a:spcPts val="0"/>
              </a:spcBef>
              <a:defRPr sz="44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rtl="0">
              <a:spcBef>
                <a:spcPts val="0"/>
              </a:spcBef>
              <a:defRPr sz="44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rtl="0">
              <a:spcBef>
                <a:spcPts val="0"/>
              </a:spcBef>
              <a:defRPr sz="44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rtl="0">
              <a:spcBef>
                <a:spcPts val="0"/>
              </a:spcBef>
              <a:defRPr sz="44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>
  <p:cSld name="Content with Caption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Shape 59"/>
          <p:cNvSpPr txBox="1">
            <a:spLocks noGrp="1"/>
          </p:cNvSpPr>
          <p:nvPr>
            <p:ph type="title"/>
          </p:nvPr>
        </p:nvSpPr>
        <p:spPr>
          <a:xfrm>
            <a:off x="457200" y="273050"/>
            <a:ext cx="3008313" cy="1162049"/>
          </a:xfrm>
          <a:prstGeom prst="rect">
            <a:avLst/>
          </a:prstGeom>
          <a:solidFill>
            <a:srgbClr val="214C90"/>
          </a:solidFill>
          <a:ln w="9525" cap="flat" cmpd="sng">
            <a:solidFill>
              <a:srgbClr val="214C90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91425" tIns="91425" rIns="91425" bIns="91425" anchor="b" anchorCtr="0"/>
          <a:lstStyle>
            <a:lvl1pPr algn="l" rtl="0">
              <a:spcBef>
                <a:spcPts val="0"/>
              </a:spcBef>
              <a:defRPr sz="2000" b="1"/>
            </a:lvl1pPr>
            <a:lvl2pPr rtl="0">
              <a:spcBef>
                <a:spcPts val="0"/>
              </a:spcBef>
              <a:defRPr sz="400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defRPr>
            </a:lvl2pPr>
            <a:lvl3pPr rtl="0">
              <a:spcBef>
                <a:spcPts val="0"/>
              </a:spcBef>
              <a:defRPr sz="400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defRPr>
            </a:lvl3pPr>
            <a:lvl4pPr rtl="0">
              <a:spcBef>
                <a:spcPts val="0"/>
              </a:spcBef>
              <a:defRPr sz="400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defRPr>
            </a:lvl4pPr>
            <a:lvl5pPr rtl="0">
              <a:spcBef>
                <a:spcPts val="0"/>
              </a:spcBef>
              <a:defRPr sz="400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defRPr>
            </a:lvl5pPr>
            <a:lvl6pPr rtl="0">
              <a:spcBef>
                <a:spcPts val="0"/>
              </a:spcBef>
              <a:defRPr sz="44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rtl="0">
              <a:spcBef>
                <a:spcPts val="0"/>
              </a:spcBef>
              <a:defRPr sz="44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rtl="0">
              <a:spcBef>
                <a:spcPts val="0"/>
              </a:spcBef>
              <a:defRPr sz="44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rtl="0">
              <a:spcBef>
                <a:spcPts val="0"/>
              </a:spcBef>
              <a:defRPr sz="44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60" name="Shape 60"/>
          <p:cNvSpPr txBox="1">
            <a:spLocks noGrp="1"/>
          </p:cNvSpPr>
          <p:nvPr>
            <p:ph type="body" idx="1"/>
          </p:nvPr>
        </p:nvSpPr>
        <p:spPr>
          <a:xfrm>
            <a:off x="3575050" y="273050"/>
            <a:ext cx="5111750" cy="5853112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rtl="0">
              <a:spcBef>
                <a:spcPts val="0"/>
              </a:spcBef>
              <a:defRPr sz="3200"/>
            </a:lvl1pPr>
            <a:lvl2pPr rtl="0">
              <a:spcBef>
                <a:spcPts val="0"/>
              </a:spcBef>
              <a:defRPr sz="2800"/>
            </a:lvl2pPr>
            <a:lvl3pPr rtl="0">
              <a:spcBef>
                <a:spcPts val="0"/>
              </a:spcBef>
              <a:defRPr sz="2400"/>
            </a:lvl3pPr>
            <a:lvl4pPr rtl="0">
              <a:spcBef>
                <a:spcPts val="0"/>
              </a:spcBef>
              <a:defRPr sz="2000"/>
            </a:lvl4pPr>
            <a:lvl5pPr rtl="0">
              <a:spcBef>
                <a:spcPts val="0"/>
              </a:spcBef>
              <a:defRPr sz="2000"/>
            </a:lvl5pPr>
            <a:lvl6pPr rtl="0">
              <a:spcBef>
                <a:spcPts val="0"/>
              </a:spcBef>
              <a:defRPr sz="2000"/>
            </a:lvl6pPr>
            <a:lvl7pPr rtl="0">
              <a:spcBef>
                <a:spcPts val="0"/>
              </a:spcBef>
              <a:defRPr sz="2000"/>
            </a:lvl7pPr>
            <a:lvl8pPr rtl="0">
              <a:spcBef>
                <a:spcPts val="0"/>
              </a:spcBef>
              <a:defRPr sz="2000"/>
            </a:lvl8pPr>
            <a:lvl9pPr rtl="0">
              <a:spcBef>
                <a:spcPts val="0"/>
              </a:spcBef>
              <a:defRPr sz="2000"/>
            </a:lvl9pPr>
          </a:lstStyle>
          <a:p>
            <a:endParaRPr/>
          </a:p>
        </p:txBody>
      </p:sp>
      <p:sp>
        <p:nvSpPr>
          <p:cNvPr id="61" name="Shape 61"/>
          <p:cNvSpPr txBox="1">
            <a:spLocks noGrp="1"/>
          </p:cNvSpPr>
          <p:nvPr>
            <p:ph type="body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indent="0" rtl="0">
              <a:spcBef>
                <a:spcPts val="0"/>
              </a:spcBef>
              <a:buFont typeface="Verdana"/>
              <a:buNone/>
              <a:defRPr sz="1400"/>
            </a:lvl1pPr>
            <a:lvl2pPr marL="457200" indent="0" rtl="0">
              <a:spcBef>
                <a:spcPts val="0"/>
              </a:spcBef>
              <a:buFont typeface="Verdana"/>
              <a:buNone/>
              <a:defRPr sz="1200"/>
            </a:lvl2pPr>
            <a:lvl3pPr marL="914400" indent="0" rtl="0">
              <a:spcBef>
                <a:spcPts val="0"/>
              </a:spcBef>
              <a:buFont typeface="Verdana"/>
              <a:buNone/>
              <a:defRPr sz="1000"/>
            </a:lvl3pPr>
            <a:lvl4pPr marL="1371600" indent="0" rtl="0">
              <a:spcBef>
                <a:spcPts val="0"/>
              </a:spcBef>
              <a:buFont typeface="Verdana"/>
              <a:buNone/>
              <a:defRPr sz="900"/>
            </a:lvl4pPr>
            <a:lvl5pPr marL="1828800" indent="0" rtl="0">
              <a:spcBef>
                <a:spcPts val="0"/>
              </a:spcBef>
              <a:buFont typeface="Verdana"/>
              <a:buNone/>
              <a:defRPr sz="900"/>
            </a:lvl5pPr>
            <a:lvl6pPr marL="2286000" indent="0" rtl="0">
              <a:spcBef>
                <a:spcPts val="0"/>
              </a:spcBef>
              <a:buFont typeface="Arial"/>
              <a:buNone/>
              <a:defRPr sz="900"/>
            </a:lvl6pPr>
            <a:lvl7pPr marL="2743200" indent="0" rtl="0">
              <a:spcBef>
                <a:spcPts val="0"/>
              </a:spcBef>
              <a:buFont typeface="Arial"/>
              <a:buNone/>
              <a:defRPr sz="900"/>
            </a:lvl7pPr>
            <a:lvl8pPr marL="3200400" indent="0" rtl="0">
              <a:spcBef>
                <a:spcPts val="0"/>
              </a:spcBef>
              <a:buFont typeface="Arial"/>
              <a:buNone/>
              <a:defRPr sz="900"/>
            </a:lvl8pPr>
            <a:lvl9pPr marL="3657600" indent="0" rtl="0">
              <a:spcBef>
                <a:spcPts val="0"/>
              </a:spcBef>
              <a:buFont typeface="Arial"/>
              <a:buNone/>
              <a:defRPr sz="9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>
  <p:cSld name="Picture with Caption"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Shape 63"/>
          <p:cNvSpPr txBox="1">
            <a:spLocks noGrp="1"/>
          </p:cNvSpPr>
          <p:nvPr>
            <p:ph type="title"/>
          </p:nvPr>
        </p:nvSpPr>
        <p:spPr>
          <a:xfrm>
            <a:off x="1792288" y="4800600"/>
            <a:ext cx="5486399" cy="566737"/>
          </a:xfrm>
          <a:prstGeom prst="rect">
            <a:avLst/>
          </a:prstGeom>
          <a:solidFill>
            <a:srgbClr val="214C90"/>
          </a:solidFill>
          <a:ln w="9525" cap="flat" cmpd="sng">
            <a:solidFill>
              <a:srgbClr val="214C90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91425" tIns="91425" rIns="91425" bIns="91425" anchor="b" anchorCtr="0"/>
          <a:lstStyle>
            <a:lvl1pPr algn="l" rtl="0">
              <a:spcBef>
                <a:spcPts val="0"/>
              </a:spcBef>
              <a:defRPr sz="2000" b="1"/>
            </a:lvl1pPr>
            <a:lvl2pPr rtl="0">
              <a:spcBef>
                <a:spcPts val="0"/>
              </a:spcBef>
              <a:defRPr sz="400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defRPr>
            </a:lvl2pPr>
            <a:lvl3pPr rtl="0">
              <a:spcBef>
                <a:spcPts val="0"/>
              </a:spcBef>
              <a:defRPr sz="400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defRPr>
            </a:lvl3pPr>
            <a:lvl4pPr rtl="0">
              <a:spcBef>
                <a:spcPts val="0"/>
              </a:spcBef>
              <a:defRPr sz="400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defRPr>
            </a:lvl4pPr>
            <a:lvl5pPr rtl="0">
              <a:spcBef>
                <a:spcPts val="0"/>
              </a:spcBef>
              <a:defRPr sz="400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defRPr>
            </a:lvl5pPr>
            <a:lvl6pPr rtl="0">
              <a:spcBef>
                <a:spcPts val="0"/>
              </a:spcBef>
              <a:defRPr sz="44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rtl="0">
              <a:spcBef>
                <a:spcPts val="0"/>
              </a:spcBef>
              <a:defRPr sz="44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rtl="0">
              <a:spcBef>
                <a:spcPts val="0"/>
              </a:spcBef>
              <a:defRPr sz="44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rtl="0">
              <a:spcBef>
                <a:spcPts val="0"/>
              </a:spcBef>
              <a:defRPr sz="44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64" name="Shape 64"/>
          <p:cNvSpPr>
            <a:spLocks noGrp="1"/>
          </p:cNvSpPr>
          <p:nvPr>
            <p:ph type="pic" idx="2"/>
          </p:nvPr>
        </p:nvSpPr>
        <p:spPr>
          <a:xfrm>
            <a:off x="1792288" y="612775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l" rtl="0">
              <a:spcBef>
                <a:spcPts val="0"/>
              </a:spcBef>
              <a:buClr>
                <a:schemeClr val="dk1"/>
              </a:buClr>
              <a:buFont typeface="Arial"/>
              <a:buNone/>
              <a:defRPr sz="32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457200" marR="0" indent="0" algn="l" rtl="0">
              <a:spcBef>
                <a:spcPts val="0"/>
              </a:spcBef>
              <a:buClr>
                <a:schemeClr val="dk1"/>
              </a:buClr>
              <a:buFont typeface="Arial"/>
              <a:buNone/>
              <a:defRPr sz="2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914400" marR="0" indent="0" algn="l" rtl="0">
              <a:spcBef>
                <a:spcPts val="0"/>
              </a:spcBef>
              <a:buClr>
                <a:schemeClr val="dk1"/>
              </a:buClr>
              <a:buFont typeface="Arial"/>
              <a:buNone/>
              <a:defRPr sz="24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371600" marR="0" indent="0" algn="l" rtl="0">
              <a:spcBef>
                <a:spcPts val="0"/>
              </a:spcBef>
              <a:buClr>
                <a:schemeClr val="dk1"/>
              </a:buClr>
              <a:buFont typeface="Arial"/>
              <a:buNone/>
              <a:defRPr sz="20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1828800" marR="0" indent="0" algn="l" rtl="0">
              <a:spcBef>
                <a:spcPts val="0"/>
              </a:spcBef>
              <a:buClr>
                <a:schemeClr val="dk1"/>
              </a:buClr>
              <a:buFont typeface="Arial"/>
              <a:buNone/>
              <a:defRPr sz="20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286000" marR="0" indent="0" algn="l" rtl="0">
              <a:spcBef>
                <a:spcPts val="0"/>
              </a:spcBef>
              <a:buClr>
                <a:schemeClr val="dk1"/>
              </a:buClr>
              <a:buFont typeface="Arial"/>
              <a:buNone/>
              <a:defRPr sz="20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743200" marR="0" indent="0" algn="l" rtl="0">
              <a:spcBef>
                <a:spcPts val="0"/>
              </a:spcBef>
              <a:buClr>
                <a:schemeClr val="dk1"/>
              </a:buClr>
              <a:buFont typeface="Arial"/>
              <a:buNone/>
              <a:defRPr sz="20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200400" marR="0" indent="0" algn="l" rtl="0">
              <a:spcBef>
                <a:spcPts val="0"/>
              </a:spcBef>
              <a:buClr>
                <a:schemeClr val="dk1"/>
              </a:buClr>
              <a:buFont typeface="Arial"/>
              <a:buNone/>
              <a:defRPr sz="20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657600" marR="0" indent="0" algn="l" rtl="0">
              <a:spcBef>
                <a:spcPts val="0"/>
              </a:spcBef>
              <a:buClr>
                <a:schemeClr val="dk1"/>
              </a:buClr>
              <a:buFont typeface="Arial"/>
              <a:buNone/>
              <a:defRPr sz="20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 dirty="0"/>
          </a:p>
        </p:txBody>
      </p:sp>
      <p:sp>
        <p:nvSpPr>
          <p:cNvPr id="65" name="Shape 65"/>
          <p:cNvSpPr txBox="1">
            <a:spLocks noGrp="1"/>
          </p:cNvSpPr>
          <p:nvPr>
            <p:ph type="body" idx="1"/>
          </p:nvPr>
        </p:nvSpPr>
        <p:spPr>
          <a:xfrm>
            <a:off x="1792288" y="5367337"/>
            <a:ext cx="5486399" cy="804861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indent="0" rtl="0">
              <a:spcBef>
                <a:spcPts val="0"/>
              </a:spcBef>
              <a:buFont typeface="Verdana"/>
              <a:buNone/>
              <a:defRPr sz="1400"/>
            </a:lvl1pPr>
            <a:lvl2pPr marL="457200" indent="0" rtl="0">
              <a:spcBef>
                <a:spcPts val="0"/>
              </a:spcBef>
              <a:buFont typeface="Verdana"/>
              <a:buNone/>
              <a:defRPr sz="1200"/>
            </a:lvl2pPr>
            <a:lvl3pPr marL="914400" indent="0" rtl="0">
              <a:spcBef>
                <a:spcPts val="0"/>
              </a:spcBef>
              <a:buFont typeface="Verdana"/>
              <a:buNone/>
              <a:defRPr sz="1000"/>
            </a:lvl3pPr>
            <a:lvl4pPr marL="1371600" indent="0" rtl="0">
              <a:spcBef>
                <a:spcPts val="0"/>
              </a:spcBef>
              <a:buFont typeface="Verdana"/>
              <a:buNone/>
              <a:defRPr sz="900"/>
            </a:lvl4pPr>
            <a:lvl5pPr marL="1828800" indent="0" rtl="0">
              <a:spcBef>
                <a:spcPts val="0"/>
              </a:spcBef>
              <a:buFont typeface="Verdana"/>
              <a:buNone/>
              <a:defRPr sz="900"/>
            </a:lvl5pPr>
            <a:lvl6pPr marL="2286000" indent="0" rtl="0">
              <a:spcBef>
                <a:spcPts val="0"/>
              </a:spcBef>
              <a:buFont typeface="Arial"/>
              <a:buNone/>
              <a:defRPr sz="900"/>
            </a:lvl6pPr>
            <a:lvl7pPr marL="2743200" indent="0" rtl="0">
              <a:spcBef>
                <a:spcPts val="0"/>
              </a:spcBef>
              <a:buFont typeface="Arial"/>
              <a:buNone/>
              <a:defRPr sz="900"/>
            </a:lvl7pPr>
            <a:lvl8pPr marL="3200400" indent="0" rtl="0">
              <a:spcBef>
                <a:spcPts val="0"/>
              </a:spcBef>
              <a:buFont typeface="Arial"/>
              <a:buNone/>
              <a:defRPr sz="900"/>
            </a:lvl8pPr>
            <a:lvl9pPr marL="3657600" indent="0" rtl="0">
              <a:spcBef>
                <a:spcPts val="0"/>
              </a:spcBef>
              <a:buFont typeface="Arial"/>
              <a:buNone/>
              <a:defRPr sz="9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>
  <p:cSld name="Title and Vertical Text">
    <p:spTree>
      <p:nvGrpSpPr>
        <p:cNvPr id="1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Shape 67"/>
          <p:cNvSpPr txBox="1">
            <a:spLocks noGrp="1"/>
          </p:cNvSpPr>
          <p:nvPr>
            <p:ph type="title"/>
          </p:nvPr>
        </p:nvSpPr>
        <p:spPr>
          <a:xfrm>
            <a:off x="-19050" y="0"/>
            <a:ext cx="9163049" cy="1371599"/>
          </a:xfrm>
          <a:prstGeom prst="rect">
            <a:avLst/>
          </a:prstGeom>
          <a:solidFill>
            <a:srgbClr val="214C90"/>
          </a:solidFill>
          <a:ln w="9525" cap="flat" cmpd="sng">
            <a:solidFill>
              <a:srgbClr val="214C90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91425" tIns="91425" rIns="91425" bIns="91425" anchor="ctr" anchorCtr="0"/>
          <a:lstStyle>
            <a:lvl1pPr algn="ctr" rtl="0">
              <a:spcBef>
                <a:spcPts val="0"/>
              </a:spcBef>
              <a:spcAft>
                <a:spcPts val="0"/>
              </a:spcAft>
              <a:defRPr sz="400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algn="ctr" rtl="0">
              <a:spcBef>
                <a:spcPts val="0"/>
              </a:spcBef>
              <a:spcAft>
                <a:spcPts val="0"/>
              </a:spcAft>
              <a:defRPr sz="400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defRPr>
            </a:lvl2pPr>
            <a:lvl3pPr algn="ctr" rtl="0">
              <a:spcBef>
                <a:spcPts val="0"/>
              </a:spcBef>
              <a:spcAft>
                <a:spcPts val="0"/>
              </a:spcAft>
              <a:defRPr sz="400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defRPr>
            </a:lvl3pPr>
            <a:lvl4pPr algn="ctr" rtl="0">
              <a:spcBef>
                <a:spcPts val="0"/>
              </a:spcBef>
              <a:spcAft>
                <a:spcPts val="0"/>
              </a:spcAft>
              <a:defRPr sz="400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defRPr>
            </a:lvl4pPr>
            <a:lvl5pPr algn="ctr" rtl="0">
              <a:spcBef>
                <a:spcPts val="0"/>
              </a:spcBef>
              <a:spcAft>
                <a:spcPts val="0"/>
              </a:spcAft>
              <a:defRPr sz="400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defRPr>
            </a:lvl5pPr>
            <a:lvl6pPr marL="457200" algn="ctr" rtl="0">
              <a:spcBef>
                <a:spcPts val="0"/>
              </a:spcBef>
              <a:spcAft>
                <a:spcPts val="0"/>
              </a:spcAft>
              <a:defRPr sz="44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914400" algn="ctr" rtl="0">
              <a:spcBef>
                <a:spcPts val="0"/>
              </a:spcBef>
              <a:spcAft>
                <a:spcPts val="0"/>
              </a:spcAft>
              <a:defRPr sz="44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1371600" algn="ctr" rtl="0">
              <a:spcBef>
                <a:spcPts val="0"/>
              </a:spcBef>
              <a:spcAft>
                <a:spcPts val="0"/>
              </a:spcAft>
              <a:defRPr sz="44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1828800" algn="ctr" rtl="0">
              <a:spcBef>
                <a:spcPts val="0"/>
              </a:spcBef>
              <a:spcAft>
                <a:spcPts val="0"/>
              </a:spcAft>
              <a:defRPr sz="44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68" name="Shape 68"/>
          <p:cNvSpPr txBox="1">
            <a:spLocks noGrp="1"/>
          </p:cNvSpPr>
          <p:nvPr>
            <p:ph type="body" idx="1"/>
          </p:nvPr>
        </p:nvSpPr>
        <p:spPr>
          <a:xfrm rot="5400000">
            <a:off x="2309018" y="-251618"/>
            <a:ext cx="4525963" cy="82296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342900" indent="-152400" algn="l" rtl="0">
              <a:spcBef>
                <a:spcPts val="600"/>
              </a:spcBef>
              <a:spcAft>
                <a:spcPts val="0"/>
              </a:spcAft>
              <a:buClr>
                <a:srgbClr val="214C90"/>
              </a:buClr>
              <a:buFont typeface="Times New Roman"/>
              <a:buChar char="•"/>
              <a:defRPr sz="300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L="742950" indent="-107950" algn="l" rtl="0">
              <a:spcBef>
                <a:spcPts val="560"/>
              </a:spcBef>
              <a:spcAft>
                <a:spcPts val="0"/>
              </a:spcAft>
              <a:buClr>
                <a:srgbClr val="1191D0"/>
              </a:buClr>
              <a:buFont typeface="Noto Sans Symbols"/>
              <a:buChar char="▪"/>
              <a:defRPr sz="280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2pPr>
            <a:lvl3pPr marL="1085850" indent="-69850" algn="l" rtl="0">
              <a:spcBef>
                <a:spcPts val="520"/>
              </a:spcBef>
              <a:spcAft>
                <a:spcPts val="0"/>
              </a:spcAft>
              <a:buClr>
                <a:srgbClr val="B2D233"/>
              </a:buClr>
              <a:buFont typeface="Arial"/>
              <a:buChar char="•"/>
              <a:defRPr sz="260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3pPr>
            <a:lvl4pPr marL="1428750" indent="-82550" algn="l" rtl="0">
              <a:spcBef>
                <a:spcPts val="480"/>
              </a:spcBef>
              <a:spcAft>
                <a:spcPts val="0"/>
              </a:spcAft>
              <a:buClr>
                <a:srgbClr val="1191D0"/>
              </a:buClr>
              <a:buFont typeface="Arial"/>
              <a:buChar char="•"/>
              <a:defRPr sz="240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4pPr>
            <a:lvl5pPr marL="1771650" indent="-95250" algn="l" rtl="0">
              <a:spcBef>
                <a:spcPts val="440"/>
              </a:spcBef>
              <a:spcAft>
                <a:spcPts val="0"/>
              </a:spcAft>
              <a:buClr>
                <a:srgbClr val="B2D233"/>
              </a:buClr>
              <a:buFont typeface="Merriweather Sans"/>
              <a:buChar char="-"/>
              <a:defRPr sz="220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5pPr>
            <a:lvl6pPr marL="2228850" indent="-107950" algn="l" rtl="0">
              <a:spcBef>
                <a:spcPts val="400"/>
              </a:spcBef>
              <a:spcAft>
                <a:spcPts val="0"/>
              </a:spcAft>
              <a:buClr>
                <a:srgbClr val="2D5E2F"/>
              </a:buClr>
              <a:buFont typeface="Times New Roman"/>
              <a:buChar char="•"/>
              <a:defRPr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686050" indent="-107950" algn="l" rtl="0">
              <a:spcBef>
                <a:spcPts val="400"/>
              </a:spcBef>
              <a:spcAft>
                <a:spcPts val="0"/>
              </a:spcAft>
              <a:buClr>
                <a:srgbClr val="2D5E2F"/>
              </a:buClr>
              <a:buFont typeface="Times New Roman"/>
              <a:buChar char="•"/>
              <a:defRPr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143250" indent="-107950" algn="l" rtl="0">
              <a:spcBef>
                <a:spcPts val="400"/>
              </a:spcBef>
              <a:spcAft>
                <a:spcPts val="0"/>
              </a:spcAft>
              <a:buClr>
                <a:srgbClr val="2D5E2F"/>
              </a:buClr>
              <a:buFont typeface="Times New Roman"/>
              <a:buChar char="•"/>
              <a:defRPr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600450" indent="-107950" algn="l" rtl="0">
              <a:spcBef>
                <a:spcPts val="400"/>
              </a:spcBef>
              <a:spcAft>
                <a:spcPts val="0"/>
              </a:spcAft>
              <a:buClr>
                <a:srgbClr val="2D5E2F"/>
              </a:buClr>
              <a:buFont typeface="Times New Roman"/>
              <a:buChar char="•"/>
              <a:defRPr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>
  <p:cSld name="Vertical Title and Text">
    <p:spTree>
      <p:nvGrpSpPr>
        <p:cNvPr id="1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Shape 70"/>
          <p:cNvSpPr txBox="1">
            <a:spLocks noGrp="1"/>
          </p:cNvSpPr>
          <p:nvPr>
            <p:ph type="title"/>
          </p:nvPr>
        </p:nvSpPr>
        <p:spPr>
          <a:xfrm rot="5400000">
            <a:off x="4938712" y="1920875"/>
            <a:ext cx="6126163" cy="2284412"/>
          </a:xfrm>
          <a:prstGeom prst="rect">
            <a:avLst/>
          </a:prstGeom>
          <a:solidFill>
            <a:srgbClr val="214C90"/>
          </a:solidFill>
          <a:ln w="9525" cap="flat" cmpd="sng">
            <a:solidFill>
              <a:srgbClr val="214C90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91425" tIns="91425" rIns="91425" bIns="91425" anchor="ctr" anchorCtr="0"/>
          <a:lstStyle>
            <a:lvl1pPr algn="ctr" rtl="0">
              <a:spcBef>
                <a:spcPts val="0"/>
              </a:spcBef>
              <a:spcAft>
                <a:spcPts val="0"/>
              </a:spcAft>
              <a:defRPr sz="400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algn="ctr" rtl="0">
              <a:spcBef>
                <a:spcPts val="0"/>
              </a:spcBef>
              <a:spcAft>
                <a:spcPts val="0"/>
              </a:spcAft>
              <a:defRPr sz="400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defRPr>
            </a:lvl2pPr>
            <a:lvl3pPr algn="ctr" rtl="0">
              <a:spcBef>
                <a:spcPts val="0"/>
              </a:spcBef>
              <a:spcAft>
                <a:spcPts val="0"/>
              </a:spcAft>
              <a:defRPr sz="400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defRPr>
            </a:lvl3pPr>
            <a:lvl4pPr algn="ctr" rtl="0">
              <a:spcBef>
                <a:spcPts val="0"/>
              </a:spcBef>
              <a:spcAft>
                <a:spcPts val="0"/>
              </a:spcAft>
              <a:defRPr sz="400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defRPr>
            </a:lvl4pPr>
            <a:lvl5pPr algn="ctr" rtl="0">
              <a:spcBef>
                <a:spcPts val="0"/>
              </a:spcBef>
              <a:spcAft>
                <a:spcPts val="0"/>
              </a:spcAft>
              <a:defRPr sz="400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defRPr>
            </a:lvl5pPr>
            <a:lvl6pPr marL="457200" algn="ctr" rtl="0">
              <a:spcBef>
                <a:spcPts val="0"/>
              </a:spcBef>
              <a:spcAft>
                <a:spcPts val="0"/>
              </a:spcAft>
              <a:defRPr sz="44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914400" algn="ctr" rtl="0">
              <a:spcBef>
                <a:spcPts val="0"/>
              </a:spcBef>
              <a:spcAft>
                <a:spcPts val="0"/>
              </a:spcAft>
              <a:defRPr sz="44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1371600" algn="ctr" rtl="0">
              <a:spcBef>
                <a:spcPts val="0"/>
              </a:spcBef>
              <a:spcAft>
                <a:spcPts val="0"/>
              </a:spcAft>
              <a:defRPr sz="44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1828800" algn="ctr" rtl="0">
              <a:spcBef>
                <a:spcPts val="0"/>
              </a:spcBef>
              <a:spcAft>
                <a:spcPts val="0"/>
              </a:spcAft>
              <a:defRPr sz="44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1" name="Shape 71"/>
          <p:cNvSpPr txBox="1">
            <a:spLocks noGrp="1"/>
          </p:cNvSpPr>
          <p:nvPr>
            <p:ph type="body" idx="1"/>
          </p:nvPr>
        </p:nvSpPr>
        <p:spPr>
          <a:xfrm rot="5400000">
            <a:off x="292099" y="-288925"/>
            <a:ext cx="6126163" cy="6704013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342900" indent="-152400" algn="l" rtl="0">
              <a:spcBef>
                <a:spcPts val="600"/>
              </a:spcBef>
              <a:spcAft>
                <a:spcPts val="0"/>
              </a:spcAft>
              <a:buClr>
                <a:srgbClr val="214C90"/>
              </a:buClr>
              <a:buFont typeface="Times New Roman"/>
              <a:buChar char="•"/>
              <a:defRPr sz="300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L="742950" indent="-107950" algn="l" rtl="0">
              <a:spcBef>
                <a:spcPts val="560"/>
              </a:spcBef>
              <a:spcAft>
                <a:spcPts val="0"/>
              </a:spcAft>
              <a:buClr>
                <a:srgbClr val="1191D0"/>
              </a:buClr>
              <a:buFont typeface="Noto Sans Symbols"/>
              <a:buChar char="▪"/>
              <a:defRPr sz="280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2pPr>
            <a:lvl3pPr marL="1085850" indent="-69850" algn="l" rtl="0">
              <a:spcBef>
                <a:spcPts val="520"/>
              </a:spcBef>
              <a:spcAft>
                <a:spcPts val="0"/>
              </a:spcAft>
              <a:buClr>
                <a:srgbClr val="B2D233"/>
              </a:buClr>
              <a:buFont typeface="Arial"/>
              <a:buChar char="•"/>
              <a:defRPr sz="260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3pPr>
            <a:lvl4pPr marL="1428750" indent="-82550" algn="l" rtl="0">
              <a:spcBef>
                <a:spcPts val="480"/>
              </a:spcBef>
              <a:spcAft>
                <a:spcPts val="0"/>
              </a:spcAft>
              <a:buClr>
                <a:srgbClr val="1191D0"/>
              </a:buClr>
              <a:buFont typeface="Arial"/>
              <a:buChar char="•"/>
              <a:defRPr sz="240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4pPr>
            <a:lvl5pPr marL="1771650" indent="-95250" algn="l" rtl="0">
              <a:spcBef>
                <a:spcPts val="440"/>
              </a:spcBef>
              <a:spcAft>
                <a:spcPts val="0"/>
              </a:spcAft>
              <a:buClr>
                <a:srgbClr val="B2D233"/>
              </a:buClr>
              <a:buFont typeface="Merriweather Sans"/>
              <a:buChar char="-"/>
              <a:defRPr sz="220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5pPr>
            <a:lvl6pPr marL="2228850" indent="-107950" algn="l" rtl="0">
              <a:spcBef>
                <a:spcPts val="400"/>
              </a:spcBef>
              <a:spcAft>
                <a:spcPts val="0"/>
              </a:spcAft>
              <a:buClr>
                <a:srgbClr val="2D5E2F"/>
              </a:buClr>
              <a:buFont typeface="Times New Roman"/>
              <a:buChar char="•"/>
              <a:defRPr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686050" indent="-107950" algn="l" rtl="0">
              <a:spcBef>
                <a:spcPts val="400"/>
              </a:spcBef>
              <a:spcAft>
                <a:spcPts val="0"/>
              </a:spcAft>
              <a:buClr>
                <a:srgbClr val="2D5E2F"/>
              </a:buClr>
              <a:buFont typeface="Times New Roman"/>
              <a:buChar char="•"/>
              <a:defRPr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143250" indent="-107950" algn="l" rtl="0">
              <a:spcBef>
                <a:spcPts val="400"/>
              </a:spcBef>
              <a:spcAft>
                <a:spcPts val="0"/>
              </a:spcAft>
              <a:buClr>
                <a:srgbClr val="2D5E2F"/>
              </a:buClr>
              <a:buFont typeface="Times New Roman"/>
              <a:buChar char="•"/>
              <a:defRPr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600450" indent="-107950" algn="l" rtl="0">
              <a:spcBef>
                <a:spcPts val="400"/>
              </a:spcBef>
              <a:spcAft>
                <a:spcPts val="0"/>
              </a:spcAft>
              <a:buClr>
                <a:srgbClr val="2D5E2F"/>
              </a:buClr>
              <a:buFont typeface="Times New Roman"/>
              <a:buChar char="•"/>
              <a:defRPr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Title Slide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Shape 73"/>
          <p:cNvSpPr/>
          <p:nvPr/>
        </p:nvSpPr>
        <p:spPr>
          <a:xfrm>
            <a:off x="-9525" y="6400800"/>
            <a:ext cx="9153525" cy="457200"/>
          </a:xfrm>
          <a:prstGeom prst="rect">
            <a:avLst/>
          </a:prstGeom>
          <a:solidFill>
            <a:srgbClr val="214C90"/>
          </a:solidFill>
          <a:ln w="9525" cap="flat" cmpd="sng">
            <a:solidFill>
              <a:srgbClr val="214C90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0" tIns="0" rIns="0" bIns="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 b="0" i="0" u="none" strike="noStrike" cap="none" baseline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74" name="Shape 74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7621588" y="6400800"/>
            <a:ext cx="1533524" cy="457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5" name="Shape 7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3175" y="6400800"/>
            <a:ext cx="1766888" cy="457200"/>
          </a:xfrm>
          <a:prstGeom prst="rect">
            <a:avLst/>
          </a:prstGeom>
          <a:noFill/>
          <a:ln>
            <a:noFill/>
          </a:ln>
        </p:spPr>
      </p:pic>
      <p:sp>
        <p:nvSpPr>
          <p:cNvPr id="76" name="Shape 76"/>
          <p:cNvSpPr txBox="1"/>
          <p:nvPr/>
        </p:nvSpPr>
        <p:spPr>
          <a:xfrm>
            <a:off x="4495800" y="6400800"/>
            <a:ext cx="3276600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sz="900" b="0" i="0" u="none" strike="noStrike" cap="none" baseline="0" dirty="0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rPr>
              <a:t>Copyright © 2015 by Pearson Education, Inc.</a:t>
            </a:r>
          </a:p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sz="900" b="0" i="0" u="none" strike="noStrike" cap="none" baseline="0" dirty="0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rPr>
              <a:t>All Rights Reserved</a:t>
            </a:r>
          </a:p>
        </p:txBody>
      </p:sp>
      <p:sp>
        <p:nvSpPr>
          <p:cNvPr id="77" name="Shape 77"/>
          <p:cNvSpPr txBox="1"/>
          <p:nvPr/>
        </p:nvSpPr>
        <p:spPr>
          <a:xfrm>
            <a:off x="1681163" y="6391275"/>
            <a:ext cx="3348037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sz="900" b="0" i="1" u="none" strike="noStrike" cap="none" baseline="0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Multiculturalism and the Criminal Justice System, 1e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sz="900" b="0" i="0" u="none" strike="noStrike" cap="none" baseline="0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Robert D. Hanser and Michael D. Gomila	</a:t>
            </a:r>
          </a:p>
        </p:txBody>
      </p:sp>
      <p:sp>
        <p:nvSpPr>
          <p:cNvPr id="78" name="Shape 78"/>
          <p:cNvSpPr txBox="1">
            <a:spLocks noGrp="1"/>
          </p:cNvSpPr>
          <p:nvPr>
            <p:ph type="ctrTitle"/>
          </p:nvPr>
        </p:nvSpPr>
        <p:spPr>
          <a:xfrm>
            <a:off x="685800" y="2130425"/>
            <a:ext cx="7772400" cy="1470024"/>
          </a:xfrm>
          <a:prstGeom prst="rect">
            <a:avLst/>
          </a:prstGeom>
          <a:solidFill>
            <a:srgbClr val="214C90"/>
          </a:solidFill>
          <a:ln w="9525" cap="flat" cmpd="sng">
            <a:solidFill>
              <a:srgbClr val="214C90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91425" tIns="91425" rIns="91425" bIns="91425" anchor="ctr" anchorCtr="0"/>
          <a:lstStyle>
            <a:lvl1pPr marL="0" marR="0" indent="0" algn="ctr" rtl="0">
              <a:spcBef>
                <a:spcPts val="0"/>
              </a:spcBef>
              <a:spcAft>
                <a:spcPts val="0"/>
              </a:spcAft>
              <a:defRPr sz="4000" b="0" i="0" u="none" strike="noStrike" cap="none" baseline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L="0" marR="0" indent="0" algn="ctr" rtl="0">
              <a:spcBef>
                <a:spcPts val="0"/>
              </a:spcBef>
              <a:spcAft>
                <a:spcPts val="0"/>
              </a:spcAft>
              <a:defRPr sz="4000" b="0" i="0" u="none" strike="noStrike" cap="none" baseline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defRPr>
            </a:lvl2pPr>
            <a:lvl3pPr marL="0" marR="0" indent="0" algn="ctr" rtl="0">
              <a:spcBef>
                <a:spcPts val="0"/>
              </a:spcBef>
              <a:spcAft>
                <a:spcPts val="0"/>
              </a:spcAft>
              <a:defRPr sz="4000" b="0" i="0" u="none" strike="noStrike" cap="none" baseline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defRPr>
            </a:lvl3pPr>
            <a:lvl4pPr marL="0" marR="0" indent="0" algn="ctr" rtl="0">
              <a:spcBef>
                <a:spcPts val="0"/>
              </a:spcBef>
              <a:spcAft>
                <a:spcPts val="0"/>
              </a:spcAft>
              <a:defRPr sz="4000" b="0" i="0" u="none" strike="noStrike" cap="none" baseline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defRPr>
            </a:lvl4pPr>
            <a:lvl5pPr marL="0" marR="0" indent="0" algn="ctr" rtl="0">
              <a:spcBef>
                <a:spcPts val="0"/>
              </a:spcBef>
              <a:spcAft>
                <a:spcPts val="0"/>
              </a:spcAft>
              <a:defRPr sz="4000" b="0" i="0" u="none" strike="noStrike" cap="none" baseline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defRPr>
            </a:lvl5pPr>
            <a:lvl6pPr marL="457200" marR="0" indent="0" algn="ctr" rtl="0">
              <a:spcBef>
                <a:spcPts val="0"/>
              </a:spcBef>
              <a:spcAft>
                <a:spcPts val="0"/>
              </a:spcAft>
              <a:defRPr sz="4400" b="1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914400" marR="0" indent="0" algn="ctr" rtl="0">
              <a:spcBef>
                <a:spcPts val="0"/>
              </a:spcBef>
              <a:spcAft>
                <a:spcPts val="0"/>
              </a:spcAft>
              <a:defRPr sz="4400" b="1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1371600" marR="0" indent="0" algn="ctr" rtl="0">
              <a:spcBef>
                <a:spcPts val="0"/>
              </a:spcBef>
              <a:spcAft>
                <a:spcPts val="0"/>
              </a:spcAft>
              <a:defRPr sz="4400" b="1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1828800" marR="0" indent="0" algn="ctr" rtl="0">
              <a:spcBef>
                <a:spcPts val="0"/>
              </a:spcBef>
              <a:spcAft>
                <a:spcPts val="0"/>
              </a:spcAft>
              <a:defRPr sz="4400" b="1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9" name="Shape 79"/>
          <p:cNvSpPr txBox="1">
            <a:spLocks noGrp="1"/>
          </p:cNvSpPr>
          <p:nvPr>
            <p:ph type="subTitle" idx="1"/>
          </p:nvPr>
        </p:nvSpPr>
        <p:spPr>
          <a:xfrm>
            <a:off x="1371600" y="3886200"/>
            <a:ext cx="6400799" cy="17526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ctr" rtl="0">
              <a:spcBef>
                <a:spcPts val="600"/>
              </a:spcBef>
              <a:spcAft>
                <a:spcPts val="0"/>
              </a:spcAft>
              <a:buClr>
                <a:srgbClr val="214C90"/>
              </a:buClr>
              <a:buFont typeface="Times New Roman"/>
              <a:buNone/>
              <a:defRPr sz="3000" b="0" i="0" u="none" strike="noStrike" cap="none" baseline="0">
                <a:solidFill>
                  <a:srgbClr val="888888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L="457200" marR="0" indent="0" algn="ctr" rtl="0">
              <a:spcBef>
                <a:spcPts val="560"/>
              </a:spcBef>
              <a:spcAft>
                <a:spcPts val="0"/>
              </a:spcAft>
              <a:buClr>
                <a:srgbClr val="1191D0"/>
              </a:buClr>
              <a:buFont typeface="Noto Sans Symbols"/>
              <a:buNone/>
              <a:defRPr sz="2800" b="0" i="0" u="none" strike="noStrike" cap="none" baseline="0">
                <a:solidFill>
                  <a:srgbClr val="888888"/>
                </a:solidFill>
                <a:latin typeface="Verdana"/>
                <a:ea typeface="Verdana"/>
                <a:cs typeface="Verdana"/>
                <a:sym typeface="Verdana"/>
              </a:defRPr>
            </a:lvl2pPr>
            <a:lvl3pPr marL="914400" marR="0" indent="0" algn="ctr" rtl="0">
              <a:spcBef>
                <a:spcPts val="520"/>
              </a:spcBef>
              <a:spcAft>
                <a:spcPts val="0"/>
              </a:spcAft>
              <a:buClr>
                <a:srgbClr val="B2D233"/>
              </a:buClr>
              <a:buFont typeface="Arial"/>
              <a:buNone/>
              <a:defRPr sz="2600" b="0" i="0" u="none" strike="noStrike" cap="none" baseline="0">
                <a:solidFill>
                  <a:srgbClr val="888888"/>
                </a:solidFill>
                <a:latin typeface="Verdana"/>
                <a:ea typeface="Verdana"/>
                <a:cs typeface="Verdana"/>
                <a:sym typeface="Verdana"/>
              </a:defRPr>
            </a:lvl3pPr>
            <a:lvl4pPr marL="1371600" marR="0" indent="0" algn="ctr" rtl="0">
              <a:spcBef>
                <a:spcPts val="480"/>
              </a:spcBef>
              <a:spcAft>
                <a:spcPts val="0"/>
              </a:spcAft>
              <a:buClr>
                <a:srgbClr val="1191D0"/>
              </a:buClr>
              <a:buFont typeface="Arial"/>
              <a:buNone/>
              <a:defRPr sz="2400" b="0" i="0" u="none" strike="noStrike" cap="none" baseline="0">
                <a:solidFill>
                  <a:srgbClr val="888888"/>
                </a:solidFill>
                <a:latin typeface="Verdana"/>
                <a:ea typeface="Verdana"/>
                <a:cs typeface="Verdana"/>
                <a:sym typeface="Verdana"/>
              </a:defRPr>
            </a:lvl4pPr>
            <a:lvl5pPr marL="1828800" marR="0" indent="0" algn="ctr" rtl="0">
              <a:spcBef>
                <a:spcPts val="440"/>
              </a:spcBef>
              <a:spcAft>
                <a:spcPts val="0"/>
              </a:spcAft>
              <a:buClr>
                <a:srgbClr val="B2D233"/>
              </a:buClr>
              <a:buFont typeface="Merriweather Sans"/>
              <a:buNone/>
              <a:defRPr sz="2200" b="0" i="0" u="none" strike="noStrike" cap="none" baseline="0">
                <a:solidFill>
                  <a:srgbClr val="888888"/>
                </a:solidFill>
                <a:latin typeface="Verdana"/>
                <a:ea typeface="Verdana"/>
                <a:cs typeface="Verdana"/>
                <a:sym typeface="Verdana"/>
              </a:defRPr>
            </a:lvl5pPr>
            <a:lvl6pPr marL="2286000" marR="0" indent="0" algn="ctr" rtl="0">
              <a:spcBef>
                <a:spcPts val="400"/>
              </a:spcBef>
              <a:spcAft>
                <a:spcPts val="0"/>
              </a:spcAft>
              <a:buClr>
                <a:srgbClr val="2D5E2F"/>
              </a:buClr>
              <a:buFont typeface="Times New Roman"/>
              <a:buNone/>
              <a:defRPr sz="2000" b="0" i="0" u="none" strike="noStrike" cap="none" baseline="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743200" marR="0" indent="0" algn="ctr" rtl="0">
              <a:spcBef>
                <a:spcPts val="400"/>
              </a:spcBef>
              <a:spcAft>
                <a:spcPts val="0"/>
              </a:spcAft>
              <a:buClr>
                <a:srgbClr val="2D5E2F"/>
              </a:buClr>
              <a:buFont typeface="Times New Roman"/>
              <a:buNone/>
              <a:defRPr sz="2000" b="0" i="0" u="none" strike="noStrike" cap="none" baseline="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200400" marR="0" indent="0" algn="ctr" rtl="0">
              <a:spcBef>
                <a:spcPts val="400"/>
              </a:spcBef>
              <a:spcAft>
                <a:spcPts val="0"/>
              </a:spcAft>
              <a:buClr>
                <a:srgbClr val="2D5E2F"/>
              </a:buClr>
              <a:buFont typeface="Times New Roman"/>
              <a:buNone/>
              <a:defRPr sz="2000" b="0" i="0" u="none" strike="noStrike" cap="none" baseline="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657600" marR="0" indent="0" algn="ctr" rtl="0">
              <a:spcBef>
                <a:spcPts val="400"/>
              </a:spcBef>
              <a:spcAft>
                <a:spcPts val="0"/>
              </a:spcAft>
              <a:buClr>
                <a:srgbClr val="2D5E2F"/>
              </a:buClr>
              <a:buFont typeface="Times New Roman"/>
              <a:buNone/>
              <a:defRPr sz="2000" b="0" i="0" u="none" strike="noStrike" cap="none" baseline="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0" name="Shape 80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599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l" rtl="0">
              <a:spcBef>
                <a:spcPts val="0"/>
              </a:spcBef>
              <a:spcAft>
                <a:spcPts val="0"/>
              </a:spcAft>
              <a:defRPr sz="24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457200" marR="0" indent="0" algn="l" rtl="0">
              <a:spcBef>
                <a:spcPts val="0"/>
              </a:spcBef>
              <a:spcAft>
                <a:spcPts val="0"/>
              </a:spcAft>
              <a:defRPr sz="24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914400" marR="0" indent="0" algn="l" rtl="0">
              <a:spcBef>
                <a:spcPts val="0"/>
              </a:spcBef>
              <a:spcAft>
                <a:spcPts val="0"/>
              </a:spcAft>
              <a:defRPr sz="24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371600" marR="0" indent="0" algn="l" rtl="0">
              <a:spcBef>
                <a:spcPts val="0"/>
              </a:spcBef>
              <a:spcAft>
                <a:spcPts val="0"/>
              </a:spcAft>
              <a:defRPr sz="24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1828800" marR="0" indent="0" algn="l" rtl="0">
              <a:spcBef>
                <a:spcPts val="0"/>
              </a:spcBef>
              <a:spcAft>
                <a:spcPts val="0"/>
              </a:spcAft>
              <a:defRPr sz="24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286000" marR="0" indent="0" algn="l" rtl="0">
              <a:spcBef>
                <a:spcPts val="0"/>
              </a:spcBef>
              <a:defRPr sz="24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743200" marR="0" indent="0" algn="l" rtl="0">
              <a:spcBef>
                <a:spcPts val="0"/>
              </a:spcBef>
              <a:defRPr sz="24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200400" marR="0" indent="0" algn="l" rtl="0">
              <a:spcBef>
                <a:spcPts val="0"/>
              </a:spcBef>
              <a:defRPr sz="24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657600" marR="0" indent="0" algn="l" rtl="0">
              <a:spcBef>
                <a:spcPts val="0"/>
              </a:spcBef>
              <a:defRPr sz="24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 dirty="0"/>
          </a:p>
        </p:txBody>
      </p:sp>
      <p:sp>
        <p:nvSpPr>
          <p:cNvPr id="81" name="Shape 81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l" rtl="0">
              <a:spcBef>
                <a:spcPts val="0"/>
              </a:spcBef>
              <a:spcAft>
                <a:spcPts val="0"/>
              </a:spcAft>
              <a:defRPr sz="24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457200" marR="0" indent="0" algn="l" rtl="0">
              <a:spcBef>
                <a:spcPts val="0"/>
              </a:spcBef>
              <a:spcAft>
                <a:spcPts val="0"/>
              </a:spcAft>
              <a:defRPr sz="24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914400" marR="0" indent="0" algn="l" rtl="0">
              <a:spcBef>
                <a:spcPts val="0"/>
              </a:spcBef>
              <a:spcAft>
                <a:spcPts val="0"/>
              </a:spcAft>
              <a:defRPr sz="24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371600" marR="0" indent="0" algn="l" rtl="0">
              <a:spcBef>
                <a:spcPts val="0"/>
              </a:spcBef>
              <a:spcAft>
                <a:spcPts val="0"/>
              </a:spcAft>
              <a:defRPr sz="24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1828800" marR="0" indent="0" algn="l" rtl="0">
              <a:spcBef>
                <a:spcPts val="0"/>
              </a:spcBef>
              <a:spcAft>
                <a:spcPts val="0"/>
              </a:spcAft>
              <a:defRPr sz="24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286000" marR="0" indent="0" algn="l" rtl="0">
              <a:spcBef>
                <a:spcPts val="0"/>
              </a:spcBef>
              <a:defRPr sz="24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743200" marR="0" indent="0" algn="l" rtl="0">
              <a:spcBef>
                <a:spcPts val="0"/>
              </a:spcBef>
              <a:defRPr sz="24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200400" marR="0" indent="0" algn="l" rtl="0">
              <a:spcBef>
                <a:spcPts val="0"/>
              </a:spcBef>
              <a:defRPr sz="24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657600" marR="0" indent="0" algn="l" rtl="0">
              <a:spcBef>
                <a:spcPts val="0"/>
              </a:spcBef>
              <a:defRPr sz="24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 dirty="0"/>
          </a:p>
        </p:txBody>
      </p:sp>
      <p:sp>
        <p:nvSpPr>
          <p:cNvPr id="82" name="Shape 8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599" cy="365125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fld id="{00000000-1234-1234-1234-123412341234}" type="slidenum">
              <a:rPr lang="en-US" sz="24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lang="en-US" sz="2400" b="0" i="0" u="none" strike="noStrike" cap="none" baseline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hape 9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342900" marR="0" indent="-152400" algn="l" rtl="0">
              <a:spcBef>
                <a:spcPts val="600"/>
              </a:spcBef>
              <a:spcAft>
                <a:spcPts val="0"/>
              </a:spcAft>
              <a:buClr>
                <a:srgbClr val="214C90"/>
              </a:buClr>
              <a:buFont typeface="Times New Roman"/>
              <a:buChar char="•"/>
              <a:defRPr sz="3000" b="0" i="0" u="none" strike="noStrike" cap="none" baseline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L="742950" marR="0" indent="-107950" algn="l" rtl="0">
              <a:spcBef>
                <a:spcPts val="560"/>
              </a:spcBef>
              <a:spcAft>
                <a:spcPts val="0"/>
              </a:spcAft>
              <a:buClr>
                <a:srgbClr val="1191D0"/>
              </a:buClr>
              <a:buFont typeface="Noto Sans Symbols"/>
              <a:buChar char="▪"/>
              <a:defRPr sz="2800" b="0" i="0" u="none" strike="noStrike" cap="none" baseline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2pPr>
            <a:lvl3pPr marL="1085850" marR="0" indent="-69850" algn="l" rtl="0">
              <a:spcBef>
                <a:spcPts val="520"/>
              </a:spcBef>
              <a:spcAft>
                <a:spcPts val="0"/>
              </a:spcAft>
              <a:buClr>
                <a:srgbClr val="B2D233"/>
              </a:buClr>
              <a:buFont typeface="Arial"/>
              <a:buChar char="•"/>
              <a:defRPr sz="2600" b="0" i="0" u="none" strike="noStrike" cap="none" baseline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3pPr>
            <a:lvl4pPr marL="1428750" marR="0" indent="-82550" algn="l" rtl="0">
              <a:spcBef>
                <a:spcPts val="480"/>
              </a:spcBef>
              <a:spcAft>
                <a:spcPts val="0"/>
              </a:spcAft>
              <a:buClr>
                <a:srgbClr val="1191D0"/>
              </a:buClr>
              <a:buFont typeface="Arial"/>
              <a:buChar char="•"/>
              <a:defRPr sz="2400" b="0" i="0" u="none" strike="noStrike" cap="none" baseline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4pPr>
            <a:lvl5pPr marL="1771650" marR="0" indent="-95250" algn="l" rtl="0">
              <a:spcBef>
                <a:spcPts val="440"/>
              </a:spcBef>
              <a:spcAft>
                <a:spcPts val="0"/>
              </a:spcAft>
              <a:buClr>
                <a:srgbClr val="B2D233"/>
              </a:buClr>
              <a:buFont typeface="Merriweather Sans"/>
              <a:buChar char="-"/>
              <a:defRPr sz="2200" b="0" i="0" u="none" strike="noStrike" cap="none" baseline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5pPr>
            <a:lvl6pPr marL="2228850" marR="0" indent="-107950" algn="l" rtl="0">
              <a:spcBef>
                <a:spcPts val="400"/>
              </a:spcBef>
              <a:spcAft>
                <a:spcPts val="0"/>
              </a:spcAft>
              <a:buClr>
                <a:srgbClr val="2D5E2F"/>
              </a:buClr>
              <a:buFont typeface="Times New Roman"/>
              <a:buChar char="•"/>
              <a:defRPr sz="20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686050" marR="0" indent="-107950" algn="l" rtl="0">
              <a:spcBef>
                <a:spcPts val="400"/>
              </a:spcBef>
              <a:spcAft>
                <a:spcPts val="0"/>
              </a:spcAft>
              <a:buClr>
                <a:srgbClr val="2D5E2F"/>
              </a:buClr>
              <a:buFont typeface="Times New Roman"/>
              <a:buChar char="•"/>
              <a:defRPr sz="20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143250" marR="0" indent="-107950" algn="l" rtl="0">
              <a:spcBef>
                <a:spcPts val="400"/>
              </a:spcBef>
              <a:spcAft>
                <a:spcPts val="0"/>
              </a:spcAft>
              <a:buClr>
                <a:srgbClr val="2D5E2F"/>
              </a:buClr>
              <a:buFont typeface="Times New Roman"/>
              <a:buChar char="•"/>
              <a:defRPr sz="20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600450" marR="0" indent="-107950" algn="l" rtl="0">
              <a:spcBef>
                <a:spcPts val="400"/>
              </a:spcBef>
              <a:spcAft>
                <a:spcPts val="0"/>
              </a:spcAft>
              <a:buClr>
                <a:srgbClr val="2D5E2F"/>
              </a:buClr>
              <a:buFont typeface="Times New Roman"/>
              <a:buChar char="•"/>
              <a:defRPr sz="20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0" name="Shape 10"/>
          <p:cNvSpPr txBox="1">
            <a:spLocks noGrp="1"/>
          </p:cNvSpPr>
          <p:nvPr>
            <p:ph type="title"/>
          </p:nvPr>
        </p:nvSpPr>
        <p:spPr>
          <a:xfrm>
            <a:off x="-19050" y="0"/>
            <a:ext cx="9163049" cy="1371599"/>
          </a:xfrm>
          <a:prstGeom prst="rect">
            <a:avLst/>
          </a:prstGeom>
          <a:solidFill>
            <a:srgbClr val="214C90"/>
          </a:solidFill>
          <a:ln w="9525" cap="flat" cmpd="sng">
            <a:solidFill>
              <a:srgbClr val="214C90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91425" tIns="91425" rIns="91425" bIns="91425" anchor="ctr" anchorCtr="0"/>
          <a:lstStyle>
            <a:lvl1pPr marL="0" marR="0" indent="0" algn="ctr" rtl="0">
              <a:spcBef>
                <a:spcPts val="0"/>
              </a:spcBef>
              <a:spcAft>
                <a:spcPts val="0"/>
              </a:spcAft>
              <a:defRPr sz="4000" b="0" i="0" u="none" strike="noStrike" cap="none" baseline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L="0" marR="0" indent="0" algn="ctr" rtl="0">
              <a:spcBef>
                <a:spcPts val="0"/>
              </a:spcBef>
              <a:spcAft>
                <a:spcPts val="0"/>
              </a:spcAft>
              <a:defRPr sz="4000" b="0" i="0" u="none" strike="noStrike" cap="none" baseline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defRPr>
            </a:lvl2pPr>
            <a:lvl3pPr marL="0" marR="0" indent="0" algn="ctr" rtl="0">
              <a:spcBef>
                <a:spcPts val="0"/>
              </a:spcBef>
              <a:spcAft>
                <a:spcPts val="0"/>
              </a:spcAft>
              <a:defRPr sz="4000" b="0" i="0" u="none" strike="noStrike" cap="none" baseline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defRPr>
            </a:lvl3pPr>
            <a:lvl4pPr marL="0" marR="0" indent="0" algn="ctr" rtl="0">
              <a:spcBef>
                <a:spcPts val="0"/>
              </a:spcBef>
              <a:spcAft>
                <a:spcPts val="0"/>
              </a:spcAft>
              <a:defRPr sz="4000" b="0" i="0" u="none" strike="noStrike" cap="none" baseline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defRPr>
            </a:lvl4pPr>
            <a:lvl5pPr marL="0" marR="0" indent="0" algn="ctr" rtl="0">
              <a:spcBef>
                <a:spcPts val="0"/>
              </a:spcBef>
              <a:spcAft>
                <a:spcPts val="0"/>
              </a:spcAft>
              <a:defRPr sz="4000" b="0" i="0" u="none" strike="noStrike" cap="none" baseline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defRPr>
            </a:lvl5pPr>
            <a:lvl6pPr marL="457200" marR="0" indent="0" algn="ctr" rtl="0">
              <a:spcBef>
                <a:spcPts val="0"/>
              </a:spcBef>
              <a:spcAft>
                <a:spcPts val="0"/>
              </a:spcAft>
              <a:defRPr sz="4400" b="1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914400" marR="0" indent="0" algn="ctr" rtl="0">
              <a:spcBef>
                <a:spcPts val="0"/>
              </a:spcBef>
              <a:spcAft>
                <a:spcPts val="0"/>
              </a:spcAft>
              <a:defRPr sz="4400" b="1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1371600" marR="0" indent="0" algn="ctr" rtl="0">
              <a:spcBef>
                <a:spcPts val="0"/>
              </a:spcBef>
              <a:spcAft>
                <a:spcPts val="0"/>
              </a:spcAft>
              <a:defRPr sz="4400" b="1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1828800" marR="0" indent="0" algn="ctr" rtl="0">
              <a:spcBef>
                <a:spcPts val="0"/>
              </a:spcBef>
              <a:spcAft>
                <a:spcPts val="0"/>
              </a:spcAft>
              <a:defRPr sz="4400" b="1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1" name="Shape 11"/>
          <p:cNvSpPr/>
          <p:nvPr/>
        </p:nvSpPr>
        <p:spPr>
          <a:xfrm>
            <a:off x="-9525" y="6400800"/>
            <a:ext cx="9153525" cy="457200"/>
          </a:xfrm>
          <a:prstGeom prst="rect">
            <a:avLst/>
          </a:prstGeom>
          <a:solidFill>
            <a:srgbClr val="214C90"/>
          </a:solidFill>
          <a:ln w="9525" cap="flat" cmpd="sng">
            <a:solidFill>
              <a:srgbClr val="214C90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0" tIns="0" rIns="0" bIns="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 b="0" i="0" u="none" strike="noStrike" cap="none" baseline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2" name="Shape 12"/>
          <p:cNvPicPr preferRelativeResize="0"/>
          <p:nvPr/>
        </p:nvPicPr>
        <p:blipFill rotWithShape="1">
          <a:blip r:embed="rId18">
            <a:alphaModFix/>
          </a:blip>
          <a:srcRect/>
          <a:stretch/>
        </p:blipFill>
        <p:spPr>
          <a:xfrm>
            <a:off x="7621588" y="6400800"/>
            <a:ext cx="1533524" cy="457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Shape 13"/>
          <p:cNvPicPr preferRelativeResize="0"/>
          <p:nvPr/>
        </p:nvPicPr>
        <p:blipFill rotWithShape="1">
          <a:blip r:embed="rId19">
            <a:alphaModFix/>
          </a:blip>
          <a:srcRect/>
          <a:stretch/>
        </p:blipFill>
        <p:spPr>
          <a:xfrm>
            <a:off x="-3175" y="6400800"/>
            <a:ext cx="1766888" cy="457200"/>
          </a:xfrm>
          <a:prstGeom prst="rect">
            <a:avLst/>
          </a:prstGeom>
          <a:noFill/>
          <a:ln>
            <a:noFill/>
          </a:ln>
        </p:spPr>
      </p:pic>
      <p:sp>
        <p:nvSpPr>
          <p:cNvPr id="14" name="Shape 14"/>
          <p:cNvSpPr txBox="1"/>
          <p:nvPr/>
        </p:nvSpPr>
        <p:spPr>
          <a:xfrm>
            <a:off x="4495800" y="6400800"/>
            <a:ext cx="3276600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sz="900" b="0" i="0" u="none" strike="noStrike" cap="none" baseline="0" dirty="0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rPr>
              <a:t>Copyright © 2017 by Pearson Education, Inc.</a:t>
            </a:r>
          </a:p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sz="900" b="0" i="0" u="none" strike="noStrike" cap="none" baseline="0" dirty="0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rPr>
              <a:t>All Rights Reserved</a:t>
            </a:r>
          </a:p>
        </p:txBody>
      </p:sp>
      <p:sp>
        <p:nvSpPr>
          <p:cNvPr id="15" name="Shape 15"/>
          <p:cNvSpPr txBox="1"/>
          <p:nvPr/>
        </p:nvSpPr>
        <p:spPr>
          <a:xfrm>
            <a:off x="1681163" y="6391275"/>
            <a:ext cx="3348037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sz="900" b="0" i="1" u="none" strike="noStrike" cap="none" baseline="0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Introduction to Materials Management, 8e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sz="900" b="0" i="0" u="none" strike="noStrike" cap="none" baseline="0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Chapman, Arnold, Gatewood, and Clive 	</a:t>
            </a: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</p:sldLayoutIdLst>
  <p:hf sldNum="0" hdr="0" ftr="0" dt="0"/>
  <p:txStyles>
    <p:titleStyle>
      <a:defPPr marR="0" algn="l" rtl="0">
        <a:lnSpc>
          <a:spcPct val="100000"/>
        </a:lnSpc>
        <a:spcBef>
          <a:spcPts val="0"/>
        </a:spcBef>
        <a:spcAft>
          <a:spcPts val="0"/>
        </a:spcAft>
      </a:defPPr>
      <a:lvl1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1pPr>
    </p:titleStyle>
    <p:bodyStyle>
      <a:defPPr marR="0" algn="l" rtl="0">
        <a:lnSpc>
          <a:spcPct val="100000"/>
        </a:lnSpc>
        <a:spcBef>
          <a:spcPts val="0"/>
        </a:spcBef>
        <a:spcAft>
          <a:spcPts val="0"/>
        </a:spcAft>
      </a:defPPr>
      <a:lvl1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1pPr>
      <a:lvl2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2pPr>
      <a:lvl3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3pPr>
      <a:lvl4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4pPr>
      <a:lvl5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5pPr>
      <a:lvl6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6pPr>
      <a:lvl7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7pPr>
      <a:lvl8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8pPr>
      <a:lvl9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9pPr>
    </p:bodyStyle>
    <p:otherStyle>
      <a:defPPr marR="0" algn="l" rtl="0">
        <a:lnSpc>
          <a:spcPct val="100000"/>
        </a:lnSpc>
        <a:spcBef>
          <a:spcPts val="0"/>
        </a:spcBef>
        <a:spcAft>
          <a:spcPts val="0"/>
        </a:spcAft>
      </a:defPPr>
      <a:lvl1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1pPr>
      <a:lvl2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2pPr>
      <a:lvl3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3pPr>
      <a:lvl4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4pPr>
      <a:lvl5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5pPr>
      <a:lvl6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6pPr>
      <a:lvl7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7pPr>
      <a:lvl8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8pPr>
      <a:lvl9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Shape 84"/>
          <p:cNvSpPr/>
          <p:nvPr/>
        </p:nvSpPr>
        <p:spPr>
          <a:xfrm>
            <a:off x="4517410" y="3810000"/>
            <a:ext cx="4321790" cy="15240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14000"/>
              </a:lnSpc>
              <a:spcBef>
                <a:spcPts val="600"/>
              </a:spcBef>
              <a:spcAft>
                <a:spcPts val="600"/>
              </a:spcAft>
              <a:buSzPct val="25000"/>
              <a:buNone/>
            </a:pPr>
            <a:r>
              <a:rPr lang="en-US" sz="28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Introduction to Materials Management</a:t>
            </a:r>
          </a:p>
        </p:txBody>
      </p:sp>
      <p:sp>
        <p:nvSpPr>
          <p:cNvPr id="85" name="Shape 85"/>
          <p:cNvSpPr txBox="1"/>
          <p:nvPr/>
        </p:nvSpPr>
        <p:spPr>
          <a:xfrm>
            <a:off x="6705600" y="2559050"/>
            <a:ext cx="722312" cy="1108074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sz="66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1</a:t>
            </a: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Shape 90"/>
          <p:cNvSpPr txBox="1">
            <a:spLocks noGrp="1"/>
          </p:cNvSpPr>
          <p:nvPr>
            <p:ph type="title"/>
          </p:nvPr>
        </p:nvSpPr>
        <p:spPr>
          <a:xfrm>
            <a:off x="-19050" y="0"/>
            <a:ext cx="9163049" cy="1371599"/>
          </a:xfrm>
          <a:prstGeom prst="rect">
            <a:avLst/>
          </a:prstGeom>
          <a:solidFill>
            <a:srgbClr val="214C90"/>
          </a:solidFill>
          <a:ln w="9525" cap="flat" cmpd="sng">
            <a:solidFill>
              <a:srgbClr val="214C90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sz="4000" b="0" i="0" u="none" strike="noStrike" cap="none" baseline="0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Wealth</a:t>
            </a:r>
          </a:p>
        </p:txBody>
      </p:sp>
      <p:sp>
        <p:nvSpPr>
          <p:cNvPr id="91" name="Shape 91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342900" marR="0" lvl="0" indent="-3302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14C90"/>
              </a:buClr>
              <a:buSzPct val="100000"/>
              <a:buFont typeface="Times New Roman"/>
              <a:buChar char="•"/>
            </a:pPr>
            <a:r>
              <a:rPr lang="en-US" sz="24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What is it?</a:t>
            </a:r>
          </a:p>
          <a:p>
            <a:pPr marL="342900" marR="0" lvl="0" indent="-33020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>
                <a:srgbClr val="214C90"/>
              </a:buClr>
              <a:buSzPct val="100000"/>
              <a:buFont typeface="Times New Roman"/>
              <a:buChar char="•"/>
            </a:pPr>
            <a:r>
              <a:rPr lang="en-US" sz="24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Where does it come from?</a:t>
            </a:r>
          </a:p>
          <a:p>
            <a:pPr marL="342900" marR="0" lvl="0" indent="-33020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>
                <a:srgbClr val="214C90"/>
              </a:buClr>
              <a:buSzPct val="100000"/>
              <a:buFont typeface="Times New Roman"/>
              <a:buChar char="•"/>
            </a:pPr>
            <a:r>
              <a:rPr lang="en-US" sz="24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Adding value</a:t>
            </a:r>
          </a:p>
          <a:p>
            <a:pPr marL="742950" marR="0" lvl="1" indent="-285750" algn="l" rtl="0">
              <a:lnSpc>
                <a:spcPct val="115000"/>
              </a:lnSpc>
              <a:spcBef>
                <a:spcPts val="560"/>
              </a:spcBef>
              <a:spcAft>
                <a:spcPts val="0"/>
              </a:spcAft>
              <a:buClr>
                <a:srgbClr val="1191D0"/>
              </a:buClr>
              <a:buSzPct val="100000"/>
              <a:buFont typeface="Noto Sans Symbols"/>
              <a:buChar char="▪"/>
            </a:pPr>
            <a:r>
              <a:rPr lang="en-US" sz="24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Designing the process</a:t>
            </a:r>
          </a:p>
          <a:p>
            <a:pPr marL="742950" marR="0" lvl="1" indent="-285750" algn="l" rtl="0">
              <a:lnSpc>
                <a:spcPct val="115000"/>
              </a:lnSpc>
              <a:spcBef>
                <a:spcPts val="560"/>
              </a:spcBef>
              <a:spcAft>
                <a:spcPts val="0"/>
              </a:spcAft>
              <a:buClr>
                <a:srgbClr val="1191D0"/>
              </a:buClr>
              <a:buSzPct val="100000"/>
              <a:buFont typeface="Noto Sans Symbols"/>
              <a:buChar char="▪"/>
            </a:pPr>
            <a:r>
              <a:rPr lang="en-US" sz="24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Managing the process</a:t>
            </a: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Shape 96"/>
          <p:cNvSpPr txBox="1">
            <a:spLocks noGrp="1"/>
          </p:cNvSpPr>
          <p:nvPr>
            <p:ph type="title"/>
          </p:nvPr>
        </p:nvSpPr>
        <p:spPr>
          <a:xfrm>
            <a:off x="-19050" y="0"/>
            <a:ext cx="9163049" cy="1371599"/>
          </a:xfrm>
          <a:prstGeom prst="rect">
            <a:avLst/>
          </a:prstGeom>
          <a:solidFill>
            <a:srgbClr val="214C90"/>
          </a:solidFill>
          <a:ln w="9525" cap="flat" cmpd="sng">
            <a:solidFill>
              <a:srgbClr val="214C90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sz="4000" b="0" i="0" u="none" strike="noStrike" cap="none" baseline="0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Wealth</a:t>
            </a:r>
          </a:p>
        </p:txBody>
      </p:sp>
      <p:sp>
        <p:nvSpPr>
          <p:cNvPr id="97" name="Shape 97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342900" marR="0" lvl="0" indent="-3302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14C90"/>
              </a:buClr>
              <a:buSzPct val="100000"/>
              <a:buFont typeface="Times New Roman"/>
              <a:buChar char="•"/>
            </a:pPr>
            <a:r>
              <a:rPr lang="en-US" sz="24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Natural resources</a:t>
            </a:r>
          </a:p>
          <a:p>
            <a:pPr marL="342900" marR="0" lvl="0" indent="-33020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>
                <a:srgbClr val="214C90"/>
              </a:buClr>
              <a:buSzPct val="100000"/>
              <a:buFont typeface="Times New Roman"/>
              <a:buChar char="•"/>
            </a:pPr>
            <a:r>
              <a:rPr lang="en-US" sz="24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Transformation</a:t>
            </a:r>
          </a:p>
          <a:p>
            <a:pPr marL="342900" marR="0" lvl="0" indent="-33020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>
                <a:srgbClr val="214C90"/>
              </a:buClr>
              <a:buSzPct val="100000"/>
              <a:buFont typeface="Times New Roman"/>
              <a:buChar char="•"/>
            </a:pPr>
            <a:r>
              <a:rPr lang="en-US" sz="24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Conversion</a:t>
            </a:r>
          </a:p>
          <a:p>
            <a:pPr marL="342900" marR="0" lvl="0" indent="-33020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>
                <a:srgbClr val="214C90"/>
              </a:buClr>
              <a:buSzPct val="100000"/>
              <a:buFont typeface="Times New Roman"/>
              <a:buChar char="•"/>
            </a:pPr>
            <a:r>
              <a:rPr lang="en-US" sz="24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Managing the process</a:t>
            </a:r>
          </a:p>
          <a:p>
            <a:pPr marL="342900" marR="0" lvl="0" indent="-33020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>
                <a:srgbClr val="214C90"/>
              </a:buClr>
              <a:buSzPct val="100000"/>
              <a:buFont typeface="Times New Roman"/>
              <a:buChar char="•"/>
            </a:pPr>
            <a:r>
              <a:rPr lang="en-US" sz="24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Services</a:t>
            </a:r>
          </a:p>
          <a:p>
            <a:pPr marL="342900" marR="0" lvl="0" indent="-152400" algn="l" rtl="0">
              <a:spcBef>
                <a:spcPts val="600"/>
              </a:spcBef>
              <a:spcAft>
                <a:spcPts val="0"/>
              </a:spcAft>
              <a:buClr>
                <a:srgbClr val="214C90"/>
              </a:buClr>
              <a:buFont typeface="Times New Roman"/>
              <a:buNone/>
            </a:pPr>
            <a:endParaRPr sz="3000" b="0" i="0" u="none" strike="noStrike" cap="none" baseline="0" dirty="0">
              <a:solidFill>
                <a:schemeClr val="dk1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Shape 102"/>
          <p:cNvSpPr txBox="1">
            <a:spLocks noGrp="1"/>
          </p:cNvSpPr>
          <p:nvPr>
            <p:ph type="title"/>
          </p:nvPr>
        </p:nvSpPr>
        <p:spPr>
          <a:xfrm>
            <a:off x="-19050" y="0"/>
            <a:ext cx="9163049" cy="1371599"/>
          </a:xfrm>
          <a:prstGeom prst="rect">
            <a:avLst/>
          </a:prstGeom>
          <a:solidFill>
            <a:srgbClr val="214C90"/>
          </a:solidFill>
          <a:ln w="9525" cap="flat" cmpd="sng">
            <a:solidFill>
              <a:srgbClr val="214C90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sz="4000" b="0" i="0" u="none" strike="noStrike" cap="none" baseline="0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Operating Environment</a:t>
            </a:r>
          </a:p>
        </p:txBody>
      </p:sp>
      <p:sp>
        <p:nvSpPr>
          <p:cNvPr id="103" name="Shape 103"/>
          <p:cNvSpPr txBox="1">
            <a:spLocks noGrp="1"/>
          </p:cNvSpPr>
          <p:nvPr>
            <p:ph type="body" idx="1"/>
          </p:nvPr>
        </p:nvSpPr>
        <p:spPr>
          <a:xfrm>
            <a:off x="447674" y="1531961"/>
            <a:ext cx="8229600" cy="45261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342900" marR="0" lvl="0" indent="-3048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14C90"/>
              </a:buClr>
              <a:buSzPct val="100000"/>
              <a:buFont typeface="Times New Roman"/>
              <a:buChar char="•"/>
            </a:pPr>
            <a:r>
              <a:rPr lang="en-US" sz="24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Government</a:t>
            </a:r>
          </a:p>
          <a:p>
            <a:pPr marL="742950" marR="0" lvl="1" indent="-260350" algn="l" rtl="0">
              <a:lnSpc>
                <a:spcPct val="115000"/>
              </a:lnSpc>
              <a:spcBef>
                <a:spcPts val="560"/>
              </a:spcBef>
              <a:spcAft>
                <a:spcPts val="0"/>
              </a:spcAft>
              <a:buClr>
                <a:srgbClr val="1191D0"/>
              </a:buClr>
              <a:buSzPct val="100000"/>
              <a:buFont typeface="Noto Sans Symbols"/>
              <a:buChar char="▪"/>
            </a:pPr>
            <a:r>
              <a:rPr lang="en-US" sz="2400" dirty="0"/>
              <a:t>R</a:t>
            </a:r>
            <a:r>
              <a:rPr lang="en-US" sz="24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egulations</a:t>
            </a:r>
          </a:p>
          <a:p>
            <a:pPr marL="742950" marR="0" lvl="1" indent="-260350" algn="l" rtl="0">
              <a:lnSpc>
                <a:spcPct val="115000"/>
              </a:lnSpc>
              <a:spcBef>
                <a:spcPts val="560"/>
              </a:spcBef>
              <a:spcAft>
                <a:spcPts val="0"/>
              </a:spcAft>
              <a:buClr>
                <a:srgbClr val="1191D0"/>
              </a:buClr>
              <a:buSzPct val="100000"/>
              <a:buFont typeface="Noto Sans Symbols"/>
              <a:buChar char="▪"/>
            </a:pPr>
            <a:r>
              <a:rPr lang="en-US" sz="2400" dirty="0"/>
              <a:t>S</a:t>
            </a:r>
            <a:r>
              <a:rPr lang="en-US" sz="24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afety</a:t>
            </a:r>
          </a:p>
          <a:p>
            <a:pPr marL="342900" marR="0" lvl="0" indent="-30480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>
                <a:srgbClr val="214C90"/>
              </a:buClr>
              <a:buSzPct val="100000"/>
              <a:buFont typeface="Times New Roman"/>
              <a:buChar char="•"/>
            </a:pPr>
            <a:r>
              <a:rPr lang="en-US" sz="24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Economy</a:t>
            </a:r>
          </a:p>
          <a:p>
            <a:pPr marL="742950" marR="0" lvl="1" indent="-260350" algn="l" rtl="0">
              <a:lnSpc>
                <a:spcPct val="115000"/>
              </a:lnSpc>
              <a:spcBef>
                <a:spcPts val="560"/>
              </a:spcBef>
              <a:spcAft>
                <a:spcPts val="0"/>
              </a:spcAft>
              <a:buClr>
                <a:srgbClr val="1191D0"/>
              </a:buClr>
              <a:buSzPct val="100000"/>
              <a:buFont typeface="Noto Sans Symbols"/>
              <a:buChar char="▪"/>
            </a:pPr>
            <a:r>
              <a:rPr lang="en-US" sz="2400" dirty="0"/>
              <a:t>A</a:t>
            </a:r>
            <a:r>
              <a:rPr lang="en-US" sz="24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ffects demand</a:t>
            </a:r>
          </a:p>
          <a:p>
            <a:pPr marL="742950" marR="0" lvl="1" indent="-260350" algn="l" rtl="0">
              <a:lnSpc>
                <a:spcPct val="115000"/>
              </a:lnSpc>
              <a:spcBef>
                <a:spcPts val="560"/>
              </a:spcBef>
              <a:spcAft>
                <a:spcPts val="0"/>
              </a:spcAft>
              <a:buClr>
                <a:srgbClr val="1191D0"/>
              </a:buClr>
              <a:buSzPct val="100000"/>
              <a:buFont typeface="Noto Sans Symbols"/>
              <a:buChar char="▪"/>
            </a:pPr>
            <a:r>
              <a:rPr lang="en-US" sz="2400" dirty="0"/>
              <a:t>S</a:t>
            </a:r>
            <a:r>
              <a:rPr lang="en-US" sz="24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hortages and surpluses</a:t>
            </a:r>
          </a:p>
          <a:p>
            <a:pPr marL="342900" marR="0" lvl="0" indent="-30480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>
                <a:srgbClr val="214C90"/>
              </a:buClr>
              <a:buSzPct val="100000"/>
              <a:buFont typeface="Times New Roman"/>
              <a:buChar char="•"/>
            </a:pPr>
            <a:r>
              <a:rPr lang="en-US" sz="24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Competition is now global</a:t>
            </a:r>
          </a:p>
          <a:p>
            <a:pPr marL="742950" marR="0" lvl="1" indent="-260350" algn="l" rtl="0">
              <a:lnSpc>
                <a:spcPct val="115000"/>
              </a:lnSpc>
              <a:spcBef>
                <a:spcPts val="560"/>
              </a:spcBef>
              <a:spcAft>
                <a:spcPts val="0"/>
              </a:spcAft>
              <a:buClr>
                <a:srgbClr val="1191D0"/>
              </a:buClr>
              <a:buSzPct val="100000"/>
              <a:buFont typeface="Noto Sans Symbols"/>
              <a:buChar char="▪"/>
            </a:pPr>
            <a:r>
              <a:rPr lang="en-US" sz="2400" dirty="0"/>
              <a:t>R</a:t>
            </a:r>
            <a:r>
              <a:rPr lang="en-US" sz="24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educed costs of transportation</a:t>
            </a:r>
          </a:p>
          <a:p>
            <a:pPr marL="742950" marR="0" lvl="1" indent="-260350" algn="l" rtl="0">
              <a:lnSpc>
                <a:spcPct val="115000"/>
              </a:lnSpc>
              <a:spcBef>
                <a:spcPts val="560"/>
              </a:spcBef>
              <a:spcAft>
                <a:spcPts val="0"/>
              </a:spcAft>
              <a:buClr>
                <a:srgbClr val="1191D0"/>
              </a:buClr>
              <a:buSzPct val="100000"/>
              <a:buFont typeface="Noto Sans Symbols"/>
              <a:buChar char="▪"/>
            </a:pPr>
            <a:r>
              <a:rPr lang="en-US" sz="2400" dirty="0"/>
              <a:t>C</a:t>
            </a:r>
            <a:r>
              <a:rPr lang="en-US" sz="24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ommunications, reduced costs, and increased speed</a:t>
            </a: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Shape 108"/>
          <p:cNvSpPr txBox="1">
            <a:spLocks noGrp="1"/>
          </p:cNvSpPr>
          <p:nvPr>
            <p:ph type="title"/>
          </p:nvPr>
        </p:nvSpPr>
        <p:spPr>
          <a:xfrm>
            <a:off x="-19050" y="0"/>
            <a:ext cx="9163049" cy="1371599"/>
          </a:xfrm>
          <a:prstGeom prst="rect">
            <a:avLst/>
          </a:prstGeom>
          <a:solidFill>
            <a:srgbClr val="214C90"/>
          </a:solidFill>
          <a:ln w="9525" cap="flat" cmpd="sng">
            <a:solidFill>
              <a:srgbClr val="214C90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sz="4000" b="0" i="0" u="none" strike="noStrike" cap="none" baseline="0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Operating Environment </a:t>
            </a:r>
            <a:r>
              <a:rPr lang="en-US" sz="4000" b="0" i="0" u="none" strike="noStrike" cap="none" baseline="0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(continued)</a:t>
            </a:r>
            <a:endParaRPr lang="en-US" sz="4000" b="0" i="0" u="none" strike="noStrike" cap="none" baseline="0" dirty="0">
              <a:solidFill>
                <a:srgbClr val="FFFFFF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09" name="Shape 109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342900" marR="0" lvl="0" indent="-3048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14C90"/>
              </a:buClr>
              <a:buSzPct val="100000"/>
              <a:buFont typeface="Times New Roman"/>
              <a:buChar char="•"/>
            </a:pPr>
            <a:r>
              <a:rPr lang="en-US" sz="24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Customers demand</a:t>
            </a:r>
          </a:p>
          <a:p>
            <a:pPr marL="742950" marR="0" lvl="1" indent="-260350" algn="l" rtl="0">
              <a:lnSpc>
                <a:spcPct val="115000"/>
              </a:lnSpc>
              <a:spcBef>
                <a:spcPts val="560"/>
              </a:spcBef>
              <a:spcAft>
                <a:spcPts val="0"/>
              </a:spcAft>
              <a:buClr>
                <a:srgbClr val="1191D0"/>
              </a:buClr>
              <a:buSzPct val="100000"/>
              <a:buFont typeface="Noto Sans Symbols"/>
              <a:buChar char="▪"/>
            </a:pPr>
            <a:r>
              <a:rPr lang="en-US" sz="24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Lower prices</a:t>
            </a:r>
          </a:p>
          <a:p>
            <a:pPr marL="742950" marR="0" lvl="1" indent="-260350" algn="l" rtl="0">
              <a:lnSpc>
                <a:spcPct val="115000"/>
              </a:lnSpc>
              <a:spcBef>
                <a:spcPts val="560"/>
              </a:spcBef>
              <a:spcAft>
                <a:spcPts val="0"/>
              </a:spcAft>
              <a:buClr>
                <a:srgbClr val="1191D0"/>
              </a:buClr>
              <a:buSzPct val="100000"/>
              <a:buFont typeface="Noto Sans Symbols"/>
              <a:buChar char="▪"/>
            </a:pPr>
            <a:r>
              <a:rPr lang="en-US" sz="24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Improved quality</a:t>
            </a:r>
          </a:p>
          <a:p>
            <a:pPr marL="742950" marR="0" lvl="1" indent="-260350" algn="l" rtl="0">
              <a:lnSpc>
                <a:spcPct val="115000"/>
              </a:lnSpc>
              <a:spcBef>
                <a:spcPts val="560"/>
              </a:spcBef>
              <a:spcAft>
                <a:spcPts val="0"/>
              </a:spcAft>
              <a:buClr>
                <a:srgbClr val="1191D0"/>
              </a:buClr>
              <a:buSzPct val="100000"/>
              <a:buFont typeface="Noto Sans Symbols"/>
              <a:buChar char="▪"/>
            </a:pPr>
            <a:r>
              <a:rPr lang="en-US" sz="24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Reduced lead time</a:t>
            </a:r>
          </a:p>
          <a:p>
            <a:pPr marL="742950" marR="0" lvl="1" indent="-260350" algn="l" rtl="0">
              <a:lnSpc>
                <a:spcPct val="115000"/>
              </a:lnSpc>
              <a:spcBef>
                <a:spcPts val="560"/>
              </a:spcBef>
              <a:spcAft>
                <a:spcPts val="0"/>
              </a:spcAft>
              <a:buClr>
                <a:srgbClr val="1191D0"/>
              </a:buClr>
              <a:buSzPct val="100000"/>
              <a:buFont typeface="Noto Sans Symbols"/>
              <a:buChar char="▪"/>
            </a:pPr>
            <a:r>
              <a:rPr lang="en-US" sz="24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Improved pre-sale and after-sale service</a:t>
            </a:r>
          </a:p>
          <a:p>
            <a:pPr marL="742950" marR="0" lvl="1" indent="-260350" algn="l" rtl="0">
              <a:lnSpc>
                <a:spcPct val="115000"/>
              </a:lnSpc>
              <a:spcBef>
                <a:spcPts val="560"/>
              </a:spcBef>
              <a:spcAft>
                <a:spcPts val="0"/>
              </a:spcAft>
              <a:buClr>
                <a:srgbClr val="1191D0"/>
              </a:buClr>
              <a:buSzPct val="100000"/>
              <a:buFont typeface="Noto Sans Symbols"/>
              <a:buChar char="▪"/>
            </a:pPr>
            <a:r>
              <a:rPr lang="en-US" sz="24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Product and volume </a:t>
            </a:r>
            <a:r>
              <a:rPr lang="en-US" sz="2400" b="0" i="0" u="none" strike="noStrike" cap="none" baseline="0" dirty="0" smtClean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flexibility</a:t>
            </a:r>
          </a:p>
          <a:p>
            <a:pPr indent="-260350">
              <a:lnSpc>
                <a:spcPct val="115000"/>
              </a:lnSpc>
              <a:spcBef>
                <a:spcPts val="560"/>
              </a:spcBef>
              <a:buClr>
                <a:srgbClr val="1191D0"/>
              </a:buClr>
              <a:buFont typeface="Noto Sans Symbols"/>
              <a:buChar char="▪"/>
            </a:pPr>
            <a:r>
              <a:rPr lang="en-US" sz="2400" dirty="0" smtClean="0"/>
              <a:t>Quality</a:t>
            </a:r>
          </a:p>
          <a:p>
            <a:pPr lvl="1" indent="-260350">
              <a:lnSpc>
                <a:spcPct val="115000"/>
              </a:lnSpc>
            </a:pPr>
            <a:r>
              <a:rPr lang="en-US" sz="2400" b="0" i="0" u="none" strike="noStrike" cap="none" baseline="0" dirty="0" smtClean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Exceeds customer expectations</a:t>
            </a:r>
            <a:endParaRPr lang="en-US" sz="2400" b="0" i="0" u="none" strike="noStrike" cap="none" baseline="0" dirty="0">
              <a:solidFill>
                <a:schemeClr val="dk1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marL="742950" marR="0" lvl="1" indent="-107950" algn="l" rtl="0">
              <a:lnSpc>
                <a:spcPct val="90000"/>
              </a:lnSpc>
              <a:spcBef>
                <a:spcPts val="560"/>
              </a:spcBef>
              <a:spcAft>
                <a:spcPts val="0"/>
              </a:spcAft>
              <a:buClr>
                <a:srgbClr val="1191D0"/>
              </a:buClr>
              <a:buFont typeface="Noto Sans Symbols"/>
              <a:buNone/>
            </a:pPr>
            <a:endParaRPr sz="2800" b="0" i="0" u="none" strike="noStrike" cap="none" baseline="0" dirty="0">
              <a:solidFill>
                <a:schemeClr val="dk1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marL="342900" marR="0" lvl="0" indent="-342900" algn="l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rgbClr val="214C90"/>
              </a:buClr>
              <a:buFont typeface="Times New Roman"/>
              <a:buNone/>
            </a:pPr>
            <a:endParaRPr sz="3000" b="0" i="0" u="none" strike="noStrike" cap="none" baseline="0" dirty="0">
              <a:solidFill>
                <a:schemeClr val="dk1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Shape 114"/>
          <p:cNvSpPr txBox="1">
            <a:spLocks noGrp="1"/>
          </p:cNvSpPr>
          <p:nvPr>
            <p:ph type="title"/>
          </p:nvPr>
        </p:nvSpPr>
        <p:spPr>
          <a:xfrm>
            <a:off x="-19050" y="0"/>
            <a:ext cx="9163049" cy="1371599"/>
          </a:xfrm>
          <a:prstGeom prst="rect">
            <a:avLst/>
          </a:prstGeom>
          <a:solidFill>
            <a:srgbClr val="214C90"/>
          </a:solidFill>
          <a:ln w="9525" cap="flat" cmpd="sng">
            <a:solidFill>
              <a:srgbClr val="214C90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sz="4000" b="0" i="0" u="none" strike="noStrike" cap="none" baseline="0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Order Winners and Qualifiers</a:t>
            </a:r>
          </a:p>
        </p:txBody>
      </p:sp>
      <p:sp>
        <p:nvSpPr>
          <p:cNvPr id="115" name="Shape 115"/>
          <p:cNvSpPr txBox="1">
            <a:spLocks noGrp="1"/>
          </p:cNvSpPr>
          <p:nvPr>
            <p:ph type="body" idx="1"/>
          </p:nvPr>
        </p:nvSpPr>
        <p:spPr>
          <a:xfrm>
            <a:off x="245660" y="1477370"/>
            <a:ext cx="8693624" cy="45261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342900" marR="0" lvl="0" indent="-304800" algn="l" rtl="0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Clr>
                <a:srgbClr val="214C90"/>
              </a:buClr>
              <a:buSzPct val="100000"/>
              <a:buFont typeface="Times New Roman"/>
              <a:buChar char="•"/>
            </a:pPr>
            <a:r>
              <a:rPr lang="en-US" sz="24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Order Qualifiers</a:t>
            </a:r>
          </a:p>
          <a:p>
            <a:pPr marL="742950" marR="0" lvl="1" indent="-260350" algn="l" rtl="0">
              <a:lnSpc>
                <a:spcPct val="114000"/>
              </a:lnSpc>
              <a:spcBef>
                <a:spcPts val="560"/>
              </a:spcBef>
              <a:spcAft>
                <a:spcPts val="0"/>
              </a:spcAft>
              <a:buClr>
                <a:srgbClr val="1191D0"/>
              </a:buClr>
              <a:buSzPct val="100000"/>
              <a:buFont typeface="Noto Sans Symbols"/>
              <a:buChar char="▪"/>
            </a:pPr>
            <a:r>
              <a:rPr lang="en-US" sz="24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Customer requirements for price, quality, delivery, etc.</a:t>
            </a:r>
          </a:p>
          <a:p>
            <a:pPr marL="742950" marR="0" lvl="1" indent="-260350" algn="l" rtl="0">
              <a:lnSpc>
                <a:spcPct val="114000"/>
              </a:lnSpc>
              <a:spcBef>
                <a:spcPts val="560"/>
              </a:spcBef>
              <a:spcAft>
                <a:spcPts val="0"/>
              </a:spcAft>
              <a:buClr>
                <a:srgbClr val="1191D0"/>
              </a:buClr>
              <a:buSzPct val="100000"/>
              <a:buFont typeface="Noto Sans Symbols"/>
              <a:buChar char="▪"/>
            </a:pPr>
            <a:r>
              <a:rPr lang="en-US" sz="24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A company must meet or exceed minimum level to qualify for order</a:t>
            </a:r>
          </a:p>
          <a:p>
            <a:pPr marL="342900" marR="0" lvl="0" indent="-304800" algn="l" rtl="0">
              <a:lnSpc>
                <a:spcPct val="114000"/>
              </a:lnSpc>
              <a:spcBef>
                <a:spcPts val="600"/>
              </a:spcBef>
              <a:spcAft>
                <a:spcPts val="0"/>
              </a:spcAft>
              <a:buClr>
                <a:srgbClr val="214C90"/>
              </a:buClr>
              <a:buSzPct val="100000"/>
              <a:buFont typeface="Times New Roman"/>
              <a:buChar char="•"/>
            </a:pPr>
            <a:r>
              <a:rPr lang="en-US" sz="24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Order Winners</a:t>
            </a:r>
          </a:p>
          <a:p>
            <a:pPr marL="742950" marR="0" lvl="1" indent="-260350" algn="l" rtl="0">
              <a:lnSpc>
                <a:spcPct val="114000"/>
              </a:lnSpc>
              <a:spcBef>
                <a:spcPts val="560"/>
              </a:spcBef>
              <a:spcAft>
                <a:spcPts val="0"/>
              </a:spcAft>
              <a:buClr>
                <a:srgbClr val="1191D0"/>
              </a:buClr>
              <a:buSzPct val="100000"/>
              <a:buFont typeface="Noto Sans Symbols"/>
              <a:buChar char="▪"/>
            </a:pPr>
            <a:r>
              <a:rPr lang="en-US" sz="2400" dirty="0"/>
              <a:t>C</a:t>
            </a:r>
            <a:r>
              <a:rPr lang="en-US" sz="24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haracteristics that persuade customers to select a </a:t>
            </a:r>
            <a:r>
              <a:rPr lang="en-US" sz="2400" b="0" i="0" u="none" strike="noStrike" cap="none" baseline="0" dirty="0" smtClean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product/service </a:t>
            </a:r>
            <a:r>
              <a:rPr lang="en-US" sz="24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from a qualifying </a:t>
            </a:r>
            <a:r>
              <a:rPr lang="en-US" sz="2400" b="0" i="0" u="none" strike="noStrike" cap="none" baseline="0" dirty="0" smtClean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company</a:t>
            </a:r>
          </a:p>
          <a:p>
            <a:pPr marL="482600" marR="0" lvl="1" indent="0" algn="ctr" rtl="0">
              <a:lnSpc>
                <a:spcPct val="114000"/>
              </a:lnSpc>
              <a:spcBef>
                <a:spcPts val="560"/>
              </a:spcBef>
              <a:spcAft>
                <a:spcPts val="0"/>
              </a:spcAft>
              <a:buClr>
                <a:srgbClr val="1191D0"/>
              </a:buClr>
              <a:buSzPct val="100000"/>
              <a:buNone/>
            </a:pPr>
            <a:r>
              <a:rPr lang="en-US" sz="2400" b="0" i="1" u="none" strike="noStrike" cap="none" baseline="0" dirty="0" smtClean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“Today’s </a:t>
            </a:r>
            <a:r>
              <a:rPr lang="en-US" sz="2400" b="0" i="1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order winners are </a:t>
            </a:r>
            <a:endParaRPr lang="en-US" sz="2400" b="0" i="1" u="none" strike="noStrike" cap="none" baseline="0" dirty="0" smtClean="0">
              <a:solidFill>
                <a:schemeClr val="dk1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marL="482600" marR="0" lvl="1" indent="0" algn="ctr" rtl="0">
              <a:lnSpc>
                <a:spcPct val="114000"/>
              </a:lnSpc>
              <a:spcBef>
                <a:spcPts val="560"/>
              </a:spcBef>
              <a:spcAft>
                <a:spcPts val="0"/>
              </a:spcAft>
              <a:buClr>
                <a:srgbClr val="1191D0"/>
              </a:buClr>
              <a:buSzPct val="100000"/>
              <a:buNone/>
            </a:pPr>
            <a:r>
              <a:rPr lang="en-US" sz="2400" b="0" i="1" u="none" strike="noStrike" cap="none" baseline="0" dirty="0" smtClean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tomorrow</a:t>
            </a:r>
            <a:r>
              <a:rPr lang="en-US" sz="2400" i="1" dirty="0" smtClean="0"/>
              <a:t>’</a:t>
            </a:r>
            <a:r>
              <a:rPr lang="en-US" sz="2400" b="0" i="1" u="none" strike="noStrike" cap="none" baseline="0" dirty="0" smtClean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s </a:t>
            </a:r>
            <a:r>
              <a:rPr lang="en-US" sz="2400" b="0" i="1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order qualifiers”</a:t>
            </a: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Shape 120"/>
          <p:cNvSpPr txBox="1">
            <a:spLocks noGrp="1"/>
          </p:cNvSpPr>
          <p:nvPr>
            <p:ph type="title"/>
          </p:nvPr>
        </p:nvSpPr>
        <p:spPr>
          <a:xfrm>
            <a:off x="-19050" y="0"/>
            <a:ext cx="9163049" cy="1371599"/>
          </a:xfrm>
          <a:prstGeom prst="rect">
            <a:avLst/>
          </a:prstGeom>
          <a:solidFill>
            <a:srgbClr val="214C90"/>
          </a:solidFill>
          <a:ln w="9525" cap="flat" cmpd="sng">
            <a:solidFill>
              <a:srgbClr val="214C90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sz="4000" b="0" i="0" u="none" strike="noStrike" cap="none" baseline="0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Manufacturing Strategy</a:t>
            </a:r>
          </a:p>
        </p:txBody>
      </p:sp>
      <p:sp>
        <p:nvSpPr>
          <p:cNvPr id="121" name="Shape 121"/>
          <p:cNvSpPr txBox="1"/>
          <p:nvPr/>
        </p:nvSpPr>
        <p:spPr>
          <a:xfrm>
            <a:off x="2595563" y="5949950"/>
            <a:ext cx="4110036" cy="307974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sz="1400" b="1" i="0" u="none" strike="noStrike" cap="none" baseline="0" dirty="0">
                <a:solidFill>
                  <a:srgbClr val="333399"/>
                </a:solidFill>
                <a:latin typeface="Arial"/>
                <a:ea typeface="Arial"/>
                <a:cs typeface="Arial"/>
                <a:sym typeface="Arial"/>
              </a:rPr>
              <a:t>Figure 1.1</a:t>
            </a:r>
            <a:r>
              <a:rPr lang="en-US" sz="1400" b="0" i="0" u="none" strike="noStrike" cap="none" baseline="0" dirty="0">
                <a:solidFill>
                  <a:srgbClr val="333399"/>
                </a:solidFill>
                <a:latin typeface="Arial"/>
                <a:ea typeface="Arial"/>
                <a:cs typeface="Arial"/>
                <a:sym typeface="Arial"/>
              </a:rPr>
              <a:t> Manufacturing strategy and lead time</a:t>
            </a:r>
          </a:p>
        </p:txBody>
      </p:sp>
      <p:pic>
        <p:nvPicPr>
          <p:cNvPr id="122" name="Shape 12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114328" y="1455975"/>
            <a:ext cx="7072499" cy="449397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Shape 128"/>
          <p:cNvSpPr txBox="1">
            <a:spLocks noGrp="1"/>
          </p:cNvSpPr>
          <p:nvPr>
            <p:ph type="title"/>
          </p:nvPr>
        </p:nvSpPr>
        <p:spPr>
          <a:xfrm>
            <a:off x="-19050" y="0"/>
            <a:ext cx="9163049" cy="1371599"/>
          </a:xfrm>
          <a:prstGeom prst="rect">
            <a:avLst/>
          </a:prstGeom>
          <a:solidFill>
            <a:srgbClr val="214C90"/>
          </a:solidFill>
          <a:ln w="9525" cap="flat" cmpd="sng">
            <a:solidFill>
              <a:srgbClr val="214C90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sz="4000" b="0" i="0" u="none" strike="noStrike" cap="none" baseline="0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Engineer-to-Order</a:t>
            </a:r>
          </a:p>
        </p:txBody>
      </p:sp>
      <p:sp>
        <p:nvSpPr>
          <p:cNvPr id="129" name="Shape 129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61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342900" marR="0" lvl="0" indent="-3048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14C90"/>
              </a:buClr>
              <a:buSzPct val="100000"/>
              <a:buFont typeface="Times New Roman"/>
              <a:buChar char="•"/>
            </a:pPr>
            <a:r>
              <a:rPr lang="en-US" sz="24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Manufacturer does not start until the order is received</a:t>
            </a:r>
          </a:p>
          <a:p>
            <a:pPr marL="342900" marR="0" lvl="0" indent="-30480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>
                <a:srgbClr val="214C90"/>
              </a:buClr>
              <a:buSzPct val="100000"/>
              <a:buFont typeface="Times New Roman"/>
              <a:buChar char="•"/>
            </a:pPr>
            <a:r>
              <a:rPr lang="en-US" sz="24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Custom designs</a:t>
            </a:r>
          </a:p>
          <a:p>
            <a:pPr marL="342900" marR="0" lvl="0" indent="-30480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>
                <a:srgbClr val="214C90"/>
              </a:buClr>
              <a:buSzPct val="100000"/>
              <a:buFont typeface="Times New Roman"/>
              <a:buChar char="•"/>
            </a:pPr>
            <a:r>
              <a:rPr lang="en-US" sz="24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Unique products</a:t>
            </a:r>
          </a:p>
          <a:p>
            <a:pPr marL="342900" marR="0" lvl="0" indent="-34290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>
                <a:srgbClr val="214C90"/>
              </a:buClr>
              <a:buFont typeface="Noto Sans Symbols"/>
              <a:buNone/>
            </a:pPr>
            <a:endParaRPr sz="2400" b="0" i="0" u="none" strike="noStrike" cap="none" baseline="0" dirty="0">
              <a:solidFill>
                <a:schemeClr val="dk1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marL="342900" marR="0" lvl="0" indent="-30480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>
                <a:srgbClr val="214C90"/>
              </a:buClr>
              <a:buSzPct val="100000"/>
              <a:buFont typeface="Times New Roman"/>
              <a:buChar char="•"/>
            </a:pPr>
            <a:r>
              <a:rPr lang="en-US" sz="24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Long lead time</a:t>
            </a:r>
          </a:p>
          <a:p>
            <a:pPr marL="342900" marR="0" lvl="0" indent="-30480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>
                <a:srgbClr val="214C90"/>
              </a:buClr>
              <a:buSzPct val="100000"/>
              <a:buFont typeface="Times New Roman"/>
              <a:buChar char="•"/>
            </a:pPr>
            <a:r>
              <a:rPr lang="en-US" sz="24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Inventory purchased after order is received</a:t>
            </a: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Shape 134"/>
          <p:cNvSpPr txBox="1">
            <a:spLocks noGrp="1"/>
          </p:cNvSpPr>
          <p:nvPr>
            <p:ph type="title"/>
          </p:nvPr>
        </p:nvSpPr>
        <p:spPr>
          <a:xfrm>
            <a:off x="-19050" y="0"/>
            <a:ext cx="9163049" cy="1371599"/>
          </a:xfrm>
          <a:prstGeom prst="rect">
            <a:avLst/>
          </a:prstGeom>
          <a:solidFill>
            <a:srgbClr val="214C90"/>
          </a:solidFill>
          <a:ln w="9525" cap="flat" cmpd="sng">
            <a:solidFill>
              <a:srgbClr val="214C90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sz="4000" b="0" i="0" u="none" strike="noStrike" cap="none" baseline="0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Make-to-Order</a:t>
            </a:r>
          </a:p>
        </p:txBody>
      </p:sp>
      <p:sp>
        <p:nvSpPr>
          <p:cNvPr id="135" name="Shape 135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342900" marR="0" lvl="0" indent="-3048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14C90"/>
              </a:buClr>
              <a:buSzPct val="100000"/>
              <a:buFont typeface="Times New Roman"/>
              <a:buChar char="•"/>
            </a:pPr>
            <a:r>
              <a:rPr lang="en-US" sz="24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Manufacturer does not start until the order is received</a:t>
            </a:r>
          </a:p>
          <a:p>
            <a:pPr marL="342900" marR="0" lvl="0" indent="-30480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>
                <a:srgbClr val="214C90"/>
              </a:buClr>
              <a:buSzPct val="100000"/>
              <a:buFont typeface="Times New Roman"/>
              <a:buChar char="•"/>
            </a:pPr>
            <a:r>
              <a:rPr lang="en-US" sz="24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Often uses standard components</a:t>
            </a:r>
          </a:p>
          <a:p>
            <a:pPr marL="342900" marR="0" lvl="0" indent="-30480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>
                <a:srgbClr val="214C90"/>
              </a:buClr>
              <a:buSzPct val="100000"/>
              <a:buFont typeface="Times New Roman"/>
              <a:buChar char="•"/>
            </a:pPr>
            <a:r>
              <a:rPr lang="en-US" sz="24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Little design time</a:t>
            </a:r>
          </a:p>
          <a:p>
            <a:pPr marL="342900" marR="0" lvl="0" indent="-34290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>
                <a:srgbClr val="214C90"/>
              </a:buClr>
              <a:buFont typeface="Noto Sans Symbols"/>
              <a:buNone/>
            </a:pPr>
            <a:endParaRPr sz="2400" b="0" i="0" u="none" strike="noStrike" cap="none" baseline="0" dirty="0">
              <a:solidFill>
                <a:schemeClr val="dk1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marL="342900" marR="0" lvl="0" indent="-30480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>
                <a:srgbClr val="214C90"/>
              </a:buClr>
              <a:buSzPct val="100000"/>
              <a:buFont typeface="Times New Roman"/>
              <a:buChar char="•"/>
            </a:pPr>
            <a:r>
              <a:rPr lang="en-US" sz="24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Lead time is reduced</a:t>
            </a:r>
          </a:p>
          <a:p>
            <a:pPr marL="342900" marR="0" lvl="0" indent="-30480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>
                <a:srgbClr val="214C90"/>
              </a:buClr>
              <a:buSzPct val="100000"/>
              <a:buFont typeface="Times New Roman"/>
              <a:buChar char="•"/>
            </a:pPr>
            <a:r>
              <a:rPr lang="en-US" sz="24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Inventory held as raw materials</a:t>
            </a: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Shape 140"/>
          <p:cNvSpPr txBox="1">
            <a:spLocks noGrp="1"/>
          </p:cNvSpPr>
          <p:nvPr>
            <p:ph type="title"/>
          </p:nvPr>
        </p:nvSpPr>
        <p:spPr>
          <a:xfrm>
            <a:off x="-19050" y="0"/>
            <a:ext cx="9163049" cy="1371599"/>
          </a:xfrm>
          <a:prstGeom prst="rect">
            <a:avLst/>
          </a:prstGeom>
          <a:solidFill>
            <a:srgbClr val="214C90"/>
          </a:solidFill>
          <a:ln w="9525" cap="flat" cmpd="sng">
            <a:solidFill>
              <a:srgbClr val="214C90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sz="4000" b="0" i="0" u="none" strike="noStrike" cap="none" baseline="0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Configure-to-Order</a:t>
            </a:r>
          </a:p>
        </p:txBody>
      </p:sp>
      <p:sp>
        <p:nvSpPr>
          <p:cNvPr id="141" name="Shape 141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342900" marR="0" lvl="0" indent="-3048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14C90"/>
              </a:buClr>
              <a:buSzPct val="100000"/>
              <a:buFont typeface="Times New Roman"/>
              <a:buChar char="•"/>
            </a:pPr>
            <a:r>
              <a:rPr lang="en-US" sz="24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Customer allowed to configure product based on features and options</a:t>
            </a:r>
          </a:p>
          <a:p>
            <a:pPr marL="342900" marR="0" lvl="0" indent="-30480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>
                <a:srgbClr val="214C90"/>
              </a:buClr>
              <a:buSzPct val="100000"/>
              <a:buFont typeface="Times New Roman"/>
              <a:buChar char="•"/>
            </a:pPr>
            <a:r>
              <a:rPr lang="en-US" sz="24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May be an entirely new configuration</a:t>
            </a:r>
          </a:p>
          <a:p>
            <a:pPr marL="342900" marR="0" lvl="0" indent="-30480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>
                <a:srgbClr val="214C90"/>
              </a:buClr>
              <a:buSzPct val="100000"/>
              <a:buFont typeface="Times New Roman"/>
              <a:buChar char="•"/>
            </a:pPr>
            <a:r>
              <a:rPr lang="en-US" sz="24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Since features and options often available, no significant design time required</a:t>
            </a:r>
          </a:p>
          <a:p>
            <a:pPr marL="742950" marR="0" lvl="1" indent="-260350" algn="l" rtl="0">
              <a:lnSpc>
                <a:spcPct val="115000"/>
              </a:lnSpc>
              <a:spcBef>
                <a:spcPts val="560"/>
              </a:spcBef>
              <a:spcAft>
                <a:spcPts val="0"/>
              </a:spcAft>
              <a:buClr>
                <a:srgbClr val="1191D0"/>
              </a:buClr>
              <a:buSzPct val="100000"/>
              <a:buFont typeface="Noto Sans Symbols"/>
              <a:buChar char="▪"/>
            </a:pPr>
            <a:r>
              <a:rPr lang="en-US" sz="24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Typically implies </a:t>
            </a:r>
            <a:r>
              <a:rPr lang="en-US" sz="2400" dirty="0"/>
              <a:t>shorter</a:t>
            </a:r>
            <a:r>
              <a:rPr lang="en-US" sz="24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 delivery time</a:t>
            </a:r>
          </a:p>
          <a:p>
            <a:pPr marL="342900" marR="0" lvl="0" indent="-30480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>
                <a:srgbClr val="214C90"/>
              </a:buClr>
              <a:buSzPct val="100000"/>
              <a:buFont typeface="Times New Roman"/>
              <a:buChar char="•"/>
            </a:pPr>
            <a:r>
              <a:rPr lang="en-US" sz="24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Similar characteristics to Make-to-Order</a:t>
            </a: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Shape 146"/>
          <p:cNvSpPr txBox="1">
            <a:spLocks noGrp="1"/>
          </p:cNvSpPr>
          <p:nvPr>
            <p:ph type="title"/>
          </p:nvPr>
        </p:nvSpPr>
        <p:spPr>
          <a:xfrm>
            <a:off x="-19050" y="0"/>
            <a:ext cx="9163049" cy="1371599"/>
          </a:xfrm>
          <a:prstGeom prst="rect">
            <a:avLst/>
          </a:prstGeom>
          <a:solidFill>
            <a:srgbClr val="214C90"/>
          </a:solidFill>
          <a:ln w="9525" cap="flat" cmpd="sng">
            <a:solidFill>
              <a:srgbClr val="214C90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sz="4000" b="0" i="0" u="none" strike="noStrike" cap="none" baseline="0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Assemble-to-Order</a:t>
            </a:r>
          </a:p>
        </p:txBody>
      </p:sp>
      <p:sp>
        <p:nvSpPr>
          <p:cNvPr id="147" name="Shape 147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342900" marR="0" lvl="0" indent="-3048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14C90"/>
              </a:buClr>
              <a:buSzPct val="100000"/>
              <a:buFont typeface="Times New Roman"/>
              <a:buChar char="•"/>
            </a:pPr>
            <a:r>
              <a:rPr lang="en-US" sz="24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Manufacturer inventories standard components</a:t>
            </a:r>
          </a:p>
          <a:p>
            <a:pPr marL="342900" marR="0" lvl="0" indent="-30480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>
                <a:srgbClr val="214C90"/>
              </a:buClr>
              <a:buSzPct val="100000"/>
              <a:buFont typeface="Times New Roman"/>
              <a:buChar char="•"/>
            </a:pPr>
            <a:r>
              <a:rPr lang="en-US" sz="24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No design time required</a:t>
            </a:r>
          </a:p>
          <a:p>
            <a:pPr marL="342900" marR="0" lvl="0" indent="-30480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>
                <a:srgbClr val="214C90"/>
              </a:buClr>
              <a:buSzPct val="100000"/>
              <a:buFont typeface="Times New Roman"/>
              <a:buChar char="•"/>
            </a:pPr>
            <a:r>
              <a:rPr lang="en-US" sz="24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Assembly only required</a:t>
            </a:r>
          </a:p>
          <a:p>
            <a:pPr marL="342900" marR="0" lvl="0" indent="-15240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>
                <a:srgbClr val="214C90"/>
              </a:buClr>
              <a:buFont typeface="Times New Roman"/>
              <a:buNone/>
            </a:pPr>
            <a:endParaRPr sz="2400" b="0" i="0" u="none" strike="noStrike" cap="none" baseline="0" dirty="0">
              <a:solidFill>
                <a:schemeClr val="dk1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marL="342900" marR="0" lvl="0" indent="-30480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>
                <a:srgbClr val="214C90"/>
              </a:buClr>
              <a:buSzPct val="100000"/>
              <a:buFont typeface="Times New Roman"/>
              <a:buChar char="•"/>
            </a:pPr>
            <a:r>
              <a:rPr lang="en-US" sz="24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Shorter lead time</a:t>
            </a:r>
          </a:p>
          <a:p>
            <a:pPr marL="342900" marR="0" lvl="0" indent="-30480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>
                <a:srgbClr val="214C90"/>
              </a:buClr>
              <a:buSzPct val="100000"/>
              <a:buFont typeface="Times New Roman"/>
              <a:buChar char="•"/>
            </a:pPr>
            <a:r>
              <a:rPr lang="en-US" sz="24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Inventory held as standard components</a:t>
            </a: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Shape 152"/>
          <p:cNvSpPr txBox="1">
            <a:spLocks noGrp="1"/>
          </p:cNvSpPr>
          <p:nvPr>
            <p:ph type="title"/>
          </p:nvPr>
        </p:nvSpPr>
        <p:spPr>
          <a:xfrm>
            <a:off x="-19050" y="0"/>
            <a:ext cx="9163049" cy="1371599"/>
          </a:xfrm>
          <a:prstGeom prst="rect">
            <a:avLst/>
          </a:prstGeom>
          <a:solidFill>
            <a:srgbClr val="214C90"/>
          </a:solidFill>
          <a:ln w="9525" cap="flat" cmpd="sng">
            <a:solidFill>
              <a:srgbClr val="214C90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sz="4000" b="0" i="0" u="none" strike="noStrike" cap="none" baseline="0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Make-to-Stock</a:t>
            </a:r>
          </a:p>
        </p:txBody>
      </p:sp>
      <p:sp>
        <p:nvSpPr>
          <p:cNvPr id="153" name="Shape 153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342900" marR="0" lvl="0" indent="-3048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14C90"/>
              </a:buClr>
              <a:buSzPct val="100000"/>
              <a:buFont typeface="Times New Roman"/>
              <a:buChar char="•"/>
            </a:pPr>
            <a:r>
              <a:rPr lang="en-US" sz="24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Manufacturer produces the goods in anticipation of customer demand</a:t>
            </a:r>
          </a:p>
          <a:p>
            <a:pPr marL="342900" marR="0" lvl="0" indent="-30480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>
                <a:srgbClr val="214C90"/>
              </a:buClr>
              <a:buSzPct val="100000"/>
              <a:buFont typeface="Times New Roman"/>
              <a:buChar char="•"/>
            </a:pPr>
            <a:r>
              <a:rPr lang="en-US" sz="24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Little or no customer involvement with design</a:t>
            </a:r>
          </a:p>
          <a:p>
            <a:pPr marL="342900" marR="0" lvl="0" indent="-15240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>
                <a:srgbClr val="214C90"/>
              </a:buClr>
              <a:buFont typeface="Times New Roman"/>
              <a:buNone/>
            </a:pPr>
            <a:endParaRPr sz="2400" b="0" i="0" u="none" strike="noStrike" cap="none" baseline="0" dirty="0">
              <a:solidFill>
                <a:schemeClr val="dk1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marL="342900" marR="0" lvl="0" indent="-30480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>
                <a:srgbClr val="214C90"/>
              </a:buClr>
              <a:buSzPct val="100000"/>
              <a:buFont typeface="Times New Roman"/>
              <a:buChar char="•"/>
            </a:pPr>
            <a:r>
              <a:rPr lang="en-US" sz="24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Shortest lead time</a:t>
            </a:r>
          </a:p>
          <a:p>
            <a:pPr marL="342900" marR="0" lvl="0" indent="-30480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>
                <a:srgbClr val="214C90"/>
              </a:buClr>
              <a:buSzPct val="100000"/>
              <a:buFont typeface="Times New Roman"/>
              <a:buChar char="•"/>
            </a:pPr>
            <a:r>
              <a:rPr lang="en-US" sz="24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Inventory held as finished goods</a:t>
            </a: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Shape 158"/>
          <p:cNvSpPr txBox="1">
            <a:spLocks noGrp="1"/>
          </p:cNvSpPr>
          <p:nvPr>
            <p:ph type="title"/>
          </p:nvPr>
        </p:nvSpPr>
        <p:spPr>
          <a:xfrm>
            <a:off x="-19050" y="0"/>
            <a:ext cx="9163049" cy="1371599"/>
          </a:xfrm>
          <a:prstGeom prst="rect">
            <a:avLst/>
          </a:prstGeom>
          <a:solidFill>
            <a:srgbClr val="214C90"/>
          </a:solidFill>
          <a:ln w="9525" cap="flat" cmpd="sng">
            <a:solidFill>
              <a:srgbClr val="214C90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sz="4000" b="0" i="0" u="none" strike="noStrike" cap="none" baseline="0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Postponement</a:t>
            </a:r>
          </a:p>
        </p:txBody>
      </p:sp>
      <p:sp>
        <p:nvSpPr>
          <p:cNvPr id="159" name="Shape 159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342900" marR="0" lvl="0" indent="-3048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14C90"/>
              </a:buClr>
              <a:buSzPct val="100000"/>
              <a:buFont typeface="Times New Roman"/>
              <a:buChar char="•"/>
            </a:pPr>
            <a:r>
              <a:rPr lang="en-US" sz="24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Shift differentiation in product as close to customer as possible</a:t>
            </a:r>
          </a:p>
          <a:p>
            <a:pPr marL="342900" marR="0" lvl="0" indent="-30480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>
                <a:srgbClr val="214C90"/>
              </a:buClr>
              <a:buSzPct val="100000"/>
              <a:buFont typeface="Times New Roman"/>
              <a:buChar char="•"/>
            </a:pPr>
            <a:r>
              <a:rPr lang="en-US" sz="24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Reduced number of different items in the supply chain</a:t>
            </a:r>
          </a:p>
          <a:p>
            <a:pPr marL="742950" marR="0" lvl="1" indent="-260350" algn="l" rtl="0">
              <a:lnSpc>
                <a:spcPct val="115000"/>
              </a:lnSpc>
              <a:spcBef>
                <a:spcPts val="560"/>
              </a:spcBef>
              <a:spcAft>
                <a:spcPts val="0"/>
              </a:spcAft>
              <a:buClr>
                <a:srgbClr val="1191D0"/>
              </a:buClr>
              <a:buSzPct val="100000"/>
              <a:buFont typeface="Noto Sans Symbols"/>
              <a:buChar char="▪"/>
            </a:pPr>
            <a:r>
              <a:rPr lang="en-US" sz="24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Implies lower supply chain inventory</a:t>
            </a:r>
          </a:p>
          <a:p>
            <a:pPr marL="742950" marR="0" lvl="1" indent="-260350" algn="l" rtl="0">
              <a:lnSpc>
                <a:spcPct val="115000"/>
              </a:lnSpc>
              <a:spcBef>
                <a:spcPts val="560"/>
              </a:spcBef>
              <a:spcAft>
                <a:spcPts val="0"/>
              </a:spcAft>
              <a:buClr>
                <a:srgbClr val="1191D0"/>
              </a:buClr>
              <a:buSzPct val="100000"/>
              <a:buFont typeface="Noto Sans Symbols"/>
              <a:buChar char="▪"/>
            </a:pPr>
            <a:r>
              <a:rPr lang="en-US" sz="24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Implies faster delivery</a:t>
            </a: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Shape 164"/>
          <p:cNvSpPr txBox="1">
            <a:spLocks noGrp="1"/>
          </p:cNvSpPr>
          <p:nvPr>
            <p:ph type="title"/>
          </p:nvPr>
        </p:nvSpPr>
        <p:spPr>
          <a:xfrm>
            <a:off x="-19050" y="0"/>
            <a:ext cx="9162900" cy="1371599"/>
          </a:xfrm>
          <a:prstGeom prst="rect">
            <a:avLst/>
          </a:prstGeom>
          <a:solidFill>
            <a:srgbClr val="214C90"/>
          </a:solidFill>
          <a:ln w="9525" cap="flat" cmpd="sng">
            <a:solidFill>
              <a:srgbClr val="214C90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sz="4000" b="0" i="0" u="none" strike="noStrike" cap="none" baseline="0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The Supply Chain Concept</a:t>
            </a:r>
          </a:p>
        </p:txBody>
      </p:sp>
      <p:sp>
        <p:nvSpPr>
          <p:cNvPr id="165" name="Shape 165"/>
          <p:cNvSpPr/>
          <p:nvPr/>
        </p:nvSpPr>
        <p:spPr>
          <a:xfrm>
            <a:off x="6907213" y="2754313"/>
            <a:ext cx="0" cy="365125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 b="0" i="0" u="none" strike="noStrike" cap="none" baseline="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66" name="Shape 166"/>
          <p:cNvSpPr txBox="1"/>
          <p:nvPr/>
        </p:nvSpPr>
        <p:spPr>
          <a:xfrm>
            <a:off x="2514600" y="6092825"/>
            <a:ext cx="4141788" cy="307974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sz="1400" b="1" i="0" u="none" strike="noStrike" cap="none" baseline="0" dirty="0">
                <a:solidFill>
                  <a:srgbClr val="333399"/>
                </a:solidFill>
                <a:latin typeface="Arial"/>
                <a:ea typeface="Arial"/>
                <a:cs typeface="Arial"/>
                <a:sym typeface="Arial"/>
              </a:rPr>
              <a:t>Figure 1.2</a:t>
            </a:r>
            <a:r>
              <a:rPr lang="en-US" sz="1400" b="0" i="0" u="none" strike="noStrike" cap="none" baseline="0" dirty="0">
                <a:solidFill>
                  <a:srgbClr val="333399"/>
                </a:solidFill>
                <a:latin typeface="Arial"/>
                <a:ea typeface="Arial"/>
                <a:cs typeface="Arial"/>
                <a:sym typeface="Arial"/>
              </a:rPr>
              <a:t> Supply-production-distribution system</a:t>
            </a:r>
          </a:p>
        </p:txBody>
      </p:sp>
      <p:pic>
        <p:nvPicPr>
          <p:cNvPr id="167" name="Shape 16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295400" y="1752600"/>
            <a:ext cx="6781800" cy="4229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Shape 173"/>
          <p:cNvSpPr txBox="1">
            <a:spLocks noGrp="1"/>
          </p:cNvSpPr>
          <p:nvPr>
            <p:ph type="title"/>
          </p:nvPr>
        </p:nvSpPr>
        <p:spPr>
          <a:xfrm>
            <a:off x="-19050" y="0"/>
            <a:ext cx="9163049" cy="1371599"/>
          </a:xfrm>
          <a:prstGeom prst="rect">
            <a:avLst/>
          </a:prstGeom>
          <a:solidFill>
            <a:srgbClr val="214C90"/>
          </a:solidFill>
          <a:ln w="9525" cap="flat" cmpd="sng">
            <a:solidFill>
              <a:srgbClr val="214C90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sz="4000" b="0" i="0" u="none" strike="noStrike" cap="none" baseline="0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The Supply Chain Concept</a:t>
            </a:r>
          </a:p>
        </p:txBody>
      </p:sp>
      <p:sp>
        <p:nvSpPr>
          <p:cNvPr id="174" name="Shape 174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342900" marR="0" lvl="0" indent="-3048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14C90"/>
              </a:buClr>
              <a:buSzPct val="100000"/>
              <a:buFont typeface="Times New Roman"/>
              <a:buChar char="•"/>
            </a:pPr>
            <a:r>
              <a:rPr lang="en-US" sz="24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Includes all activities and processes to supply a product or service to the customer</a:t>
            </a:r>
          </a:p>
          <a:p>
            <a:pPr marL="342900" marR="0" lvl="0" indent="-30480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>
                <a:srgbClr val="214C90"/>
              </a:buClr>
              <a:buSzPct val="100000"/>
              <a:buFont typeface="Times New Roman"/>
              <a:buChar char="•"/>
            </a:pPr>
            <a:r>
              <a:rPr lang="en-US" sz="24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Links many companies</a:t>
            </a:r>
          </a:p>
          <a:p>
            <a:pPr marL="342900" marR="0" lvl="0" indent="-30480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>
                <a:srgbClr val="214C90"/>
              </a:buClr>
              <a:buSzPct val="100000"/>
              <a:buFont typeface="Times New Roman"/>
              <a:buChar char="•"/>
            </a:pPr>
            <a:r>
              <a:rPr lang="en-US" sz="24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Has a number of supplier/customer relationships</a:t>
            </a:r>
          </a:p>
          <a:p>
            <a:pPr marL="342900" marR="0" lvl="0" indent="-30480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>
                <a:srgbClr val="214C90"/>
              </a:buClr>
              <a:buSzPct val="100000"/>
              <a:buFont typeface="Times New Roman"/>
              <a:buChar char="•"/>
            </a:pPr>
            <a:r>
              <a:rPr lang="en-US" sz="24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May contain intermediaries such </a:t>
            </a:r>
            <a:r>
              <a:rPr lang="en-US" sz="2400" b="0" i="0" u="none" strike="noStrike" cap="none" baseline="0" dirty="0" smtClean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as</a:t>
            </a:r>
          </a:p>
          <a:p>
            <a:pPr lvl="1" indent="-304800">
              <a:lnSpc>
                <a:spcPct val="115000"/>
              </a:lnSpc>
              <a:spcBef>
                <a:spcPts val="600"/>
              </a:spcBef>
              <a:buClr>
                <a:srgbClr val="214C90"/>
              </a:buClr>
              <a:buSzPct val="100000"/>
              <a:buFont typeface="Times New Roman"/>
              <a:buChar char="•"/>
            </a:pPr>
            <a:r>
              <a:rPr lang="en-US" sz="2400" dirty="0" smtClean="0"/>
              <a:t>Wholesalers</a:t>
            </a:r>
          </a:p>
          <a:p>
            <a:pPr lvl="1" indent="-304800">
              <a:lnSpc>
                <a:spcPct val="115000"/>
              </a:lnSpc>
              <a:spcBef>
                <a:spcPts val="600"/>
              </a:spcBef>
              <a:buClr>
                <a:srgbClr val="214C90"/>
              </a:buClr>
              <a:buSzPct val="100000"/>
              <a:buFont typeface="Times New Roman"/>
              <a:buChar char="•"/>
            </a:pPr>
            <a:r>
              <a:rPr lang="en-US" sz="2400" b="0" i="0" u="none" strike="noStrike" cap="none" baseline="0" dirty="0" smtClean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Warehouses</a:t>
            </a:r>
          </a:p>
          <a:p>
            <a:pPr lvl="1" indent="-304800">
              <a:lnSpc>
                <a:spcPct val="115000"/>
              </a:lnSpc>
              <a:spcBef>
                <a:spcPts val="600"/>
              </a:spcBef>
              <a:buClr>
                <a:srgbClr val="214C90"/>
              </a:buClr>
              <a:buSzPct val="100000"/>
              <a:buFont typeface="Times New Roman"/>
              <a:buChar char="•"/>
            </a:pPr>
            <a:r>
              <a:rPr lang="en-US" sz="2400" dirty="0" smtClean="0"/>
              <a:t>Retailers</a:t>
            </a:r>
          </a:p>
          <a:p>
            <a:pPr indent="-304800">
              <a:lnSpc>
                <a:spcPct val="115000"/>
              </a:lnSpc>
            </a:pPr>
            <a:r>
              <a:rPr lang="en-US" sz="2400" b="0" i="0" u="none" strike="noStrike" cap="none" baseline="0" dirty="0" smtClean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Flow of products, services, information and cash</a:t>
            </a:r>
            <a:endParaRPr lang="en-US" sz="2400" b="0" i="0" u="none" strike="noStrike" cap="none" baseline="0" dirty="0">
              <a:solidFill>
                <a:schemeClr val="dk1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>
              <a:lnSpc>
                <a:spcPct val="115000"/>
              </a:lnSpc>
            </a:pPr>
            <a:endParaRPr lang="en-US" sz="2400" b="0" i="0" u="none" strike="noStrike" cap="none" baseline="0" dirty="0" smtClean="0">
              <a:solidFill>
                <a:schemeClr val="dk1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>
              <a:lnSpc>
                <a:spcPct val="115000"/>
              </a:lnSpc>
            </a:pPr>
            <a:endParaRPr lang="en-US" sz="2400" b="0" i="0" u="none" strike="noStrike" cap="none" baseline="0" dirty="0">
              <a:solidFill>
                <a:schemeClr val="dk1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Shape 179"/>
          <p:cNvSpPr txBox="1">
            <a:spLocks noGrp="1"/>
          </p:cNvSpPr>
          <p:nvPr>
            <p:ph type="title"/>
          </p:nvPr>
        </p:nvSpPr>
        <p:spPr>
          <a:xfrm>
            <a:off x="-19050" y="0"/>
            <a:ext cx="9163049" cy="1371599"/>
          </a:xfrm>
          <a:prstGeom prst="rect">
            <a:avLst/>
          </a:prstGeom>
          <a:solidFill>
            <a:srgbClr val="214C90"/>
          </a:solidFill>
          <a:ln w="9525" cap="flat" cmpd="sng">
            <a:solidFill>
              <a:srgbClr val="214C90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sz="4000" b="0" i="0" u="none" strike="noStrike" cap="none" baseline="0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Historical Perspective</a:t>
            </a:r>
          </a:p>
        </p:txBody>
      </p:sp>
      <p:sp>
        <p:nvSpPr>
          <p:cNvPr id="180" name="Shape 180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342900" marR="0" lvl="0" indent="-3048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14C90"/>
              </a:buClr>
              <a:buSzPct val="100000"/>
              <a:buFont typeface="Times New Roman"/>
              <a:buChar char="•"/>
            </a:pPr>
            <a:r>
              <a:rPr lang="en-US" sz="24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In the past there were well defined and rigid boundaries between organizations</a:t>
            </a:r>
          </a:p>
          <a:p>
            <a:pPr marL="342900" marR="0" lvl="0" indent="-30480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>
                <a:srgbClr val="214C90"/>
              </a:buClr>
              <a:buSzPct val="100000"/>
              <a:buFont typeface="Times New Roman"/>
              <a:buChar char="•"/>
            </a:pPr>
            <a:r>
              <a:rPr lang="en-US" sz="24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JIT viewed suppliers as partners</a:t>
            </a:r>
          </a:p>
          <a:p>
            <a:pPr marL="742950" marR="0" lvl="1" indent="-260350" algn="l" rtl="0">
              <a:lnSpc>
                <a:spcPct val="115000"/>
              </a:lnSpc>
              <a:spcBef>
                <a:spcPts val="560"/>
              </a:spcBef>
              <a:spcAft>
                <a:spcPts val="0"/>
              </a:spcAft>
              <a:buClr>
                <a:srgbClr val="1191D0"/>
              </a:buClr>
              <a:buSzPct val="100000"/>
              <a:buFont typeface="Noto Sans Symbols"/>
              <a:buChar char="▪"/>
            </a:pPr>
            <a:r>
              <a:rPr lang="en-US" sz="2400" dirty="0"/>
              <a:t>M</a:t>
            </a:r>
            <a:r>
              <a:rPr lang="en-US" sz="24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utual analysis for cost reduction</a:t>
            </a:r>
          </a:p>
          <a:p>
            <a:pPr marL="742950" marR="0" lvl="1" indent="-260350" algn="l" rtl="0">
              <a:lnSpc>
                <a:spcPct val="115000"/>
              </a:lnSpc>
              <a:spcBef>
                <a:spcPts val="560"/>
              </a:spcBef>
              <a:spcAft>
                <a:spcPts val="0"/>
              </a:spcAft>
              <a:buClr>
                <a:srgbClr val="1191D0"/>
              </a:buClr>
              <a:buSzPct val="100000"/>
              <a:buFont typeface="Noto Sans Symbols"/>
              <a:buChar char="▪"/>
            </a:pPr>
            <a:r>
              <a:rPr lang="en-US" sz="2400" dirty="0"/>
              <a:t>M</a:t>
            </a:r>
            <a:r>
              <a:rPr lang="en-US" sz="24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utual product design</a:t>
            </a:r>
          </a:p>
          <a:p>
            <a:pPr marL="742950" marR="0" lvl="1" indent="-260350" algn="l" rtl="0">
              <a:lnSpc>
                <a:spcPct val="115000"/>
              </a:lnSpc>
              <a:spcBef>
                <a:spcPts val="560"/>
              </a:spcBef>
              <a:spcAft>
                <a:spcPts val="0"/>
              </a:spcAft>
              <a:buClr>
                <a:srgbClr val="1191D0"/>
              </a:buClr>
              <a:buSzPct val="100000"/>
              <a:buFont typeface="Noto Sans Symbols"/>
              <a:buChar char="▪"/>
            </a:pPr>
            <a:r>
              <a:rPr lang="en-US" sz="2400" dirty="0"/>
              <a:t>G</a:t>
            </a:r>
            <a:r>
              <a:rPr lang="en-US" sz="24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reatly reduced inventory</a:t>
            </a:r>
          </a:p>
          <a:p>
            <a:pPr marL="742950" marR="0" lvl="1" indent="-260350" algn="l" rtl="0">
              <a:lnSpc>
                <a:spcPct val="115000"/>
              </a:lnSpc>
              <a:spcBef>
                <a:spcPts val="560"/>
              </a:spcBef>
              <a:spcAft>
                <a:spcPts val="0"/>
              </a:spcAft>
              <a:buClr>
                <a:srgbClr val="1191D0"/>
              </a:buClr>
              <a:buSzPct val="100000"/>
              <a:buFont typeface="Noto Sans Symbols"/>
              <a:buChar char="▪"/>
            </a:pPr>
            <a:r>
              <a:rPr lang="en-US" sz="2400" dirty="0"/>
              <a:t>I</a:t>
            </a:r>
            <a:r>
              <a:rPr lang="en-US" sz="24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mproved communications (internet, EDI)</a:t>
            </a:r>
          </a:p>
          <a:p>
            <a:pPr marL="342900" marR="0" lvl="0" indent="-152400" algn="l" rtl="0">
              <a:spcBef>
                <a:spcPts val="600"/>
              </a:spcBef>
              <a:spcAft>
                <a:spcPts val="0"/>
              </a:spcAft>
              <a:buClr>
                <a:srgbClr val="214C90"/>
              </a:buClr>
              <a:buFont typeface="Times New Roman"/>
              <a:buNone/>
            </a:pPr>
            <a:endParaRPr sz="3000" b="0" i="0" u="none" strike="noStrike" cap="none" baseline="0" dirty="0">
              <a:solidFill>
                <a:schemeClr val="dk1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Shape 185"/>
          <p:cNvSpPr txBox="1">
            <a:spLocks noGrp="1"/>
          </p:cNvSpPr>
          <p:nvPr>
            <p:ph type="title"/>
          </p:nvPr>
        </p:nvSpPr>
        <p:spPr>
          <a:xfrm>
            <a:off x="-19050" y="0"/>
            <a:ext cx="9163049" cy="1371599"/>
          </a:xfrm>
          <a:prstGeom prst="rect">
            <a:avLst/>
          </a:prstGeom>
          <a:solidFill>
            <a:srgbClr val="214C90"/>
          </a:solidFill>
          <a:ln w="9525" cap="flat" cmpd="sng">
            <a:solidFill>
              <a:srgbClr val="214C90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sz="4000" b="0" i="0" u="none" strike="noStrike" cap="none" baseline="0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Growth of Supply Chain Concept</a:t>
            </a:r>
          </a:p>
        </p:txBody>
      </p:sp>
      <p:sp>
        <p:nvSpPr>
          <p:cNvPr id="186" name="Shape 186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342900" marR="0" lvl="0" indent="-3048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14C90"/>
              </a:buClr>
              <a:buSzPct val="100000"/>
              <a:buFont typeface="Times New Roman"/>
              <a:buChar char="•"/>
            </a:pPr>
            <a:r>
              <a:rPr lang="en-US" sz="24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Integrated systems (ERP) and the sharing of information</a:t>
            </a:r>
          </a:p>
          <a:p>
            <a:pPr marL="342900" marR="0" lvl="0" indent="-30480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>
                <a:srgbClr val="214C90"/>
              </a:buClr>
              <a:buSzPct val="100000"/>
              <a:buFont typeface="Times New Roman"/>
              <a:buChar char="•"/>
            </a:pPr>
            <a:r>
              <a:rPr lang="en-US" sz="24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Global competition and supply</a:t>
            </a:r>
          </a:p>
          <a:p>
            <a:pPr marL="342900" marR="0" lvl="0" indent="-30480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>
                <a:srgbClr val="214C90"/>
              </a:buClr>
              <a:buSzPct val="100000"/>
              <a:buFont typeface="Times New Roman"/>
              <a:buChar char="•"/>
            </a:pPr>
            <a:r>
              <a:rPr lang="en-US" sz="24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Flexible designs - reduced product life cycles</a:t>
            </a:r>
          </a:p>
          <a:p>
            <a:pPr marL="342900" marR="0" lvl="0" indent="-30480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>
                <a:srgbClr val="214C90"/>
              </a:buClr>
              <a:buSzPct val="100000"/>
              <a:buFont typeface="Times New Roman"/>
              <a:buChar char="•"/>
            </a:pPr>
            <a:r>
              <a:rPr lang="en-US" sz="24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JIT approach to </a:t>
            </a:r>
            <a:r>
              <a:rPr lang="en-US" sz="2400" b="0" i="0" u="none" strike="noStrike" cap="none" baseline="0" dirty="0" smtClean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inter-organizational </a:t>
            </a:r>
            <a:r>
              <a:rPr lang="en-US" sz="24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relations</a:t>
            </a:r>
          </a:p>
          <a:p>
            <a:pPr marL="342900" marR="0" lvl="0" indent="-30480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>
                <a:srgbClr val="214C90"/>
              </a:buClr>
              <a:buSzPct val="100000"/>
              <a:buFont typeface="Times New Roman"/>
              <a:buChar char="•"/>
            </a:pPr>
            <a:r>
              <a:rPr lang="en-US" sz="24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Subcontracting or outsourcing work</a:t>
            </a: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Shape 191"/>
          <p:cNvSpPr txBox="1">
            <a:spLocks noGrp="1"/>
          </p:cNvSpPr>
          <p:nvPr>
            <p:ph type="title"/>
          </p:nvPr>
        </p:nvSpPr>
        <p:spPr>
          <a:xfrm>
            <a:off x="-19050" y="0"/>
            <a:ext cx="9163049" cy="1371599"/>
          </a:xfrm>
          <a:prstGeom prst="rect">
            <a:avLst/>
          </a:prstGeom>
          <a:solidFill>
            <a:srgbClr val="214C90"/>
          </a:solidFill>
          <a:ln w="9525" cap="flat" cmpd="sng">
            <a:solidFill>
              <a:srgbClr val="214C90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sz="4000" b="0" i="0" u="none" strike="noStrike" cap="none" baseline="0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Current Supply Chain Concept</a:t>
            </a:r>
          </a:p>
        </p:txBody>
      </p:sp>
      <p:sp>
        <p:nvSpPr>
          <p:cNvPr id="192" name="Shape 192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342900" marR="0" lvl="0" indent="-3048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14C90"/>
              </a:buClr>
              <a:buSzPct val="100000"/>
              <a:buFont typeface="Times New Roman"/>
              <a:buChar char="•"/>
            </a:pPr>
            <a:r>
              <a:rPr lang="en-US" sz="24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Manage the flow of materials</a:t>
            </a:r>
          </a:p>
          <a:p>
            <a:pPr marL="342900" marR="0" lvl="0" indent="-30480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>
                <a:srgbClr val="214C90"/>
              </a:buClr>
              <a:buSzPct val="100000"/>
              <a:buFont typeface="Times New Roman"/>
              <a:buChar char="•"/>
            </a:pPr>
            <a:r>
              <a:rPr lang="en-US" sz="24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Share information through the internet</a:t>
            </a:r>
          </a:p>
          <a:p>
            <a:pPr marL="342900" marR="0" lvl="0" indent="-30480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>
                <a:srgbClr val="214C90"/>
              </a:buClr>
              <a:buSzPct val="100000"/>
              <a:buFont typeface="Times New Roman"/>
              <a:buChar char="•"/>
            </a:pPr>
            <a:r>
              <a:rPr lang="en-US" sz="24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Transfer funds electronically</a:t>
            </a:r>
          </a:p>
          <a:p>
            <a:pPr marL="342900" marR="0" lvl="0" indent="-15240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>
                <a:srgbClr val="214C90"/>
              </a:buClr>
              <a:buFont typeface="Times New Roman"/>
              <a:buNone/>
            </a:pPr>
            <a:endParaRPr sz="2400" b="0" i="0" u="none" strike="noStrike" cap="none" baseline="0" dirty="0">
              <a:solidFill>
                <a:schemeClr val="dk1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marL="342900" marR="0" lvl="0" indent="-30480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>
                <a:srgbClr val="214C90"/>
              </a:buClr>
              <a:buSzPct val="100000"/>
              <a:buFont typeface="Times New Roman"/>
              <a:buChar char="•"/>
            </a:pPr>
            <a:r>
              <a:rPr lang="en-US" sz="2400" dirty="0"/>
              <a:t>Reverse logistics</a:t>
            </a:r>
          </a:p>
          <a:p>
            <a:pPr marR="0" lvl="1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>
                <a:srgbClr val="214C90"/>
              </a:buClr>
              <a:buSzPct val="100000"/>
              <a:buFont typeface="Times New Roman"/>
            </a:pPr>
            <a:r>
              <a:rPr lang="en-US" sz="24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Recover</a:t>
            </a:r>
          </a:p>
          <a:p>
            <a:pPr marR="0" lvl="1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>
                <a:srgbClr val="214C90"/>
              </a:buClr>
              <a:buSzPct val="100000"/>
              <a:buFont typeface="Times New Roman"/>
            </a:pPr>
            <a:r>
              <a:rPr lang="en-US" sz="2400" dirty="0"/>
              <a:t>Recycle</a:t>
            </a:r>
          </a:p>
          <a:p>
            <a:pPr marR="0" lvl="1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>
                <a:srgbClr val="214C90"/>
              </a:buClr>
              <a:buSzPct val="100000"/>
              <a:buFont typeface="Times New Roman"/>
            </a:pPr>
            <a:r>
              <a:rPr lang="en-US" sz="2400" dirty="0"/>
              <a:t>Reuse</a:t>
            </a:r>
          </a:p>
          <a:p>
            <a:pPr marL="342900" marR="0" lvl="0" indent="-152400" algn="l" rtl="0">
              <a:spcBef>
                <a:spcPts val="600"/>
              </a:spcBef>
              <a:spcAft>
                <a:spcPts val="0"/>
              </a:spcAft>
              <a:buClr>
                <a:srgbClr val="214C90"/>
              </a:buClr>
              <a:buFont typeface="Times New Roman"/>
              <a:buNone/>
            </a:pPr>
            <a:endParaRPr sz="3000" b="0" i="0" u="none" strike="noStrike" cap="none" baseline="0" dirty="0">
              <a:solidFill>
                <a:schemeClr val="dk1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Shape 191"/>
          <p:cNvSpPr txBox="1">
            <a:spLocks noGrp="1"/>
          </p:cNvSpPr>
          <p:nvPr>
            <p:ph type="title"/>
          </p:nvPr>
        </p:nvSpPr>
        <p:spPr>
          <a:xfrm>
            <a:off x="-19050" y="0"/>
            <a:ext cx="9163049" cy="1371599"/>
          </a:xfrm>
          <a:prstGeom prst="rect">
            <a:avLst/>
          </a:prstGeom>
          <a:solidFill>
            <a:srgbClr val="214C90"/>
          </a:solidFill>
          <a:ln w="9525" cap="flat" cmpd="sng">
            <a:solidFill>
              <a:srgbClr val="214C90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dirty="0" smtClean="0"/>
              <a:t>Supply Chain Organization</a:t>
            </a:r>
            <a:endParaRPr lang="en-US" sz="4000" b="0" i="0" u="none" strike="noStrike" cap="none" baseline="0" dirty="0">
              <a:solidFill>
                <a:srgbClr val="FFFFFF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2344521"/>
            <a:ext cx="8229600" cy="21689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3242158"/>
      </p:ext>
    </p:extLst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Shape 197"/>
          <p:cNvSpPr txBox="1">
            <a:spLocks noGrp="1"/>
          </p:cNvSpPr>
          <p:nvPr>
            <p:ph type="title"/>
          </p:nvPr>
        </p:nvSpPr>
        <p:spPr>
          <a:xfrm>
            <a:off x="-19050" y="0"/>
            <a:ext cx="9162900" cy="1371599"/>
          </a:xfrm>
          <a:prstGeom prst="rect">
            <a:avLst/>
          </a:prstGeom>
          <a:solidFill>
            <a:srgbClr val="214C90"/>
          </a:solidFill>
          <a:ln w="9525" cap="flat" cmpd="sng">
            <a:solidFill>
              <a:srgbClr val="214C90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sz="4000" b="0" i="0" u="none" strike="noStrike" cap="none" baseline="0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Supply Chain Metrics</a:t>
            </a:r>
          </a:p>
        </p:txBody>
      </p:sp>
      <p:sp>
        <p:nvSpPr>
          <p:cNvPr id="198" name="Shape 198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61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342900" marR="0" lvl="0" indent="-3048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14C90"/>
              </a:buClr>
              <a:buSzPct val="100000"/>
              <a:buFont typeface="Times New Roman"/>
              <a:buChar char="•"/>
            </a:pPr>
            <a:r>
              <a:rPr lang="en-US" sz="2400" b="0" i="0" u="none" strike="noStrike" cap="none" baseline="0" dirty="0" smtClean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Metric </a:t>
            </a:r>
            <a:r>
              <a:rPr lang="en-US" sz="2400" dirty="0"/>
              <a:t>=</a:t>
            </a:r>
            <a:r>
              <a:rPr lang="en-US" sz="2400" b="0" i="0" u="none" strike="noStrike" cap="none" baseline="0" dirty="0" smtClean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 </a:t>
            </a:r>
            <a:r>
              <a:rPr lang="en-US" sz="24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a verifiable measure </a:t>
            </a:r>
          </a:p>
          <a:p>
            <a:pPr marL="342900" marR="0" lvl="0" indent="-30480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>
                <a:srgbClr val="214C90"/>
              </a:buClr>
              <a:buSzPct val="100000"/>
              <a:buFont typeface="Times New Roman"/>
              <a:buChar char="•"/>
            </a:pPr>
            <a:r>
              <a:rPr lang="en-US" sz="24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Used </a:t>
            </a:r>
            <a:r>
              <a:rPr lang="en-US" sz="2400" b="0" i="0" u="none" strike="noStrike" cap="none" baseline="0" dirty="0" smtClean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to</a:t>
            </a:r>
          </a:p>
          <a:p>
            <a:pPr marL="742950" marR="0" lvl="1" indent="-260350" algn="l" rtl="0">
              <a:lnSpc>
                <a:spcPct val="115000"/>
              </a:lnSpc>
              <a:spcBef>
                <a:spcPts val="560"/>
              </a:spcBef>
              <a:spcAft>
                <a:spcPts val="0"/>
              </a:spcAft>
              <a:buClr>
                <a:srgbClr val="1191D0"/>
              </a:buClr>
              <a:buSzPct val="100000"/>
              <a:buFont typeface="Noto Sans Symbols"/>
              <a:buChar char="▪"/>
            </a:pPr>
            <a:r>
              <a:rPr lang="en-US" sz="2400" dirty="0" smtClean="0"/>
              <a:t>Communicate expectations</a:t>
            </a:r>
          </a:p>
          <a:p>
            <a:pPr marL="742950" marR="0" lvl="1" indent="-260350" algn="l" rtl="0">
              <a:lnSpc>
                <a:spcPct val="115000"/>
              </a:lnSpc>
              <a:spcBef>
                <a:spcPts val="560"/>
              </a:spcBef>
              <a:spcAft>
                <a:spcPts val="0"/>
              </a:spcAft>
              <a:buClr>
                <a:srgbClr val="1191D0"/>
              </a:buClr>
              <a:buSzPct val="100000"/>
              <a:buFont typeface="Noto Sans Symbols"/>
              <a:buChar char="▪"/>
            </a:pPr>
            <a:r>
              <a:rPr lang="en-US" sz="2400" dirty="0" smtClean="0"/>
              <a:t>I</a:t>
            </a:r>
            <a:r>
              <a:rPr lang="en-US" sz="2400" b="0" i="0" u="none" strike="noStrike" cap="none" baseline="0" dirty="0" smtClean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dentify </a:t>
            </a:r>
            <a:r>
              <a:rPr lang="en-US" sz="24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problems</a:t>
            </a:r>
          </a:p>
          <a:p>
            <a:pPr marL="742950" marR="0" lvl="1" indent="-260350" algn="l" rtl="0">
              <a:lnSpc>
                <a:spcPct val="115000"/>
              </a:lnSpc>
              <a:spcBef>
                <a:spcPts val="560"/>
              </a:spcBef>
              <a:spcAft>
                <a:spcPts val="0"/>
              </a:spcAft>
              <a:buClr>
                <a:srgbClr val="1191D0"/>
              </a:buClr>
              <a:buSzPct val="100000"/>
              <a:buFont typeface="Noto Sans Symbols"/>
              <a:buChar char="▪"/>
            </a:pPr>
            <a:r>
              <a:rPr lang="en-US" sz="2400" dirty="0"/>
              <a:t>D</a:t>
            </a:r>
            <a:r>
              <a:rPr lang="en-US" sz="24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irect action</a:t>
            </a:r>
          </a:p>
          <a:p>
            <a:pPr marL="742950" marR="0" lvl="1" indent="-260350" algn="l" rtl="0">
              <a:lnSpc>
                <a:spcPct val="115000"/>
              </a:lnSpc>
              <a:spcBef>
                <a:spcPts val="560"/>
              </a:spcBef>
              <a:spcAft>
                <a:spcPts val="0"/>
              </a:spcAft>
              <a:buClr>
                <a:srgbClr val="1191D0"/>
              </a:buClr>
              <a:buSzPct val="100000"/>
              <a:buFont typeface="Noto Sans Symbols"/>
              <a:buChar char="▪"/>
            </a:pPr>
            <a:r>
              <a:rPr lang="en-US" sz="2400" dirty="0"/>
              <a:t>M</a:t>
            </a:r>
            <a:r>
              <a:rPr lang="en-US" sz="24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otivate people</a:t>
            </a:r>
          </a:p>
          <a:p>
            <a:pPr marL="342900" marR="0" lvl="0" indent="-30480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>
                <a:srgbClr val="214C90"/>
              </a:buClr>
              <a:buSzPct val="100000"/>
              <a:buFont typeface="Times New Roman"/>
              <a:buChar char="•"/>
            </a:pPr>
            <a:r>
              <a:rPr lang="en-US" sz="24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Must be timely</a:t>
            </a: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Shape 203"/>
          <p:cNvSpPr txBox="1">
            <a:spLocks noGrp="1"/>
          </p:cNvSpPr>
          <p:nvPr>
            <p:ph type="title"/>
          </p:nvPr>
        </p:nvSpPr>
        <p:spPr>
          <a:xfrm>
            <a:off x="-19050" y="0"/>
            <a:ext cx="9162900" cy="1371599"/>
          </a:xfrm>
          <a:prstGeom prst="rect">
            <a:avLst/>
          </a:prstGeom>
          <a:solidFill>
            <a:srgbClr val="214C90"/>
          </a:solidFill>
          <a:ln w="9525" cap="flat" cmpd="sng">
            <a:solidFill>
              <a:srgbClr val="214C90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sz="4000" b="0" i="0" u="none" strike="noStrike" cap="none" baseline="0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Challenges</a:t>
            </a:r>
          </a:p>
        </p:txBody>
      </p:sp>
      <p:sp>
        <p:nvSpPr>
          <p:cNvPr id="204" name="Shape 204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61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342900" marR="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14C90"/>
              </a:buClr>
              <a:buSzPct val="25000"/>
              <a:buFont typeface="Times New Roman"/>
              <a:buNone/>
            </a:pPr>
            <a:r>
              <a:rPr lang="en-US" sz="24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1. Customers are </a:t>
            </a:r>
            <a:r>
              <a:rPr lang="en-US" sz="2400" b="0" i="0" u="none" strike="noStrike" cap="none" baseline="0" dirty="0" smtClean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rarely </a:t>
            </a:r>
            <a:r>
              <a:rPr lang="en-US" sz="24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satisfied</a:t>
            </a:r>
          </a:p>
          <a:p>
            <a:pPr marL="342900" marR="0" lvl="0" indent="-34290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>
                <a:srgbClr val="214C90"/>
              </a:buClr>
              <a:buSzPct val="25000"/>
              <a:buFont typeface="Times New Roman"/>
              <a:buNone/>
            </a:pPr>
            <a:r>
              <a:rPr lang="en-US" sz="24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2. Supply chains are large</a:t>
            </a:r>
          </a:p>
          <a:p>
            <a:pPr marL="342900" marR="0" lvl="0" indent="-34290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>
                <a:srgbClr val="214C90"/>
              </a:buClr>
              <a:buSzPct val="25000"/>
              <a:buFont typeface="Times New Roman"/>
              <a:buNone/>
            </a:pPr>
            <a:r>
              <a:rPr lang="en-US" sz="24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3. Product life cycles are getting shorter</a:t>
            </a:r>
          </a:p>
          <a:p>
            <a:pPr marL="342900" marR="0" lvl="0" indent="-34290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>
                <a:srgbClr val="214C90"/>
              </a:buClr>
              <a:buSzPct val="25000"/>
              <a:buFont typeface="Times New Roman"/>
              <a:buNone/>
            </a:pPr>
            <a:r>
              <a:rPr lang="en-US" sz="24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4. Lots of data</a:t>
            </a:r>
          </a:p>
          <a:p>
            <a:pPr marL="342900" marR="0" lvl="0" indent="-34290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>
                <a:srgbClr val="214C90"/>
              </a:buClr>
              <a:buSzPct val="25000"/>
              <a:buFont typeface="Times New Roman"/>
              <a:buNone/>
            </a:pPr>
            <a:r>
              <a:rPr lang="en-US" sz="24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5. Narrow profit margins</a:t>
            </a:r>
          </a:p>
          <a:p>
            <a:pPr marL="342900" marR="0" lvl="0" indent="-34290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>
                <a:srgbClr val="214C90"/>
              </a:buClr>
              <a:buSzPct val="25000"/>
              <a:buFont typeface="Times New Roman"/>
              <a:buNone/>
            </a:pPr>
            <a:r>
              <a:rPr lang="en-US" sz="24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6. Increasing number of alternatives</a:t>
            </a: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" name="Shape 209"/>
          <p:cNvSpPr txBox="1">
            <a:spLocks noGrp="1"/>
          </p:cNvSpPr>
          <p:nvPr>
            <p:ph type="title"/>
          </p:nvPr>
        </p:nvSpPr>
        <p:spPr>
          <a:xfrm>
            <a:off x="-19050" y="0"/>
            <a:ext cx="9162900" cy="1371599"/>
          </a:xfrm>
          <a:prstGeom prst="rect">
            <a:avLst/>
          </a:prstGeom>
          <a:solidFill>
            <a:srgbClr val="214C90"/>
          </a:solidFill>
          <a:ln w="9525" cap="flat" cmpd="sng">
            <a:solidFill>
              <a:srgbClr val="214C90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sz="4000" b="0" i="0" u="none" strike="noStrike" cap="none" baseline="0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Metrics</a:t>
            </a:r>
          </a:p>
        </p:txBody>
      </p:sp>
      <p:sp>
        <p:nvSpPr>
          <p:cNvPr id="210" name="Shape 210"/>
          <p:cNvSpPr txBox="1">
            <a:spLocks noGrp="1"/>
          </p:cNvSpPr>
          <p:nvPr>
            <p:ph type="body" idx="1"/>
          </p:nvPr>
        </p:nvSpPr>
        <p:spPr>
          <a:xfrm>
            <a:off x="447600" y="1518313"/>
            <a:ext cx="8229600" cy="45261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342900" marR="0" lvl="0" indent="-3048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14C90"/>
              </a:buClr>
              <a:buSzPct val="100000"/>
              <a:buFont typeface="Times New Roman"/>
              <a:buChar char="•"/>
            </a:pPr>
            <a:r>
              <a:rPr lang="en-US" sz="24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Performance measures</a:t>
            </a:r>
          </a:p>
          <a:p>
            <a:pPr marL="742950" marR="0" lvl="1" indent="-260350" algn="l" rtl="0">
              <a:lnSpc>
                <a:spcPct val="115000"/>
              </a:lnSpc>
              <a:spcBef>
                <a:spcPts val="560"/>
              </a:spcBef>
              <a:spcAft>
                <a:spcPts val="0"/>
              </a:spcAft>
              <a:buClr>
                <a:srgbClr val="1191D0"/>
              </a:buClr>
              <a:buSzPct val="100000"/>
              <a:buFont typeface="Noto Sans Symbols"/>
              <a:buChar char="▪"/>
            </a:pPr>
            <a:r>
              <a:rPr lang="en-US" sz="24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Quantified and objective</a:t>
            </a:r>
          </a:p>
          <a:p>
            <a:pPr marL="742950" marR="0" lvl="1" indent="-260350" algn="l" rtl="0">
              <a:lnSpc>
                <a:spcPct val="115000"/>
              </a:lnSpc>
              <a:spcBef>
                <a:spcPts val="560"/>
              </a:spcBef>
              <a:spcAft>
                <a:spcPts val="0"/>
              </a:spcAft>
              <a:buClr>
                <a:srgbClr val="1191D0"/>
              </a:buClr>
              <a:buSzPct val="100000"/>
              <a:buFont typeface="Noto Sans Symbols"/>
              <a:buChar char="▪"/>
            </a:pPr>
            <a:r>
              <a:rPr lang="en-US" sz="24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Contain two parameters</a:t>
            </a:r>
          </a:p>
          <a:p>
            <a:pPr marL="1085850" marR="0" lvl="2" indent="-222250" algn="l" rtl="0">
              <a:lnSpc>
                <a:spcPct val="115000"/>
              </a:lnSpc>
              <a:spcBef>
                <a:spcPts val="520"/>
              </a:spcBef>
              <a:spcAft>
                <a:spcPts val="0"/>
              </a:spcAft>
              <a:buClr>
                <a:srgbClr val="B2D233"/>
              </a:buClr>
              <a:buSzPct val="100000"/>
              <a:buFont typeface="Arial"/>
              <a:buChar char="•"/>
            </a:pPr>
            <a:r>
              <a:rPr lang="en-US" sz="24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e.g. Orders per day, </a:t>
            </a:r>
            <a:r>
              <a:rPr lang="en-US" sz="2400" dirty="0"/>
              <a:t>S</a:t>
            </a:r>
            <a:r>
              <a:rPr lang="en-US" sz="24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ales per person</a:t>
            </a:r>
          </a:p>
          <a:p>
            <a:pPr marL="342900" marR="0" lvl="0" indent="-30480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>
                <a:srgbClr val="214C90"/>
              </a:buClr>
              <a:buSzPct val="100000"/>
              <a:buFont typeface="Times New Roman"/>
              <a:buChar char="•"/>
            </a:pPr>
            <a:r>
              <a:rPr lang="en-US" sz="24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Performance standards</a:t>
            </a:r>
          </a:p>
          <a:p>
            <a:pPr marL="742950" marR="0" lvl="1" indent="-260350" algn="l" rtl="0">
              <a:lnSpc>
                <a:spcPct val="115000"/>
              </a:lnSpc>
              <a:spcBef>
                <a:spcPts val="560"/>
              </a:spcBef>
              <a:spcAft>
                <a:spcPts val="0"/>
              </a:spcAft>
              <a:buClr>
                <a:srgbClr val="1191D0"/>
              </a:buClr>
              <a:buSzPct val="100000"/>
              <a:buFont typeface="Noto Sans Symbols"/>
              <a:buChar char="▪"/>
            </a:pPr>
            <a:r>
              <a:rPr lang="en-US" sz="24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Sets the goals</a:t>
            </a:r>
          </a:p>
          <a:p>
            <a:pPr marL="742950" marR="0" lvl="1" indent="-260350" algn="l" rtl="0">
              <a:lnSpc>
                <a:spcPct val="115000"/>
              </a:lnSpc>
              <a:spcBef>
                <a:spcPts val="560"/>
              </a:spcBef>
              <a:spcAft>
                <a:spcPts val="0"/>
              </a:spcAft>
              <a:buClr>
                <a:srgbClr val="1191D0"/>
              </a:buClr>
              <a:buSzPct val="100000"/>
              <a:buFont typeface="Noto Sans Symbols"/>
              <a:buChar char="▪"/>
            </a:pPr>
            <a:r>
              <a:rPr lang="en-US" sz="24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Establishes controls</a:t>
            </a:r>
          </a:p>
          <a:p>
            <a:pPr marL="1085850" marR="0" lvl="2" indent="-222250" algn="l" rtl="0">
              <a:lnSpc>
                <a:spcPct val="115000"/>
              </a:lnSpc>
              <a:spcBef>
                <a:spcPts val="520"/>
              </a:spcBef>
              <a:spcAft>
                <a:spcPts val="0"/>
              </a:spcAft>
              <a:buClr>
                <a:srgbClr val="B2D233"/>
              </a:buClr>
              <a:buSzPct val="100000"/>
              <a:buFont typeface="Arial"/>
              <a:buChar char="•"/>
            </a:pPr>
            <a:r>
              <a:rPr lang="en-US" sz="24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Performance standards set the goal</a:t>
            </a:r>
          </a:p>
          <a:p>
            <a:pPr marL="1085850" marR="0" lvl="2" indent="-222250" algn="l" rtl="0">
              <a:lnSpc>
                <a:spcPct val="115000"/>
              </a:lnSpc>
              <a:spcBef>
                <a:spcPts val="520"/>
              </a:spcBef>
              <a:spcAft>
                <a:spcPts val="0"/>
              </a:spcAft>
              <a:buClr>
                <a:srgbClr val="B2D233"/>
              </a:buClr>
              <a:buSzPct val="100000"/>
              <a:buFont typeface="Arial"/>
              <a:buChar char="•"/>
            </a:pPr>
            <a:r>
              <a:rPr lang="en-US" sz="24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Performance measure say how close you came</a:t>
            </a: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Shape 215"/>
          <p:cNvSpPr txBox="1">
            <a:spLocks noGrp="1"/>
          </p:cNvSpPr>
          <p:nvPr>
            <p:ph type="title"/>
          </p:nvPr>
        </p:nvSpPr>
        <p:spPr>
          <a:xfrm>
            <a:off x="0" y="0"/>
            <a:ext cx="9144000" cy="12954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sz="4000" b="0" i="0" u="none" strike="noStrike" cap="none" baseline="0" dirty="0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rPr>
              <a:t>Metrics</a:t>
            </a:r>
          </a:p>
        </p:txBody>
      </p:sp>
      <p:grpSp>
        <p:nvGrpSpPr>
          <p:cNvPr id="216" name="Shape 216"/>
          <p:cNvGrpSpPr/>
          <p:nvPr/>
        </p:nvGrpSpPr>
        <p:grpSpPr>
          <a:xfrm>
            <a:off x="272956" y="2895600"/>
            <a:ext cx="8490044" cy="1752600"/>
            <a:chOff x="457200" y="2895600"/>
            <a:chExt cx="8305799" cy="1752600"/>
          </a:xfrm>
        </p:grpSpPr>
        <p:sp>
          <p:nvSpPr>
            <p:cNvPr id="217" name="Shape 217"/>
            <p:cNvSpPr/>
            <p:nvPr/>
          </p:nvSpPr>
          <p:spPr>
            <a:xfrm>
              <a:off x="457200" y="2895600"/>
              <a:ext cx="1447800" cy="1752600"/>
            </a:xfrm>
            <a:prstGeom prst="rightArrow">
              <a:avLst>
                <a:gd name="adj1" fmla="val 50000"/>
                <a:gd name="adj2" fmla="val 25000"/>
              </a:avLst>
            </a:prstGeom>
            <a:solidFill>
              <a:schemeClr val="accent1"/>
            </a:solidFill>
            <a:ln w="9525" cap="flat" cmpd="sng">
              <a:solidFill>
                <a:schemeClr val="dk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SzPct val="25000"/>
                <a:buNone/>
              </a:pPr>
              <a:r>
                <a:rPr lang="en-US" sz="2000" b="0" i="0" u="none" strike="noStrike" cap="none" baseline="0" dirty="0" smtClean="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Strategy</a:t>
              </a:r>
            </a:p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SzPct val="25000"/>
                <a:buNone/>
              </a:pPr>
              <a:endParaRPr lang="en-US" sz="20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SzPct val="25000"/>
                <a:buNone/>
              </a:pPr>
              <a:r>
                <a:rPr lang="en-US" sz="2000" b="0" i="0" u="none" strike="noStrike" cap="none" baseline="0" dirty="0" smtClean="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Customer</a:t>
              </a:r>
              <a:endParaRPr lang="en-US" sz="20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18" name="Shape 218"/>
            <p:cNvSpPr txBox="1"/>
            <p:nvPr/>
          </p:nvSpPr>
          <p:spPr>
            <a:xfrm>
              <a:off x="1859117" y="3573462"/>
              <a:ext cx="1365095" cy="396874"/>
            </a:xfrm>
            <a:prstGeom prst="rect">
              <a:avLst/>
            </a:prstGeom>
            <a:noFill/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SzPct val="25000"/>
                <a:buNone/>
              </a:pPr>
              <a:r>
                <a:rPr lang="en-US" sz="2400" b="0" i="0" u="none" strike="noStrike" cap="none" baseline="0" dirty="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Strategic</a:t>
              </a:r>
            </a:p>
          </p:txBody>
        </p:sp>
        <p:sp>
          <p:nvSpPr>
            <p:cNvPr id="219" name="Shape 219"/>
            <p:cNvSpPr/>
            <p:nvPr/>
          </p:nvSpPr>
          <p:spPr>
            <a:xfrm>
              <a:off x="3224211" y="3733800"/>
              <a:ext cx="457200" cy="76199"/>
            </a:xfrm>
            <a:prstGeom prst="rect">
              <a:avLst/>
            </a:prstGeom>
            <a:solidFill>
              <a:schemeClr val="accent1"/>
            </a:solidFill>
            <a:ln w="9525" cap="flat" cmpd="sng">
              <a:solidFill>
                <a:schemeClr val="dk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20" name="Shape 220"/>
            <p:cNvSpPr txBox="1"/>
            <p:nvPr/>
          </p:nvSpPr>
          <p:spPr>
            <a:xfrm>
              <a:off x="3814762" y="3543300"/>
              <a:ext cx="1250950" cy="457200"/>
            </a:xfrm>
            <a:prstGeom prst="rect">
              <a:avLst/>
            </a:prstGeom>
            <a:noFill/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SzPct val="25000"/>
                <a:buNone/>
              </a:pPr>
              <a:r>
                <a:rPr lang="en-US" sz="2400" b="1" i="0" u="none" strike="noStrike" cap="none" baseline="0" dirty="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Metrics</a:t>
              </a:r>
            </a:p>
          </p:txBody>
        </p:sp>
        <p:sp>
          <p:nvSpPr>
            <p:cNvPr id="221" name="Shape 221"/>
            <p:cNvSpPr/>
            <p:nvPr/>
          </p:nvSpPr>
          <p:spPr>
            <a:xfrm>
              <a:off x="5114925" y="3733800"/>
              <a:ext cx="457200" cy="76199"/>
            </a:xfrm>
            <a:prstGeom prst="rect">
              <a:avLst/>
            </a:prstGeom>
            <a:solidFill>
              <a:schemeClr val="accent1"/>
            </a:solidFill>
            <a:ln w="9525" cap="flat" cmpd="sng">
              <a:solidFill>
                <a:schemeClr val="dk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22" name="Shape 222"/>
            <p:cNvSpPr txBox="1"/>
            <p:nvPr/>
          </p:nvSpPr>
          <p:spPr>
            <a:xfrm>
              <a:off x="5705475" y="3573462"/>
              <a:ext cx="1788010" cy="396874"/>
            </a:xfrm>
            <a:prstGeom prst="rect">
              <a:avLst/>
            </a:prstGeom>
            <a:noFill/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SzPct val="25000"/>
                <a:buNone/>
              </a:pPr>
              <a:r>
                <a:rPr lang="en-US" sz="2400" b="0" i="0" u="none" strike="noStrike" cap="none" baseline="0" dirty="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Operational</a:t>
              </a:r>
            </a:p>
          </p:txBody>
        </p:sp>
        <p:sp>
          <p:nvSpPr>
            <p:cNvPr id="223" name="Shape 223"/>
            <p:cNvSpPr/>
            <p:nvPr/>
          </p:nvSpPr>
          <p:spPr>
            <a:xfrm flipH="1">
              <a:off x="7391400" y="2895600"/>
              <a:ext cx="1371599" cy="1752600"/>
            </a:xfrm>
            <a:prstGeom prst="rightArrow">
              <a:avLst>
                <a:gd name="adj1" fmla="val 50000"/>
                <a:gd name="adj2" fmla="val 25000"/>
              </a:avLst>
            </a:prstGeom>
            <a:solidFill>
              <a:schemeClr val="accent1"/>
            </a:solidFill>
            <a:ln w="9525" cap="flat" cmpd="sng">
              <a:solidFill>
                <a:schemeClr val="dk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SzPct val="25000"/>
                <a:buNone/>
              </a:pPr>
              <a:r>
                <a:rPr lang="en-US" sz="2000" b="0" i="0" u="none" strike="noStrike" cap="none" baseline="0" dirty="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Focus</a:t>
              </a:r>
            </a:p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0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SzPct val="25000"/>
                <a:buNone/>
              </a:pPr>
              <a:r>
                <a:rPr lang="en-US" sz="2000" b="0" i="0" u="none" strike="noStrike" cap="none" baseline="0" dirty="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Standard</a:t>
              </a:r>
            </a:p>
          </p:txBody>
        </p:sp>
      </p:grpSp>
      <p:sp>
        <p:nvSpPr>
          <p:cNvPr id="224" name="Shape 224"/>
          <p:cNvSpPr txBox="1"/>
          <p:nvPr/>
        </p:nvSpPr>
        <p:spPr>
          <a:xfrm>
            <a:off x="3365500" y="6016625"/>
            <a:ext cx="2349499" cy="307974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sz="1400" b="1" i="0" u="none" strike="noStrike" cap="none" baseline="0" dirty="0">
                <a:solidFill>
                  <a:srgbClr val="333399"/>
                </a:solidFill>
                <a:latin typeface="Arial"/>
                <a:ea typeface="Arial"/>
                <a:cs typeface="Arial"/>
                <a:sym typeface="Arial"/>
              </a:rPr>
              <a:t>Figure 1.4</a:t>
            </a:r>
            <a:r>
              <a:rPr lang="en-US" sz="1400" b="0" i="0" u="none" strike="noStrike" cap="none" baseline="0" dirty="0">
                <a:solidFill>
                  <a:srgbClr val="333399"/>
                </a:solidFill>
                <a:latin typeface="Arial"/>
                <a:ea typeface="Arial"/>
                <a:cs typeface="Arial"/>
                <a:sym typeface="Arial"/>
              </a:rPr>
              <a:t> Metrics context</a:t>
            </a: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" name="Shape 229"/>
          <p:cNvSpPr txBox="1">
            <a:spLocks noGrp="1"/>
          </p:cNvSpPr>
          <p:nvPr>
            <p:ph type="title"/>
          </p:nvPr>
        </p:nvSpPr>
        <p:spPr>
          <a:xfrm>
            <a:off x="-19050" y="0"/>
            <a:ext cx="9163049" cy="1371599"/>
          </a:xfrm>
          <a:prstGeom prst="rect">
            <a:avLst/>
          </a:prstGeom>
          <a:solidFill>
            <a:srgbClr val="214C90"/>
          </a:solidFill>
          <a:ln w="9525" cap="flat" cmpd="sng">
            <a:solidFill>
              <a:srgbClr val="214C90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sz="4000" b="0" i="0" u="none" strike="noStrike" cap="none" baseline="0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Metrics Program</a:t>
            </a:r>
          </a:p>
        </p:txBody>
      </p:sp>
      <p:sp>
        <p:nvSpPr>
          <p:cNvPr id="230" name="Shape 230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342900" marR="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14C90"/>
              </a:buClr>
              <a:buSzPct val="25000"/>
              <a:buFont typeface="Times New Roman"/>
              <a:buNone/>
            </a:pPr>
            <a:r>
              <a:rPr lang="en-US" sz="24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1. Establish company goals and objectives</a:t>
            </a:r>
          </a:p>
          <a:p>
            <a:pPr marL="342900" marR="0" lvl="0" indent="-34290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>
                <a:srgbClr val="214C90"/>
              </a:buClr>
              <a:buSzPct val="25000"/>
              <a:buFont typeface="Times New Roman"/>
              <a:buNone/>
            </a:pPr>
            <a:r>
              <a:rPr lang="en-US" sz="24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2. Define performance</a:t>
            </a:r>
          </a:p>
          <a:p>
            <a:pPr marL="342900" marR="0" lvl="0" indent="-34290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>
                <a:srgbClr val="214C90"/>
              </a:buClr>
              <a:buSzPct val="25000"/>
              <a:buFont typeface="Times New Roman"/>
              <a:buNone/>
            </a:pPr>
            <a:r>
              <a:rPr lang="en-US" sz="24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3. State the measurement</a:t>
            </a:r>
          </a:p>
          <a:p>
            <a:pPr marL="342900" marR="0" lvl="0" indent="-34290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>
                <a:srgbClr val="214C90"/>
              </a:buClr>
              <a:buSzPct val="25000"/>
              <a:buFont typeface="Times New Roman"/>
              <a:buNone/>
            </a:pPr>
            <a:r>
              <a:rPr lang="en-US" sz="24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4. Set performance standards</a:t>
            </a:r>
          </a:p>
          <a:p>
            <a:pPr marL="342900" marR="0" lvl="0" indent="-34290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>
                <a:srgbClr val="214C90"/>
              </a:buClr>
              <a:buSzPct val="25000"/>
              <a:buFont typeface="Times New Roman"/>
              <a:buNone/>
            </a:pPr>
            <a:r>
              <a:rPr lang="en-US" sz="24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5. Educate the </a:t>
            </a:r>
            <a:r>
              <a:rPr lang="en-US" sz="2400" b="0" i="0" u="none" strike="noStrike" cap="none" baseline="0" dirty="0" smtClean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participant</a:t>
            </a:r>
            <a:endParaRPr lang="en-US" sz="2400" b="0" i="0" u="none" strike="noStrike" cap="none" baseline="0" dirty="0">
              <a:solidFill>
                <a:schemeClr val="dk1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marL="342900" marR="0" lvl="0" indent="-34290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>
                <a:srgbClr val="214C90"/>
              </a:buClr>
              <a:buSzPct val="25000"/>
              <a:buFont typeface="Times New Roman"/>
              <a:buNone/>
            </a:pPr>
            <a:r>
              <a:rPr lang="en-US" sz="24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6. Apply consistently</a:t>
            </a: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" name="Shape 241"/>
          <p:cNvSpPr txBox="1">
            <a:spLocks noGrp="1"/>
          </p:cNvSpPr>
          <p:nvPr>
            <p:ph type="title"/>
          </p:nvPr>
        </p:nvSpPr>
        <p:spPr>
          <a:xfrm>
            <a:off x="-19050" y="0"/>
            <a:ext cx="9163049" cy="1371599"/>
          </a:xfrm>
          <a:prstGeom prst="rect">
            <a:avLst/>
          </a:prstGeom>
          <a:solidFill>
            <a:srgbClr val="214C90"/>
          </a:solidFill>
          <a:ln w="9525" cap="flat" cmpd="sng">
            <a:solidFill>
              <a:srgbClr val="214C90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sz="4000" b="0" i="0" u="none" strike="noStrike" cap="none" baseline="0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Conflicts in Traditional Systems</a:t>
            </a:r>
          </a:p>
        </p:txBody>
      </p:sp>
      <p:sp>
        <p:nvSpPr>
          <p:cNvPr id="242" name="Shape 242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3810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14C90"/>
              </a:buClr>
              <a:buSzPct val="100000"/>
              <a:buNone/>
            </a:pPr>
            <a:r>
              <a:rPr lang="en-US" sz="24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Company main </a:t>
            </a:r>
            <a:r>
              <a:rPr lang="en-US" sz="2400" b="0" i="0" u="none" strike="noStrike" cap="none" baseline="0" dirty="0" smtClean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objectives to provide</a:t>
            </a:r>
            <a:endParaRPr lang="en-US" sz="2400" b="0" i="0" u="none" strike="noStrike" cap="none" baseline="0" dirty="0">
              <a:solidFill>
                <a:schemeClr val="dk1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marL="742950" marR="0" lvl="1" indent="-285750" algn="l" rtl="0">
              <a:lnSpc>
                <a:spcPct val="115000"/>
              </a:lnSpc>
              <a:spcBef>
                <a:spcPts val="560"/>
              </a:spcBef>
              <a:spcAft>
                <a:spcPts val="0"/>
              </a:spcAft>
              <a:buClr>
                <a:srgbClr val="1191D0"/>
              </a:buClr>
              <a:buSzPct val="25000"/>
              <a:buFont typeface="Noto Sans Symbols"/>
              <a:buNone/>
            </a:pPr>
            <a:r>
              <a:rPr lang="en-US" sz="24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1. Best customer service</a:t>
            </a:r>
          </a:p>
          <a:p>
            <a:pPr marL="742950" marR="0" lvl="1" indent="-285750" algn="l" rtl="0">
              <a:lnSpc>
                <a:spcPct val="115000"/>
              </a:lnSpc>
              <a:spcBef>
                <a:spcPts val="560"/>
              </a:spcBef>
              <a:spcAft>
                <a:spcPts val="0"/>
              </a:spcAft>
              <a:buClr>
                <a:srgbClr val="1191D0"/>
              </a:buClr>
              <a:buSzPct val="25000"/>
              <a:buFont typeface="Noto Sans Symbols"/>
              <a:buNone/>
            </a:pPr>
            <a:r>
              <a:rPr lang="en-US" sz="24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2. Lowest production costs</a:t>
            </a:r>
          </a:p>
          <a:p>
            <a:pPr marL="742950" marR="0" lvl="1" indent="-285750" algn="l" rtl="0">
              <a:lnSpc>
                <a:spcPct val="115000"/>
              </a:lnSpc>
              <a:spcBef>
                <a:spcPts val="560"/>
              </a:spcBef>
              <a:spcAft>
                <a:spcPts val="0"/>
              </a:spcAft>
              <a:buClr>
                <a:srgbClr val="1191D0"/>
              </a:buClr>
              <a:buSzPct val="25000"/>
              <a:buFont typeface="Noto Sans Symbols"/>
              <a:buNone/>
            </a:pPr>
            <a:r>
              <a:rPr lang="en-US" sz="24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3. Lowest inventory investment</a:t>
            </a:r>
          </a:p>
          <a:p>
            <a:pPr marL="742950" marR="0" lvl="1" indent="-285750" algn="l" rtl="0">
              <a:lnSpc>
                <a:spcPct val="115000"/>
              </a:lnSpc>
              <a:spcBef>
                <a:spcPts val="560"/>
              </a:spcBef>
              <a:spcAft>
                <a:spcPts val="0"/>
              </a:spcAft>
              <a:buClr>
                <a:srgbClr val="1191D0"/>
              </a:buClr>
              <a:buSzPct val="25000"/>
              <a:buFont typeface="Noto Sans Symbols"/>
              <a:buNone/>
            </a:pPr>
            <a:r>
              <a:rPr lang="en-US" sz="24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4. Lowest distribution costs</a:t>
            </a: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" name="Shape 241"/>
          <p:cNvSpPr txBox="1">
            <a:spLocks noGrp="1"/>
          </p:cNvSpPr>
          <p:nvPr>
            <p:ph type="title"/>
          </p:nvPr>
        </p:nvSpPr>
        <p:spPr>
          <a:xfrm>
            <a:off x="-19050" y="0"/>
            <a:ext cx="9163049" cy="1371599"/>
          </a:xfrm>
          <a:prstGeom prst="rect">
            <a:avLst/>
          </a:prstGeom>
          <a:solidFill>
            <a:srgbClr val="214C90"/>
          </a:solidFill>
          <a:ln w="9525" cap="flat" cmpd="sng">
            <a:solidFill>
              <a:srgbClr val="214C90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sz="4000" b="0" i="0" u="none" strike="noStrike" cap="none" baseline="0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Conflicts in Traditional Systems</a:t>
            </a:r>
          </a:p>
        </p:txBody>
      </p:sp>
      <p:pic>
        <p:nvPicPr>
          <p:cNvPr id="5" name="Shape 24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14374" y="1505803"/>
            <a:ext cx="7696199" cy="477361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81860752"/>
      </p:ext>
    </p:extLst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" name="Shape 254"/>
          <p:cNvSpPr txBox="1">
            <a:spLocks noGrp="1"/>
          </p:cNvSpPr>
          <p:nvPr>
            <p:ph type="title"/>
          </p:nvPr>
        </p:nvSpPr>
        <p:spPr>
          <a:xfrm>
            <a:off x="-19050" y="0"/>
            <a:ext cx="9163049" cy="1371599"/>
          </a:xfrm>
          <a:prstGeom prst="rect">
            <a:avLst/>
          </a:prstGeom>
          <a:solidFill>
            <a:srgbClr val="214C90"/>
          </a:solidFill>
          <a:ln w="9525" cap="flat" cmpd="sng">
            <a:solidFill>
              <a:srgbClr val="214C90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sz="4000" b="0" i="0" u="none" strike="noStrike" cap="none" baseline="0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Conflicts in Traditional Systems</a:t>
            </a:r>
          </a:p>
        </p:txBody>
      </p:sp>
      <p:sp>
        <p:nvSpPr>
          <p:cNvPr id="255" name="Shape 255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61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Clr>
                <a:srgbClr val="214C90"/>
              </a:buClr>
              <a:buSzPct val="25000"/>
              <a:buFont typeface="Times New Roman"/>
              <a:buNone/>
            </a:pPr>
            <a:r>
              <a:rPr lang="en-US" sz="20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				Marketing	</a:t>
            </a:r>
            <a:r>
              <a:rPr lang="en-US" sz="2000" b="0" i="0" u="none" strike="noStrike" cap="none" baseline="0" dirty="0" smtClean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  Production</a:t>
            </a:r>
            <a:r>
              <a:rPr lang="en-US" sz="20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	Finance</a:t>
            </a:r>
          </a:p>
          <a:p>
            <a:pPr marL="342900" marR="0" lvl="0" indent="-342900" algn="l" rtl="0">
              <a:spcBef>
                <a:spcPts val="400"/>
              </a:spcBef>
              <a:spcAft>
                <a:spcPts val="0"/>
              </a:spcAft>
              <a:buClr>
                <a:srgbClr val="214C90"/>
              </a:buClr>
              <a:buSzPct val="25000"/>
              <a:buFont typeface="Times New Roman"/>
              <a:buNone/>
            </a:pPr>
            <a:endParaRPr lang="en-US" sz="2000" b="0" i="0" u="none" strike="noStrike" cap="none" baseline="0" dirty="0" smtClean="0">
              <a:solidFill>
                <a:schemeClr val="dk1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marL="342900" marR="0" lvl="0" indent="-342900" algn="l" rtl="0">
              <a:spcBef>
                <a:spcPts val="400"/>
              </a:spcBef>
              <a:spcAft>
                <a:spcPts val="0"/>
              </a:spcAft>
              <a:buClr>
                <a:srgbClr val="214C90"/>
              </a:buClr>
              <a:buSzPct val="25000"/>
              <a:buFont typeface="Times New Roman"/>
              <a:buNone/>
            </a:pPr>
            <a:r>
              <a:rPr lang="en-US" sz="2000" b="0" i="0" u="none" strike="noStrike" cap="none" baseline="0" dirty="0" smtClean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Objective:</a:t>
            </a:r>
            <a:r>
              <a:rPr lang="en-US" sz="20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		High Revenue	</a:t>
            </a:r>
            <a:r>
              <a:rPr lang="en-US" sz="2000" b="0" i="0" u="none" strike="noStrike" cap="none" baseline="0" dirty="0" smtClean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  Low </a:t>
            </a:r>
            <a:r>
              <a:rPr lang="en-US" sz="20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Cost	Cash Flow</a:t>
            </a:r>
          </a:p>
          <a:p>
            <a:pPr marL="342900" marR="0" lvl="0" indent="-342900" algn="l" rtl="0">
              <a:spcBef>
                <a:spcPts val="400"/>
              </a:spcBef>
              <a:spcAft>
                <a:spcPts val="0"/>
              </a:spcAft>
              <a:buClr>
                <a:srgbClr val="214C90"/>
              </a:buClr>
              <a:buSzPct val="25000"/>
              <a:buFont typeface="Times New Roman"/>
              <a:buNone/>
            </a:pPr>
            <a:endParaRPr lang="en-US" sz="2000" b="0" i="0" u="none" strike="noStrike" cap="none" baseline="0" dirty="0" smtClean="0">
              <a:solidFill>
                <a:schemeClr val="dk1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marL="342900" marR="0" lvl="0" indent="-342900" algn="l" rtl="0">
              <a:spcBef>
                <a:spcPts val="400"/>
              </a:spcBef>
              <a:spcAft>
                <a:spcPts val="0"/>
              </a:spcAft>
              <a:buClr>
                <a:srgbClr val="214C90"/>
              </a:buClr>
              <a:buSzPct val="25000"/>
              <a:buFont typeface="Times New Roman"/>
              <a:buNone/>
            </a:pPr>
            <a:r>
              <a:rPr lang="en-US" sz="2000" b="0" i="0" u="none" strike="noStrike" cap="none" baseline="0" dirty="0" smtClean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Implications</a:t>
            </a:r>
            <a:r>
              <a:rPr lang="en-US" sz="20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:</a:t>
            </a:r>
          </a:p>
          <a:p>
            <a:pPr marL="342900" marR="0" lvl="0" indent="-342900" algn="l" rtl="0">
              <a:spcBef>
                <a:spcPts val="400"/>
              </a:spcBef>
              <a:spcAft>
                <a:spcPts val="0"/>
              </a:spcAft>
              <a:buClr>
                <a:srgbClr val="214C90"/>
              </a:buClr>
              <a:buSzPct val="25000"/>
              <a:buFont typeface="Times New Roman"/>
              <a:buNone/>
            </a:pPr>
            <a:endParaRPr lang="en-US" sz="2000" b="0" i="0" u="none" strike="noStrike" cap="none" baseline="0" dirty="0" smtClean="0">
              <a:solidFill>
                <a:schemeClr val="dk1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marL="342900" marR="0" lvl="0" indent="-342900" algn="l" rtl="0">
              <a:spcBef>
                <a:spcPts val="400"/>
              </a:spcBef>
              <a:spcAft>
                <a:spcPts val="0"/>
              </a:spcAft>
              <a:buClr>
                <a:srgbClr val="214C90"/>
              </a:buClr>
              <a:buSzPct val="25000"/>
              <a:buFont typeface="Times New Roman"/>
              <a:buNone/>
            </a:pPr>
            <a:r>
              <a:rPr lang="en-US" sz="2000" b="0" i="0" u="none" strike="noStrike" cap="none" baseline="0" dirty="0" smtClean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Customer </a:t>
            </a:r>
            <a:r>
              <a:rPr lang="en-US" sz="20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Service	High		</a:t>
            </a:r>
            <a:r>
              <a:rPr lang="en-US" sz="2000" b="0" i="0" u="none" strike="noStrike" cap="none" baseline="0" dirty="0" smtClean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  Low</a:t>
            </a:r>
            <a:r>
              <a:rPr lang="en-US" sz="20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		Low</a:t>
            </a:r>
          </a:p>
          <a:p>
            <a:pPr marL="342900" marR="0" lvl="0" indent="-342900" algn="l" rtl="0">
              <a:spcBef>
                <a:spcPts val="400"/>
              </a:spcBef>
              <a:spcAft>
                <a:spcPts val="0"/>
              </a:spcAft>
              <a:buClr>
                <a:srgbClr val="214C90"/>
              </a:buClr>
              <a:buFont typeface="Times New Roman"/>
              <a:buNone/>
            </a:pPr>
            <a:endParaRPr sz="2000" b="0" i="0" u="none" strike="noStrike" cap="none" baseline="0" dirty="0">
              <a:solidFill>
                <a:schemeClr val="dk1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marL="342900" marR="0" lvl="0" indent="-342900" algn="l" rtl="0">
              <a:spcBef>
                <a:spcPts val="400"/>
              </a:spcBef>
              <a:spcAft>
                <a:spcPts val="0"/>
              </a:spcAft>
              <a:buClr>
                <a:srgbClr val="214C90"/>
              </a:buClr>
              <a:buSzPct val="25000"/>
              <a:buFont typeface="Times New Roman"/>
              <a:buNone/>
            </a:pPr>
            <a:r>
              <a:rPr lang="en-US" sz="20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Production </a:t>
            </a:r>
          </a:p>
          <a:p>
            <a:pPr marL="342900" marR="0" lvl="0" indent="-342900" algn="l" rtl="0">
              <a:spcBef>
                <a:spcPts val="400"/>
              </a:spcBef>
              <a:spcAft>
                <a:spcPts val="0"/>
              </a:spcAft>
              <a:buClr>
                <a:srgbClr val="214C90"/>
              </a:buClr>
              <a:buSzPct val="25000"/>
              <a:buFont typeface="Times New Roman"/>
              <a:buNone/>
            </a:pPr>
            <a:r>
              <a:rPr lang="en-US" sz="20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Disruptions		Many		</a:t>
            </a:r>
            <a:r>
              <a:rPr lang="en-US" sz="2000" b="0" i="0" u="none" strike="noStrike" cap="none" baseline="0" dirty="0" smtClean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  Few</a:t>
            </a:r>
            <a:r>
              <a:rPr lang="en-US" sz="20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		Few</a:t>
            </a:r>
          </a:p>
          <a:p>
            <a:pPr marL="342900" marR="0" lvl="0" indent="-342900" algn="l" rtl="0">
              <a:spcBef>
                <a:spcPts val="400"/>
              </a:spcBef>
              <a:spcAft>
                <a:spcPts val="0"/>
              </a:spcAft>
              <a:buClr>
                <a:srgbClr val="214C90"/>
              </a:buClr>
              <a:buFont typeface="Times New Roman"/>
              <a:buNone/>
            </a:pPr>
            <a:endParaRPr sz="2000" b="0" i="0" u="none" strike="noStrike" cap="none" baseline="0" dirty="0">
              <a:solidFill>
                <a:schemeClr val="dk1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marL="342900" marR="0" lvl="0" indent="-342900" algn="l" rtl="0">
              <a:spcBef>
                <a:spcPts val="400"/>
              </a:spcBef>
              <a:spcAft>
                <a:spcPts val="0"/>
              </a:spcAft>
              <a:buClr>
                <a:srgbClr val="214C90"/>
              </a:buClr>
              <a:buSzPct val="25000"/>
              <a:buFont typeface="Times New Roman"/>
              <a:buNone/>
            </a:pPr>
            <a:r>
              <a:rPr lang="en-US" sz="20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Inventories		High		</a:t>
            </a:r>
            <a:r>
              <a:rPr lang="en-US" sz="2000" b="0" i="0" u="none" strike="noStrike" cap="none" baseline="0" dirty="0" smtClean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  High</a:t>
            </a:r>
            <a:r>
              <a:rPr lang="en-US" sz="20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		Low</a:t>
            </a: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0" name="Shape 260"/>
          <p:cNvSpPr txBox="1">
            <a:spLocks noGrp="1"/>
          </p:cNvSpPr>
          <p:nvPr>
            <p:ph type="title"/>
          </p:nvPr>
        </p:nvSpPr>
        <p:spPr>
          <a:xfrm>
            <a:off x="-19050" y="0"/>
            <a:ext cx="9163049" cy="1371599"/>
          </a:xfrm>
          <a:prstGeom prst="rect">
            <a:avLst/>
          </a:prstGeom>
          <a:solidFill>
            <a:srgbClr val="214C90"/>
          </a:solidFill>
          <a:ln w="9525" cap="flat" cmpd="sng">
            <a:solidFill>
              <a:srgbClr val="214C90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sz="4000" b="0" i="0" u="none" strike="noStrike" cap="none" baseline="0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Materials Management</a:t>
            </a:r>
          </a:p>
        </p:txBody>
      </p:sp>
      <p:sp>
        <p:nvSpPr>
          <p:cNvPr id="261" name="Shape 261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342900" marR="0" lvl="0" indent="-3048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14C90"/>
              </a:buClr>
              <a:buSzPct val="100000"/>
              <a:buFont typeface="Times New Roman"/>
              <a:buChar char="•"/>
            </a:pPr>
            <a:r>
              <a:rPr lang="en-US" sz="24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Planning and controlling the flow of materials</a:t>
            </a:r>
          </a:p>
          <a:p>
            <a:pPr marL="342900" marR="0" lvl="0" indent="-30480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>
                <a:srgbClr val="214C90"/>
              </a:buClr>
              <a:buSzPct val="100000"/>
              <a:buFont typeface="Times New Roman"/>
              <a:buChar char="•"/>
            </a:pPr>
            <a:r>
              <a:rPr lang="en-US" sz="2400" b="0" i="0" u="none" strike="noStrike" cap="none" baseline="0" dirty="0" smtClean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Objectives</a:t>
            </a:r>
            <a:endParaRPr lang="en-US" sz="2400" b="0" i="0" u="none" strike="noStrike" cap="none" baseline="0" dirty="0">
              <a:solidFill>
                <a:schemeClr val="dk1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marL="742950" marR="0" lvl="1" indent="-260350" algn="l" rtl="0">
              <a:lnSpc>
                <a:spcPct val="115000"/>
              </a:lnSpc>
              <a:spcBef>
                <a:spcPts val="560"/>
              </a:spcBef>
              <a:spcAft>
                <a:spcPts val="0"/>
              </a:spcAft>
              <a:buClr>
                <a:srgbClr val="1191D0"/>
              </a:buClr>
              <a:buSzPct val="100000"/>
              <a:buFont typeface="Noto Sans Symbols"/>
              <a:buChar char="▪"/>
            </a:pPr>
            <a:r>
              <a:rPr lang="en-US" sz="24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Maximize the use of the firm</a:t>
            </a:r>
            <a:r>
              <a:rPr lang="en-US" sz="2400" dirty="0"/>
              <a:t>’</a:t>
            </a:r>
            <a:r>
              <a:rPr lang="en-US" sz="24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s resources</a:t>
            </a:r>
          </a:p>
          <a:p>
            <a:pPr marL="742950" marR="0" lvl="1" indent="-260350" algn="l" rtl="0">
              <a:lnSpc>
                <a:spcPct val="115000"/>
              </a:lnSpc>
              <a:spcBef>
                <a:spcPts val="560"/>
              </a:spcBef>
              <a:spcAft>
                <a:spcPts val="0"/>
              </a:spcAft>
              <a:buClr>
                <a:srgbClr val="1191D0"/>
              </a:buClr>
              <a:buSzPct val="100000"/>
              <a:buFont typeface="Noto Sans Symbols"/>
              <a:buChar char="▪"/>
            </a:pPr>
            <a:r>
              <a:rPr lang="en-US" sz="24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Provide the required level of customer service</a:t>
            </a: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2" name="Shape 272"/>
          <p:cNvSpPr txBox="1">
            <a:spLocks noGrp="1"/>
          </p:cNvSpPr>
          <p:nvPr>
            <p:ph type="title"/>
          </p:nvPr>
        </p:nvSpPr>
        <p:spPr>
          <a:xfrm>
            <a:off x="-19050" y="0"/>
            <a:ext cx="9163049" cy="1371599"/>
          </a:xfrm>
          <a:prstGeom prst="rect">
            <a:avLst/>
          </a:prstGeom>
          <a:solidFill>
            <a:srgbClr val="214C90"/>
          </a:solidFill>
          <a:ln w="9525" cap="flat" cmpd="sng">
            <a:solidFill>
              <a:srgbClr val="214C90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sz="4000" b="0" i="0" u="none" strike="noStrike" cap="none" baseline="0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Materials Management</a:t>
            </a:r>
            <a:br>
              <a:rPr lang="en-US" sz="4000" b="0" i="0" u="none" strike="noStrike" cap="none" baseline="0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</a:br>
            <a:r>
              <a:rPr lang="en-US" sz="4000" b="0" i="0" u="none" strike="noStrike" cap="none" baseline="0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and Profits</a:t>
            </a:r>
          </a:p>
        </p:txBody>
      </p:sp>
      <p:sp>
        <p:nvSpPr>
          <p:cNvPr id="273" name="Shape 273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342900" marR="0" lvl="0" indent="-3048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14C90"/>
              </a:buClr>
              <a:buSzPct val="100000"/>
              <a:buFont typeface="Times New Roman"/>
              <a:buChar char="•"/>
            </a:pPr>
            <a:r>
              <a:rPr lang="en-US" sz="24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Direct labor</a:t>
            </a:r>
          </a:p>
          <a:p>
            <a:pPr marL="342900" marR="0" lvl="0" indent="-30480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>
                <a:srgbClr val="214C90"/>
              </a:buClr>
              <a:buSzPct val="100000"/>
              <a:buFont typeface="Times New Roman"/>
              <a:buChar char="•"/>
            </a:pPr>
            <a:r>
              <a:rPr lang="en-US" sz="24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Direct material</a:t>
            </a:r>
          </a:p>
          <a:p>
            <a:pPr marL="742950" marR="0" lvl="1" indent="-260350" algn="l" rtl="0">
              <a:lnSpc>
                <a:spcPct val="115000"/>
              </a:lnSpc>
              <a:spcBef>
                <a:spcPts val="560"/>
              </a:spcBef>
              <a:spcAft>
                <a:spcPts val="0"/>
              </a:spcAft>
              <a:buClr>
                <a:srgbClr val="1191D0"/>
              </a:buClr>
              <a:buSzPct val="100000"/>
              <a:buFont typeface="Noto Sans Symbols"/>
              <a:buChar char="▪"/>
            </a:pPr>
            <a:r>
              <a:rPr lang="en-US" sz="24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Varies with volume sold</a:t>
            </a:r>
          </a:p>
          <a:p>
            <a:pPr marL="342900" marR="0" lvl="0" indent="-30480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>
                <a:srgbClr val="214C90"/>
              </a:buClr>
              <a:buSzPct val="100000"/>
              <a:buFont typeface="Times New Roman"/>
              <a:buChar char="•"/>
            </a:pPr>
            <a:r>
              <a:rPr lang="en-US" sz="24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Overhead</a:t>
            </a:r>
          </a:p>
          <a:p>
            <a:pPr marL="742950" marR="0" lvl="1" indent="-260350" algn="l" rtl="0">
              <a:lnSpc>
                <a:spcPct val="115000"/>
              </a:lnSpc>
              <a:spcBef>
                <a:spcPts val="560"/>
              </a:spcBef>
              <a:spcAft>
                <a:spcPts val="0"/>
              </a:spcAft>
              <a:buClr>
                <a:srgbClr val="1191D0"/>
              </a:buClr>
              <a:buSzPct val="100000"/>
              <a:buFont typeface="Noto Sans Symbols"/>
              <a:buChar char="▪"/>
            </a:pPr>
            <a:r>
              <a:rPr lang="en-US" sz="24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Does not vary with volume sold</a:t>
            </a: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8" name="Shape 278"/>
          <p:cNvSpPr txBox="1">
            <a:spLocks noGrp="1"/>
          </p:cNvSpPr>
          <p:nvPr>
            <p:ph type="title"/>
          </p:nvPr>
        </p:nvSpPr>
        <p:spPr>
          <a:xfrm>
            <a:off x="-19050" y="0"/>
            <a:ext cx="9163049" cy="1371599"/>
          </a:xfrm>
          <a:prstGeom prst="rect">
            <a:avLst/>
          </a:prstGeom>
          <a:solidFill>
            <a:srgbClr val="214C90"/>
          </a:solidFill>
          <a:ln w="9525" cap="flat" cmpd="sng">
            <a:solidFill>
              <a:srgbClr val="214C90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sz="4000" b="0" i="0" u="none" strike="noStrike" cap="none" baseline="0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Materials Management</a:t>
            </a:r>
            <a:br>
              <a:rPr lang="en-US" sz="4000" b="0" i="0" u="none" strike="noStrike" cap="none" baseline="0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</a:br>
            <a:r>
              <a:rPr lang="en-US" sz="4000" b="0" i="0" u="none" strike="noStrike" cap="none" baseline="0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and Profits (continued)</a:t>
            </a:r>
          </a:p>
        </p:txBody>
      </p:sp>
      <p:sp>
        <p:nvSpPr>
          <p:cNvPr id="279" name="Shape 279"/>
          <p:cNvSpPr txBox="1">
            <a:spLocks noGrp="1"/>
          </p:cNvSpPr>
          <p:nvPr>
            <p:ph type="body" idx="1"/>
          </p:nvPr>
        </p:nvSpPr>
        <p:spPr>
          <a:xfrm>
            <a:off x="191069" y="1600200"/>
            <a:ext cx="8625385" cy="45261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Clr>
                <a:srgbClr val="214C90"/>
              </a:buClr>
              <a:buSzPct val="25000"/>
              <a:buFont typeface="Times New Roman"/>
              <a:buNone/>
            </a:pPr>
            <a:r>
              <a:rPr lang="en-US" sz="20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						  </a:t>
            </a:r>
            <a:r>
              <a:rPr lang="en-US" sz="2000" b="0" i="0" u="none" strike="noStrike" cap="none" baseline="0" dirty="0" smtClean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 	</a:t>
            </a:r>
            <a:r>
              <a:rPr lang="en-US" sz="20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						</a:t>
            </a:r>
            <a:r>
              <a:rPr lang="en-US" sz="2000" b="0" i="0" u="none" strike="noStrike" cap="none" baseline="0" dirty="0" smtClean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 		 </a:t>
            </a:r>
            <a:r>
              <a:rPr lang="en-US" sz="2000" u="sng" dirty="0" smtClean="0"/>
              <a:t>Dollars</a:t>
            </a:r>
            <a:r>
              <a:rPr lang="en-US" sz="20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	 </a:t>
            </a:r>
            <a:r>
              <a:rPr lang="en-US" sz="2000" b="0" i="0" u="sng" strike="noStrike" cap="none" baseline="0" dirty="0" smtClean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% of Sales </a:t>
            </a:r>
            <a:endParaRPr lang="en-US" sz="2000" b="0" i="0" u="sng" strike="noStrike" cap="none" baseline="0" dirty="0">
              <a:solidFill>
                <a:schemeClr val="dk1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marL="342900" marR="0" lvl="0" indent="-342900" algn="l" rtl="0">
              <a:spcBef>
                <a:spcPts val="400"/>
              </a:spcBef>
              <a:spcAft>
                <a:spcPts val="0"/>
              </a:spcAft>
              <a:buClr>
                <a:srgbClr val="214C90"/>
              </a:buClr>
              <a:buSzPct val="25000"/>
              <a:buFont typeface="Times New Roman"/>
              <a:buNone/>
            </a:pPr>
            <a:r>
              <a:rPr lang="en-US" sz="20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Sales Revenue			$1,000,000	    100</a:t>
            </a:r>
          </a:p>
          <a:p>
            <a:pPr marL="342900" marR="0" lvl="0" indent="-342900" algn="l" rtl="0">
              <a:spcBef>
                <a:spcPts val="400"/>
              </a:spcBef>
              <a:spcAft>
                <a:spcPts val="0"/>
              </a:spcAft>
              <a:buClr>
                <a:srgbClr val="214C90"/>
              </a:buClr>
              <a:buSzPct val="25000"/>
              <a:buFont typeface="Times New Roman"/>
              <a:buNone/>
            </a:pPr>
            <a:r>
              <a:rPr lang="en-US" sz="20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Cost of Goods Sold</a:t>
            </a:r>
          </a:p>
          <a:p>
            <a:pPr marL="742950" marR="0" lvl="1" indent="-285750" algn="l" rtl="0">
              <a:spcBef>
                <a:spcPts val="400"/>
              </a:spcBef>
              <a:spcAft>
                <a:spcPts val="0"/>
              </a:spcAft>
              <a:buClr>
                <a:srgbClr val="1191D0"/>
              </a:buClr>
              <a:buSzPct val="25000"/>
              <a:buFont typeface="Noto Sans Symbols"/>
              <a:buNone/>
            </a:pPr>
            <a:r>
              <a:rPr lang="en-US" sz="20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Direct Material		$500,000	</a:t>
            </a:r>
            <a:r>
              <a:rPr lang="en-US" sz="2000" dirty="0"/>
              <a:t> </a:t>
            </a:r>
            <a:r>
              <a:rPr lang="en-US" sz="2000" dirty="0" smtClean="0"/>
              <a:t>   </a:t>
            </a:r>
            <a:r>
              <a:rPr lang="en-US" sz="2000" b="0" i="0" u="none" strike="noStrike" cap="none" baseline="0" dirty="0" smtClean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  50</a:t>
            </a:r>
            <a:endParaRPr lang="en-US" sz="2000" b="0" i="0" u="none" strike="noStrike" cap="none" baseline="0" dirty="0">
              <a:solidFill>
                <a:schemeClr val="dk1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marL="742950" marR="0" lvl="1" indent="-285750" algn="l" rtl="0">
              <a:spcBef>
                <a:spcPts val="400"/>
              </a:spcBef>
              <a:spcAft>
                <a:spcPts val="0"/>
              </a:spcAft>
              <a:buClr>
                <a:srgbClr val="1191D0"/>
              </a:buClr>
              <a:buSzPct val="25000"/>
              <a:buFont typeface="Noto Sans Symbols"/>
              <a:buNone/>
            </a:pPr>
            <a:r>
              <a:rPr lang="en-US" sz="20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Direct Labor		$200,000 	</a:t>
            </a:r>
            <a:r>
              <a:rPr lang="en-US" sz="2000" b="0" i="0" u="none" strike="noStrike" cap="none" baseline="0" dirty="0" smtClean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      20</a:t>
            </a:r>
            <a:endParaRPr lang="en-US" sz="2000" b="0" i="0" u="none" strike="noStrike" cap="none" baseline="0" dirty="0">
              <a:solidFill>
                <a:schemeClr val="dk1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marL="742950" marR="0" lvl="1" indent="-285750" algn="l" rtl="0">
              <a:spcBef>
                <a:spcPts val="400"/>
              </a:spcBef>
              <a:spcAft>
                <a:spcPts val="0"/>
              </a:spcAft>
              <a:buClr>
                <a:srgbClr val="1191D0"/>
              </a:buClr>
              <a:buSzPct val="25000"/>
              <a:buFont typeface="Noto Sans Symbols"/>
              <a:buNone/>
            </a:pPr>
            <a:r>
              <a:rPr lang="en-US" sz="20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Overhead			$</a:t>
            </a:r>
            <a:r>
              <a:rPr lang="en-US" sz="2000" b="0" i="0" u="none" strike="noStrike" cap="none" baseline="0" dirty="0" smtClean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200,000</a:t>
            </a:r>
            <a:r>
              <a:rPr lang="en-US" sz="2000" dirty="0"/>
              <a:t>	</a:t>
            </a:r>
            <a:r>
              <a:rPr lang="en-US" sz="2000" dirty="0" smtClean="0"/>
              <a:t> </a:t>
            </a:r>
            <a:r>
              <a:rPr lang="en-US" sz="2000" b="0" i="0" u="none" strike="noStrike" cap="none" baseline="0" dirty="0" smtClean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     </a:t>
            </a:r>
            <a:r>
              <a:rPr lang="en-US" sz="2000" b="0" i="0" u="sng" strike="noStrike" cap="none" baseline="0" dirty="0" smtClean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20</a:t>
            </a:r>
            <a:endParaRPr lang="en-US" sz="2000" b="0" i="0" u="sng" strike="noStrike" cap="none" baseline="0" dirty="0">
              <a:solidFill>
                <a:schemeClr val="dk1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marL="342900" marR="0" lvl="0" indent="-342900" algn="l" rtl="0">
              <a:spcBef>
                <a:spcPts val="400"/>
              </a:spcBef>
              <a:spcAft>
                <a:spcPts val="0"/>
              </a:spcAft>
              <a:buClr>
                <a:srgbClr val="214C90"/>
              </a:buClr>
              <a:buFont typeface="Times New Roman"/>
              <a:buNone/>
            </a:pPr>
            <a:endParaRPr sz="2000" b="0" i="0" u="none" strike="noStrike" cap="none" baseline="0" dirty="0">
              <a:solidFill>
                <a:schemeClr val="dk1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marL="342900" marR="0" lvl="0" indent="-342900" algn="l" rtl="0">
              <a:spcBef>
                <a:spcPts val="400"/>
              </a:spcBef>
              <a:spcAft>
                <a:spcPts val="0"/>
              </a:spcAft>
              <a:buClr>
                <a:srgbClr val="214C90"/>
              </a:buClr>
              <a:buSzPct val="25000"/>
              <a:buFont typeface="Times New Roman"/>
              <a:buNone/>
            </a:pPr>
            <a:r>
              <a:rPr lang="en-US" sz="20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Total Cost of Goods Sold		 </a:t>
            </a:r>
            <a:r>
              <a:rPr lang="en-US" sz="2000" b="0" i="0" u="sng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 $900,000</a:t>
            </a:r>
            <a:r>
              <a:rPr lang="en-US" sz="20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	     </a:t>
            </a:r>
            <a:r>
              <a:rPr lang="en-US" sz="2000" b="0" i="0" u="sng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 90 </a:t>
            </a:r>
          </a:p>
          <a:p>
            <a:pPr marL="342900" marR="0" lvl="0" indent="-342900" algn="l" rtl="0">
              <a:spcBef>
                <a:spcPts val="400"/>
              </a:spcBef>
              <a:spcAft>
                <a:spcPts val="0"/>
              </a:spcAft>
              <a:buClr>
                <a:srgbClr val="214C90"/>
              </a:buClr>
              <a:buSzPct val="25000"/>
              <a:buFont typeface="Times New Roman"/>
              <a:buNone/>
            </a:pPr>
            <a:r>
              <a:rPr lang="en-US" sz="20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Gross Profit				  $100,000	      10</a:t>
            </a:r>
          </a:p>
          <a:p>
            <a:pPr marL="742950" marR="0" lvl="1" indent="-285750" algn="l" rtl="0">
              <a:spcBef>
                <a:spcPts val="400"/>
              </a:spcBef>
              <a:spcAft>
                <a:spcPts val="0"/>
              </a:spcAft>
              <a:buClr>
                <a:srgbClr val="1191D0"/>
              </a:buClr>
              <a:buFont typeface="Noto Sans Symbols"/>
              <a:buNone/>
            </a:pPr>
            <a:endParaRPr sz="2000" b="0" i="0" u="none" strike="noStrike" cap="none" baseline="0" dirty="0">
              <a:solidFill>
                <a:schemeClr val="dk1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4" name="Shape 284"/>
          <p:cNvSpPr txBox="1">
            <a:spLocks noGrp="1"/>
          </p:cNvSpPr>
          <p:nvPr>
            <p:ph type="title"/>
          </p:nvPr>
        </p:nvSpPr>
        <p:spPr>
          <a:xfrm>
            <a:off x="-19050" y="0"/>
            <a:ext cx="9163049" cy="1371599"/>
          </a:xfrm>
          <a:prstGeom prst="rect">
            <a:avLst/>
          </a:prstGeom>
          <a:solidFill>
            <a:srgbClr val="214C90"/>
          </a:solidFill>
          <a:ln w="9525" cap="flat" cmpd="sng">
            <a:solidFill>
              <a:srgbClr val="214C90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sz="4000" b="0" i="0" u="none" strike="noStrike" cap="none" baseline="0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Materials Management</a:t>
            </a:r>
            <a:br>
              <a:rPr lang="en-US" sz="4000" b="0" i="0" u="none" strike="noStrike" cap="none" baseline="0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</a:br>
            <a:r>
              <a:rPr lang="en-US" sz="4000" b="0" i="0" u="none" strike="noStrike" cap="none" baseline="0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and Profits (continued)</a:t>
            </a:r>
          </a:p>
        </p:txBody>
      </p:sp>
      <p:sp>
        <p:nvSpPr>
          <p:cNvPr id="285" name="Shape 285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Clr>
                <a:srgbClr val="214C90"/>
              </a:buClr>
              <a:buSzPct val="100000"/>
              <a:buFont typeface="Times New Roman"/>
              <a:buChar char="•"/>
            </a:pPr>
            <a:r>
              <a:rPr lang="en-US" sz="2000" b="0" i="1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Reduce Materials by </a:t>
            </a:r>
            <a:r>
              <a:rPr lang="en-US" sz="2000" b="0" i="1" u="none" strike="noStrike" cap="none" baseline="0" dirty="0" smtClean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12% </a:t>
            </a:r>
            <a:r>
              <a:rPr lang="en-US" sz="2000" b="0" i="1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and Labor by 5</a:t>
            </a:r>
            <a:r>
              <a:rPr lang="en-US" sz="2000" b="0" i="1" u="none" strike="noStrike" cap="none" baseline="0" dirty="0" smtClean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%</a:t>
            </a:r>
          </a:p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Clr>
                <a:srgbClr val="214C90"/>
              </a:buClr>
              <a:buSzPct val="100000"/>
              <a:buFont typeface="Times New Roman"/>
              <a:buChar char="•"/>
            </a:pPr>
            <a:endParaRPr lang="en-US" sz="2000" b="0" i="1" u="none" strike="noStrike" cap="none" baseline="0" dirty="0">
              <a:solidFill>
                <a:schemeClr val="dk1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marL="342900" marR="0" lvl="0" indent="-342900" algn="l" rtl="0">
              <a:spcBef>
                <a:spcPts val="400"/>
              </a:spcBef>
              <a:spcAft>
                <a:spcPts val="0"/>
              </a:spcAft>
              <a:buClr>
                <a:srgbClr val="214C90"/>
              </a:buClr>
              <a:buSzPct val="25000"/>
              <a:buFont typeface="Times New Roman"/>
              <a:buNone/>
            </a:pPr>
            <a:r>
              <a:rPr lang="en-US" sz="20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					</a:t>
            </a:r>
            <a:r>
              <a:rPr lang="en-US" sz="2000" b="0" i="0" u="sng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Dollars</a:t>
            </a:r>
            <a:r>
              <a:rPr lang="en-US" sz="20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		        </a:t>
            </a:r>
            <a:r>
              <a:rPr lang="en-US" sz="2000" b="0" i="0" u="sng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% of Sales </a:t>
            </a:r>
          </a:p>
          <a:p>
            <a:pPr marL="342900" marR="0" lvl="0" indent="-342900" algn="l" rtl="0">
              <a:spcBef>
                <a:spcPts val="400"/>
              </a:spcBef>
              <a:spcAft>
                <a:spcPts val="0"/>
              </a:spcAft>
              <a:buClr>
                <a:srgbClr val="214C90"/>
              </a:buClr>
              <a:buSzPct val="25000"/>
              <a:buFont typeface="Times New Roman"/>
              <a:buNone/>
            </a:pPr>
            <a:r>
              <a:rPr lang="en-US" sz="20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Sales Revenue		$1,000,000	      	100</a:t>
            </a:r>
          </a:p>
          <a:p>
            <a:pPr marL="342900" marR="0" lvl="0" indent="-342900" algn="l" rtl="0">
              <a:spcBef>
                <a:spcPts val="400"/>
              </a:spcBef>
              <a:spcAft>
                <a:spcPts val="0"/>
              </a:spcAft>
              <a:buClr>
                <a:srgbClr val="214C90"/>
              </a:buClr>
              <a:buSzPct val="25000"/>
              <a:buFont typeface="Times New Roman"/>
              <a:buNone/>
            </a:pPr>
            <a:r>
              <a:rPr lang="en-US" sz="20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Cost of Goods Sold</a:t>
            </a:r>
          </a:p>
          <a:p>
            <a:pPr marL="742950" marR="0" lvl="1" indent="-285750" algn="l" rtl="0">
              <a:spcBef>
                <a:spcPts val="400"/>
              </a:spcBef>
              <a:spcAft>
                <a:spcPts val="0"/>
              </a:spcAft>
              <a:buClr>
                <a:srgbClr val="1191D0"/>
              </a:buClr>
              <a:buSzPct val="25000"/>
              <a:buFont typeface="Noto Sans Symbols"/>
              <a:buNone/>
            </a:pPr>
            <a:r>
              <a:rPr lang="en-US" sz="20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Direct Material	$</a:t>
            </a:r>
            <a:r>
              <a:rPr lang="en-US" sz="2000" b="0" i="0" u="none" strike="noStrike" cap="none" baseline="0" dirty="0" smtClean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440,000</a:t>
            </a:r>
            <a:r>
              <a:rPr lang="en-US" sz="20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		</a:t>
            </a:r>
            <a:r>
              <a:rPr lang="en-US" sz="2000" b="0" i="0" u="none" strike="noStrike" cap="none" baseline="0" dirty="0" smtClean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44</a:t>
            </a:r>
            <a:endParaRPr lang="en-US" sz="2000" b="0" i="0" u="none" strike="noStrike" cap="none" baseline="0" dirty="0">
              <a:solidFill>
                <a:schemeClr val="dk1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marL="742950" marR="0" lvl="1" indent="-285750" algn="l" rtl="0">
              <a:spcBef>
                <a:spcPts val="400"/>
              </a:spcBef>
              <a:spcAft>
                <a:spcPts val="0"/>
              </a:spcAft>
              <a:buClr>
                <a:srgbClr val="1191D0"/>
              </a:buClr>
              <a:buSzPct val="25000"/>
              <a:buFont typeface="Noto Sans Symbols"/>
              <a:buNone/>
            </a:pPr>
            <a:r>
              <a:rPr lang="en-US" sz="20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Direct Labor	</a:t>
            </a:r>
            <a:r>
              <a:rPr lang="en-US" sz="2000" b="0" i="0" u="none" strike="noStrike" cap="none" baseline="0" dirty="0" smtClean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$</a:t>
            </a:r>
            <a:r>
              <a:rPr lang="en-US" sz="2000" dirty="0" smtClean="0"/>
              <a:t>20</a:t>
            </a:r>
            <a:r>
              <a:rPr lang="en-US" sz="2000" b="0" i="0" u="none" strike="noStrike" cap="none" baseline="0" dirty="0" smtClean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0,000</a:t>
            </a:r>
            <a:r>
              <a:rPr lang="en-US" sz="20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		</a:t>
            </a:r>
            <a:r>
              <a:rPr lang="en-US" sz="2000" dirty="0" smtClean="0"/>
              <a:t>20</a:t>
            </a:r>
            <a:endParaRPr lang="en-US" sz="2000" b="0" i="0" u="none" strike="noStrike" cap="none" baseline="0" dirty="0">
              <a:solidFill>
                <a:schemeClr val="dk1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marL="742950" marR="0" lvl="1" indent="-285750" algn="l" rtl="0">
              <a:spcBef>
                <a:spcPts val="400"/>
              </a:spcBef>
              <a:spcAft>
                <a:spcPts val="0"/>
              </a:spcAft>
              <a:buClr>
                <a:srgbClr val="1191D0"/>
              </a:buClr>
              <a:buSzPct val="25000"/>
              <a:buFont typeface="Noto Sans Symbols"/>
              <a:buNone/>
            </a:pPr>
            <a:r>
              <a:rPr lang="en-US" sz="20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Overhead		$200,000		</a:t>
            </a:r>
            <a:r>
              <a:rPr lang="en-US" sz="2000" b="0" i="0" u="sng" strike="noStrike" cap="none" baseline="0" dirty="0" smtClean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20</a:t>
            </a:r>
            <a:endParaRPr lang="en-US" sz="2000" b="0" i="0" u="sng" strike="noStrike" cap="none" baseline="0" dirty="0">
              <a:solidFill>
                <a:schemeClr val="dk1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marL="342900" marR="0" lvl="0" indent="-342900" algn="l" rtl="0">
              <a:spcBef>
                <a:spcPts val="400"/>
              </a:spcBef>
              <a:spcAft>
                <a:spcPts val="0"/>
              </a:spcAft>
              <a:buClr>
                <a:srgbClr val="214C90"/>
              </a:buClr>
              <a:buSzPct val="25000"/>
              <a:buFont typeface="Times New Roman"/>
              <a:buNone/>
            </a:pPr>
            <a:r>
              <a:rPr lang="en-US" sz="20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Total Cost of Goods Sold	 </a:t>
            </a:r>
            <a:r>
              <a:rPr lang="en-US" sz="2000" b="0" i="0" u="sng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 $840,000</a:t>
            </a:r>
            <a:r>
              <a:rPr lang="en-US" sz="20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	     	</a:t>
            </a:r>
            <a:r>
              <a:rPr lang="en-US" sz="2000" b="0" i="0" u="sng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84 </a:t>
            </a:r>
          </a:p>
          <a:p>
            <a:pPr marL="342900" marR="0" lvl="0" indent="-342900" algn="l" rtl="0">
              <a:spcBef>
                <a:spcPts val="400"/>
              </a:spcBef>
              <a:spcAft>
                <a:spcPts val="0"/>
              </a:spcAft>
              <a:buClr>
                <a:srgbClr val="214C90"/>
              </a:buClr>
              <a:buSzPct val="25000"/>
              <a:buFont typeface="Times New Roman"/>
              <a:buNone/>
            </a:pPr>
            <a:r>
              <a:rPr lang="en-US" sz="20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Gross Profit			  $160,000	      	16</a:t>
            </a:r>
          </a:p>
          <a:p>
            <a:pPr marL="342900" marR="0" lvl="0" indent="-342900" algn="l" rtl="0">
              <a:spcBef>
                <a:spcPts val="400"/>
              </a:spcBef>
              <a:spcAft>
                <a:spcPts val="0"/>
              </a:spcAft>
              <a:buClr>
                <a:srgbClr val="214C90"/>
              </a:buClr>
              <a:buSzPct val="100000"/>
              <a:buFont typeface="Times New Roman"/>
              <a:buChar char="•"/>
            </a:pPr>
            <a:endParaRPr lang="en-US" sz="2000" b="0" i="1" u="none" strike="noStrike" cap="none" baseline="0" dirty="0" smtClean="0">
              <a:solidFill>
                <a:schemeClr val="dk1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marL="342900" marR="0" lvl="0" indent="-342900" algn="l" rtl="0">
              <a:spcBef>
                <a:spcPts val="400"/>
              </a:spcBef>
              <a:spcAft>
                <a:spcPts val="0"/>
              </a:spcAft>
              <a:buClr>
                <a:srgbClr val="214C90"/>
              </a:buClr>
              <a:buSzPct val="100000"/>
              <a:buFont typeface="Times New Roman"/>
              <a:buChar char="•"/>
            </a:pPr>
            <a:r>
              <a:rPr lang="en-US" sz="2000" b="0" i="1" u="none" strike="noStrike" cap="none" baseline="0" dirty="0" smtClean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Profit </a:t>
            </a:r>
            <a:r>
              <a:rPr lang="en-US" sz="2000" b="0" i="1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has increased 60%</a:t>
            </a:r>
          </a:p>
          <a:p>
            <a:pPr marL="342900" marR="0" lvl="0" indent="-165100" algn="l" rtl="0">
              <a:spcBef>
                <a:spcPts val="560"/>
              </a:spcBef>
              <a:spcAft>
                <a:spcPts val="0"/>
              </a:spcAft>
              <a:buClr>
                <a:srgbClr val="214C90"/>
              </a:buClr>
              <a:buFont typeface="Times New Roman"/>
              <a:buNone/>
            </a:pPr>
            <a:endParaRPr sz="2800" b="0" i="0" u="none" strike="noStrike" cap="none" baseline="0" dirty="0">
              <a:solidFill>
                <a:schemeClr val="dk1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0" name="Shape 290"/>
          <p:cNvSpPr txBox="1">
            <a:spLocks noGrp="1"/>
          </p:cNvSpPr>
          <p:nvPr>
            <p:ph type="title"/>
          </p:nvPr>
        </p:nvSpPr>
        <p:spPr>
          <a:xfrm>
            <a:off x="-19050" y="0"/>
            <a:ext cx="9163049" cy="1371599"/>
          </a:xfrm>
          <a:prstGeom prst="rect">
            <a:avLst/>
          </a:prstGeom>
          <a:solidFill>
            <a:srgbClr val="214C90"/>
          </a:solidFill>
          <a:ln w="9525" cap="flat" cmpd="sng">
            <a:solidFill>
              <a:srgbClr val="214C90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sz="4000" b="0" i="0" u="none" strike="noStrike" cap="none" baseline="0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Materials Management</a:t>
            </a:r>
            <a:br>
              <a:rPr lang="en-US" sz="4000" b="0" i="0" u="none" strike="noStrike" cap="none" baseline="0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</a:br>
            <a:r>
              <a:rPr lang="en-US" sz="4000" b="0" i="0" u="none" strike="noStrike" cap="none" baseline="0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and Profits (continued)</a:t>
            </a:r>
          </a:p>
        </p:txBody>
      </p:sp>
      <p:sp>
        <p:nvSpPr>
          <p:cNvPr id="291" name="Shape 291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61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Clr>
                <a:srgbClr val="214C90"/>
              </a:buClr>
              <a:buSzPct val="100000"/>
              <a:buFont typeface="Times New Roman"/>
              <a:buChar char="•"/>
            </a:pPr>
            <a:r>
              <a:rPr lang="en-US" sz="2000" b="0" i="1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To get the same result (+ 60% profit) through </a:t>
            </a:r>
            <a:r>
              <a:rPr lang="en-US" sz="2000" b="0" i="1" u="none" strike="noStrike" cap="none" baseline="0" dirty="0" smtClean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Sales</a:t>
            </a:r>
          </a:p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Clr>
                <a:srgbClr val="214C90"/>
              </a:buClr>
              <a:buSzPct val="100000"/>
              <a:buFont typeface="Times New Roman"/>
              <a:buChar char="•"/>
            </a:pPr>
            <a:endParaRPr lang="en-US" sz="2000" b="0" i="1" u="none" strike="noStrike" cap="none" baseline="0" dirty="0">
              <a:solidFill>
                <a:schemeClr val="dk1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marL="342900" marR="0" lvl="0" indent="-342900" algn="l" rtl="0">
              <a:spcBef>
                <a:spcPts val="400"/>
              </a:spcBef>
              <a:spcAft>
                <a:spcPts val="0"/>
              </a:spcAft>
              <a:buClr>
                <a:srgbClr val="214C90"/>
              </a:buClr>
              <a:buSzPct val="25000"/>
              <a:buFont typeface="Times New Roman"/>
              <a:buNone/>
            </a:pPr>
            <a:r>
              <a:rPr lang="en-US" sz="20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					</a:t>
            </a:r>
            <a:r>
              <a:rPr lang="en-US" sz="2000" b="0" i="0" u="sng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Dollars</a:t>
            </a:r>
            <a:r>
              <a:rPr lang="en-US" sz="20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		        </a:t>
            </a:r>
            <a:r>
              <a:rPr lang="en-US" sz="2000" b="0" i="0" u="sng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% of Sales </a:t>
            </a:r>
          </a:p>
          <a:p>
            <a:pPr marL="342900" marR="0" lvl="0" indent="-342900" algn="l" rtl="0">
              <a:spcBef>
                <a:spcPts val="400"/>
              </a:spcBef>
              <a:spcAft>
                <a:spcPts val="0"/>
              </a:spcAft>
              <a:buClr>
                <a:srgbClr val="214C90"/>
              </a:buClr>
              <a:buSzPct val="25000"/>
              <a:buFont typeface="Times New Roman"/>
              <a:buNone/>
            </a:pPr>
            <a:r>
              <a:rPr lang="en-US" sz="20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Sales Revenue		$1,200,000		      100</a:t>
            </a:r>
          </a:p>
          <a:p>
            <a:pPr marL="342900" marR="0" lvl="0" indent="-342900" algn="l" rtl="0">
              <a:spcBef>
                <a:spcPts val="400"/>
              </a:spcBef>
              <a:spcAft>
                <a:spcPts val="0"/>
              </a:spcAft>
              <a:buClr>
                <a:srgbClr val="214C90"/>
              </a:buClr>
              <a:buSzPct val="25000"/>
              <a:buFont typeface="Times New Roman"/>
              <a:buNone/>
            </a:pPr>
            <a:r>
              <a:rPr lang="en-US" sz="20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Cost of Goods Sold</a:t>
            </a:r>
          </a:p>
          <a:p>
            <a:pPr marL="742950" marR="0" lvl="1" indent="-285750" algn="l" rtl="0">
              <a:spcBef>
                <a:spcPts val="360"/>
              </a:spcBef>
              <a:spcAft>
                <a:spcPts val="0"/>
              </a:spcAft>
              <a:buClr>
                <a:srgbClr val="1191D0"/>
              </a:buClr>
              <a:buSzPct val="25000"/>
              <a:buFont typeface="Noto Sans Symbols"/>
              <a:buNone/>
            </a:pPr>
            <a:r>
              <a:rPr lang="en-US" sz="20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Direct Material	</a:t>
            </a:r>
            <a:r>
              <a:rPr lang="en-US" sz="2000" b="0" i="0" u="none" strike="noStrike" cap="none" baseline="0" dirty="0" smtClean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$</a:t>
            </a:r>
            <a:r>
              <a:rPr lang="en-US" sz="20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600,000	</a:t>
            </a:r>
            <a:r>
              <a:rPr lang="en-US" sz="2000" dirty="0"/>
              <a:t>	</a:t>
            </a:r>
            <a:r>
              <a:rPr lang="en-US" sz="2000" dirty="0" smtClean="0"/>
              <a:t> </a:t>
            </a:r>
            <a:r>
              <a:rPr lang="en-US" sz="2000" b="0" i="0" u="none" strike="noStrike" cap="none" dirty="0" smtClean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 </a:t>
            </a:r>
            <a:r>
              <a:rPr lang="en-US" sz="2000" b="0" i="0" u="none" strike="noStrike" cap="none" baseline="0" dirty="0" smtClean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50</a:t>
            </a:r>
            <a:endParaRPr lang="en-US" sz="2000" b="0" i="0" u="none" strike="noStrike" cap="none" baseline="0" dirty="0">
              <a:solidFill>
                <a:schemeClr val="dk1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marL="742950" marR="0" lvl="1" indent="-285750" algn="l" rtl="0">
              <a:spcBef>
                <a:spcPts val="360"/>
              </a:spcBef>
              <a:spcAft>
                <a:spcPts val="0"/>
              </a:spcAft>
              <a:buClr>
                <a:srgbClr val="1191D0"/>
              </a:buClr>
              <a:buSzPct val="25000"/>
              <a:buFont typeface="Noto Sans Symbols"/>
              <a:buNone/>
            </a:pPr>
            <a:r>
              <a:rPr lang="en-US" sz="20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Direct Labor	</a:t>
            </a:r>
            <a:r>
              <a:rPr lang="en-US" sz="2000" b="0" i="0" u="none" strike="noStrike" cap="none" baseline="0" dirty="0" smtClean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$</a:t>
            </a:r>
            <a:r>
              <a:rPr lang="en-US" sz="20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240,000		</a:t>
            </a:r>
            <a:r>
              <a:rPr lang="en-US" sz="2000" b="0" i="0" u="none" strike="noStrike" cap="none" dirty="0" smtClean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  </a:t>
            </a:r>
            <a:r>
              <a:rPr lang="en-US" sz="2000" b="0" i="0" u="none" strike="noStrike" cap="none" baseline="0" dirty="0" smtClean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20</a:t>
            </a:r>
            <a:endParaRPr lang="en-US" sz="2000" b="0" i="0" u="none" strike="noStrike" cap="none" baseline="0" dirty="0">
              <a:solidFill>
                <a:schemeClr val="dk1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marL="742950" marR="0" lvl="1" indent="-285750" algn="l" rtl="0">
              <a:spcBef>
                <a:spcPts val="360"/>
              </a:spcBef>
              <a:spcAft>
                <a:spcPts val="0"/>
              </a:spcAft>
              <a:buClr>
                <a:srgbClr val="1191D0"/>
              </a:buClr>
              <a:buSzPct val="25000"/>
              <a:buFont typeface="Noto Sans Symbols"/>
              <a:buNone/>
            </a:pPr>
            <a:r>
              <a:rPr lang="en-US" sz="20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Overhead		</a:t>
            </a:r>
            <a:r>
              <a:rPr lang="en-US" sz="2000" b="0" i="0" u="none" strike="noStrike" cap="none" baseline="0" dirty="0" smtClean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$</a:t>
            </a:r>
            <a:r>
              <a:rPr lang="en-US" sz="20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200,000	</a:t>
            </a:r>
            <a:r>
              <a:rPr lang="en-US" sz="2000" dirty="0"/>
              <a:t>	</a:t>
            </a:r>
            <a:r>
              <a:rPr lang="en-US" sz="2000" b="0" i="0" u="none" strike="noStrike" cap="none" dirty="0" smtClean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  </a:t>
            </a:r>
            <a:r>
              <a:rPr lang="en-US" sz="2000" b="0" i="0" u="sng" strike="noStrike" cap="none" baseline="0" dirty="0" smtClean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20</a:t>
            </a:r>
            <a:endParaRPr lang="en-US" sz="2000" b="0" i="0" u="sng" strike="noStrike" cap="none" baseline="0" dirty="0">
              <a:solidFill>
                <a:schemeClr val="dk1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marL="342900" marR="0" lvl="0" indent="-342900" algn="l" rtl="0">
              <a:spcBef>
                <a:spcPts val="400"/>
              </a:spcBef>
              <a:spcAft>
                <a:spcPts val="0"/>
              </a:spcAft>
              <a:buClr>
                <a:srgbClr val="214C90"/>
              </a:buClr>
              <a:buSzPct val="25000"/>
              <a:buFont typeface="Times New Roman"/>
              <a:buNone/>
            </a:pPr>
            <a:r>
              <a:rPr lang="en-US" sz="20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Total Cost of Goods Sold	</a:t>
            </a:r>
            <a:r>
              <a:rPr lang="en-US" sz="2000" b="0" i="0" u="sng" strike="noStrike" cap="none" baseline="0" dirty="0" smtClean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$1,040,000</a:t>
            </a:r>
            <a:r>
              <a:rPr lang="en-US" sz="2000" b="0" i="0" strike="noStrike" cap="none" dirty="0" smtClean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    	       </a:t>
            </a:r>
            <a:r>
              <a:rPr lang="en-US" sz="2000" b="0" i="0" u="sng" strike="noStrike" cap="none" baseline="0" dirty="0" smtClean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 87 </a:t>
            </a:r>
            <a:endParaRPr lang="en-US" sz="2000" b="0" i="0" u="sng" strike="noStrike" cap="none" baseline="0" dirty="0">
              <a:solidFill>
                <a:schemeClr val="dk1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marL="342900" marR="0" lvl="0" indent="-342900" algn="l" rtl="0">
              <a:spcBef>
                <a:spcPts val="400"/>
              </a:spcBef>
              <a:spcAft>
                <a:spcPts val="0"/>
              </a:spcAft>
              <a:buClr>
                <a:srgbClr val="214C90"/>
              </a:buClr>
              <a:buSzPct val="25000"/>
              <a:buFont typeface="Times New Roman"/>
              <a:buNone/>
            </a:pPr>
            <a:r>
              <a:rPr lang="en-US" sz="20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Gross Profit		</a:t>
            </a:r>
            <a:r>
              <a:rPr lang="en-US" sz="2000" dirty="0"/>
              <a:t>	</a:t>
            </a:r>
            <a:r>
              <a:rPr lang="en-US" sz="2000" b="0" i="0" u="none" strike="noStrike" cap="none" baseline="0" dirty="0" smtClean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$</a:t>
            </a:r>
            <a:r>
              <a:rPr lang="en-US" sz="20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160,000	      </a:t>
            </a:r>
            <a:r>
              <a:rPr lang="en-US" sz="2000" b="0" i="0" u="none" strike="noStrike" cap="none" baseline="0" dirty="0" smtClean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 	</a:t>
            </a:r>
            <a:r>
              <a:rPr lang="en-US" sz="2000" b="0" i="0" u="none" strike="noStrike" cap="none" dirty="0" smtClean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        </a:t>
            </a:r>
            <a:r>
              <a:rPr lang="en-US" sz="2000" b="0" i="0" u="none" strike="noStrike" cap="none" baseline="0" dirty="0" smtClean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13</a:t>
            </a:r>
            <a:endParaRPr lang="en-US" sz="2000" b="0" i="0" u="none" strike="noStrike" cap="none" baseline="0" dirty="0">
              <a:solidFill>
                <a:schemeClr val="dk1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marL="342900" marR="0" lvl="0" indent="-342900" algn="l" rtl="0">
              <a:spcBef>
                <a:spcPts val="400"/>
              </a:spcBef>
              <a:spcAft>
                <a:spcPts val="0"/>
              </a:spcAft>
              <a:buClr>
                <a:srgbClr val="214C90"/>
              </a:buClr>
              <a:buSzPct val="100000"/>
              <a:buFont typeface="Times New Roman"/>
              <a:buChar char="•"/>
            </a:pPr>
            <a:endParaRPr lang="en-US" sz="2000" b="0" i="1" u="none" strike="noStrike" cap="none" baseline="0" dirty="0" smtClean="0">
              <a:solidFill>
                <a:schemeClr val="dk1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marL="342900" marR="0" lvl="0" indent="-342900" algn="l" rtl="0">
              <a:spcBef>
                <a:spcPts val="400"/>
              </a:spcBef>
              <a:spcAft>
                <a:spcPts val="0"/>
              </a:spcAft>
              <a:buClr>
                <a:srgbClr val="214C90"/>
              </a:buClr>
              <a:buSzPct val="100000"/>
              <a:buFont typeface="Times New Roman"/>
              <a:buChar char="•"/>
            </a:pPr>
            <a:r>
              <a:rPr lang="en-US" sz="2000" b="0" i="1" u="none" strike="noStrike" cap="none" baseline="0" dirty="0" smtClean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Sales </a:t>
            </a:r>
            <a:r>
              <a:rPr lang="en-US" sz="2000" b="0" i="1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must increase by 20%</a:t>
            </a:r>
          </a:p>
          <a:p>
            <a:pPr marL="342900" marR="0" lvl="0" indent="-152400" algn="l" rtl="0">
              <a:spcBef>
                <a:spcPts val="600"/>
              </a:spcBef>
              <a:spcAft>
                <a:spcPts val="0"/>
              </a:spcAft>
              <a:buClr>
                <a:srgbClr val="214C90"/>
              </a:buClr>
              <a:buFont typeface="Times New Roman"/>
              <a:buNone/>
            </a:pPr>
            <a:endParaRPr sz="3000" b="0" i="0" u="none" strike="noStrike" cap="none" baseline="0" dirty="0">
              <a:solidFill>
                <a:schemeClr val="dk1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" name="Shape 296"/>
          <p:cNvSpPr txBox="1">
            <a:spLocks noGrp="1"/>
          </p:cNvSpPr>
          <p:nvPr>
            <p:ph type="title"/>
          </p:nvPr>
        </p:nvSpPr>
        <p:spPr>
          <a:xfrm>
            <a:off x="-19050" y="0"/>
            <a:ext cx="9163049" cy="1371599"/>
          </a:xfrm>
          <a:prstGeom prst="rect">
            <a:avLst/>
          </a:prstGeom>
          <a:solidFill>
            <a:srgbClr val="214C90"/>
          </a:solidFill>
          <a:ln w="9525" cap="flat" cmpd="sng">
            <a:solidFill>
              <a:srgbClr val="214C90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sz="4000" b="0" i="0" u="none" strike="noStrike" cap="none" baseline="0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Manufacturing </a:t>
            </a:r>
            <a:br>
              <a:rPr lang="en-US" sz="4000" b="0" i="0" u="none" strike="noStrike" cap="none" baseline="0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</a:br>
            <a:r>
              <a:rPr lang="en-US" sz="4000" b="0" i="0" u="none" strike="noStrike" cap="none" baseline="0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Planning and Control</a:t>
            </a:r>
          </a:p>
        </p:txBody>
      </p:sp>
      <p:sp>
        <p:nvSpPr>
          <p:cNvPr id="297" name="Shape 297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342900" marR="0" lvl="0" indent="-3048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14C90"/>
              </a:buClr>
              <a:buSzPct val="100000"/>
              <a:buFont typeface="Times New Roman"/>
              <a:buChar char="•"/>
            </a:pPr>
            <a:r>
              <a:rPr lang="en-US" sz="24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Planning and controlling the flow of materials </a:t>
            </a:r>
            <a:r>
              <a:rPr lang="en-US" sz="2400" b="0" i="0" u="none" strike="noStrike" cap="none" baseline="0" dirty="0" smtClean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the </a:t>
            </a:r>
            <a:r>
              <a:rPr lang="en-US" sz="24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manufacturing process through</a:t>
            </a:r>
          </a:p>
          <a:p>
            <a:pPr marL="742950" marR="0" lvl="1" indent="-260350" algn="l" rtl="0">
              <a:lnSpc>
                <a:spcPct val="115000"/>
              </a:lnSpc>
              <a:spcBef>
                <a:spcPts val="560"/>
              </a:spcBef>
              <a:spcAft>
                <a:spcPts val="0"/>
              </a:spcAft>
              <a:buClr>
                <a:srgbClr val="1191D0"/>
              </a:buClr>
              <a:buSzPct val="100000"/>
              <a:buFont typeface="Noto Sans Symbols"/>
              <a:buChar char="▪"/>
            </a:pPr>
            <a:r>
              <a:rPr lang="en-US" sz="24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Production </a:t>
            </a:r>
            <a:r>
              <a:rPr lang="en-US" sz="2400" dirty="0"/>
              <a:t>p</a:t>
            </a:r>
            <a:r>
              <a:rPr lang="en-US" sz="24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lanning</a:t>
            </a:r>
          </a:p>
          <a:p>
            <a:pPr marL="742950" marR="0" lvl="1" indent="-260350" algn="l" rtl="0">
              <a:lnSpc>
                <a:spcPct val="115000"/>
              </a:lnSpc>
              <a:spcBef>
                <a:spcPts val="560"/>
              </a:spcBef>
              <a:spcAft>
                <a:spcPts val="0"/>
              </a:spcAft>
              <a:buClr>
                <a:srgbClr val="1191D0"/>
              </a:buClr>
              <a:buSzPct val="100000"/>
              <a:buFont typeface="Noto Sans Symbols"/>
              <a:buChar char="▪"/>
            </a:pPr>
            <a:r>
              <a:rPr lang="en-US" sz="24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Implementation and </a:t>
            </a:r>
            <a:r>
              <a:rPr lang="en-US" sz="2400" dirty="0"/>
              <a:t>c</a:t>
            </a:r>
            <a:r>
              <a:rPr lang="en-US" sz="24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ontrol</a:t>
            </a:r>
          </a:p>
          <a:p>
            <a:pPr marL="742950" marR="0" lvl="1" indent="-260350" algn="l" rtl="0">
              <a:lnSpc>
                <a:spcPct val="115000"/>
              </a:lnSpc>
              <a:spcBef>
                <a:spcPts val="560"/>
              </a:spcBef>
              <a:spcAft>
                <a:spcPts val="0"/>
              </a:spcAft>
              <a:buClr>
                <a:srgbClr val="1191D0"/>
              </a:buClr>
              <a:buSzPct val="100000"/>
              <a:buFont typeface="Noto Sans Symbols"/>
              <a:buChar char="▪"/>
            </a:pPr>
            <a:r>
              <a:rPr lang="en-US" sz="24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Inventory </a:t>
            </a:r>
            <a:r>
              <a:rPr lang="en-US" sz="2400" dirty="0"/>
              <a:t>m</a:t>
            </a:r>
            <a:r>
              <a:rPr lang="en-US" sz="24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anagement</a:t>
            </a: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2" name="Shape 302"/>
          <p:cNvSpPr txBox="1">
            <a:spLocks noGrp="1"/>
          </p:cNvSpPr>
          <p:nvPr>
            <p:ph type="title"/>
          </p:nvPr>
        </p:nvSpPr>
        <p:spPr>
          <a:xfrm>
            <a:off x="-19050" y="0"/>
            <a:ext cx="9162900" cy="1371599"/>
          </a:xfrm>
          <a:prstGeom prst="rect">
            <a:avLst/>
          </a:prstGeom>
          <a:solidFill>
            <a:srgbClr val="214C90"/>
          </a:solidFill>
          <a:ln w="9525" cap="flat" cmpd="sng">
            <a:solidFill>
              <a:srgbClr val="214C90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sz="4000" b="0" i="0" u="none" strike="noStrike" cap="none" baseline="0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Materials Management</a:t>
            </a:r>
            <a:br>
              <a:rPr lang="en-US" sz="4000" b="0" i="0" u="none" strike="noStrike" cap="none" baseline="0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</a:br>
            <a:r>
              <a:rPr lang="en-US" sz="4000" b="0" i="0" u="none" strike="noStrike" cap="none" baseline="0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is a Balancing Act</a:t>
            </a:r>
          </a:p>
        </p:txBody>
      </p:sp>
      <p:sp>
        <p:nvSpPr>
          <p:cNvPr id="303" name="Shape 303"/>
          <p:cNvSpPr/>
          <p:nvPr/>
        </p:nvSpPr>
        <p:spPr>
          <a:xfrm>
            <a:off x="3352800" y="3505200"/>
            <a:ext cx="2590800" cy="1219199"/>
          </a:xfrm>
          <a:prstGeom prst="leftRightArrow">
            <a:avLst>
              <a:gd name="adj1" fmla="val 50000"/>
              <a:gd name="adj2" fmla="val 49997"/>
            </a:avLst>
          </a:prstGeom>
          <a:solidFill>
            <a:srgbClr val="00B0F0"/>
          </a:solidFill>
          <a:ln w="9525" cap="flat" cmpd="sng">
            <a:solidFill>
              <a:schemeClr val="dk1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sz="16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Trade-offs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sz="16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Between</a:t>
            </a:r>
          </a:p>
        </p:txBody>
      </p:sp>
      <p:sp>
        <p:nvSpPr>
          <p:cNvPr id="304" name="Shape 304"/>
          <p:cNvSpPr/>
          <p:nvPr/>
        </p:nvSpPr>
        <p:spPr>
          <a:xfrm>
            <a:off x="2209800" y="5715000"/>
            <a:ext cx="4800600" cy="76199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 b="0" i="0" u="none" strike="noStrike" cap="none" baseline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5" name="Shape 305"/>
          <p:cNvSpPr/>
          <p:nvPr/>
        </p:nvSpPr>
        <p:spPr>
          <a:xfrm>
            <a:off x="2209800" y="5486400"/>
            <a:ext cx="76199" cy="2286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 b="0" i="0" u="none" strike="noStrike" cap="none" baseline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6" name="Shape 306"/>
          <p:cNvSpPr/>
          <p:nvPr/>
        </p:nvSpPr>
        <p:spPr>
          <a:xfrm>
            <a:off x="6934200" y="5486400"/>
            <a:ext cx="76199" cy="2286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 b="0" i="0" u="none" strike="noStrike" cap="none" baseline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7" name="Shape 307"/>
          <p:cNvSpPr/>
          <p:nvPr/>
        </p:nvSpPr>
        <p:spPr>
          <a:xfrm rot="10800000">
            <a:off x="1420813" y="5181600"/>
            <a:ext cx="1676399" cy="304799"/>
          </a:xfrm>
          <a:prstGeom prst="trapezoid">
            <a:avLst>
              <a:gd name="adj" fmla="val 25000"/>
            </a:avLst>
          </a:prstGeom>
          <a:solidFill>
            <a:srgbClr val="002060"/>
          </a:soli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 b="0" i="0" u="none" strike="noStrike" cap="none" baseline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8" name="Shape 308"/>
          <p:cNvSpPr/>
          <p:nvPr/>
        </p:nvSpPr>
        <p:spPr>
          <a:xfrm rot="10800000">
            <a:off x="6137275" y="5181600"/>
            <a:ext cx="1676399" cy="304799"/>
          </a:xfrm>
          <a:prstGeom prst="trapezoid">
            <a:avLst>
              <a:gd name="adj" fmla="val 25000"/>
            </a:avLst>
          </a:prstGeom>
          <a:solidFill>
            <a:srgbClr val="002060"/>
          </a:soli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 b="0" i="0" u="none" strike="noStrike" cap="none" baseline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9" name="Shape 309"/>
          <p:cNvSpPr/>
          <p:nvPr/>
        </p:nvSpPr>
        <p:spPr>
          <a:xfrm>
            <a:off x="3962400" y="5715000"/>
            <a:ext cx="1295400" cy="533399"/>
          </a:xfrm>
          <a:prstGeom prst="triangle">
            <a:avLst>
              <a:gd name="adj" fmla="val 50000"/>
            </a:avLst>
          </a:prstGeom>
          <a:solidFill>
            <a:srgbClr val="002060"/>
          </a:soli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 b="0" i="0" u="none" strike="noStrike" cap="none" baseline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0" name="Shape 310"/>
          <p:cNvSpPr txBox="1"/>
          <p:nvPr/>
        </p:nvSpPr>
        <p:spPr>
          <a:xfrm>
            <a:off x="1143000" y="4419600"/>
            <a:ext cx="2209799" cy="830262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sz="2400" b="0" i="0" u="none" strike="noStrike" cap="none" baseline="0" dirty="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Customer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sz="2400" b="0" i="0" u="none" strike="noStrike" cap="none" baseline="0" dirty="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Service</a:t>
            </a:r>
          </a:p>
        </p:txBody>
      </p:sp>
      <p:sp>
        <p:nvSpPr>
          <p:cNvPr id="311" name="Shape 311"/>
          <p:cNvSpPr/>
          <p:nvPr/>
        </p:nvSpPr>
        <p:spPr>
          <a:xfrm>
            <a:off x="4724400" y="4057650"/>
            <a:ext cx="4572000" cy="120015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sz="2400" b="0" i="0" u="none" strike="noStrike" cap="none" baseline="0" dirty="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Cost of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sz="2400" b="0" i="0" u="none" strike="noStrike" cap="none" baseline="0" dirty="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Providing 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sz="2400" b="0" i="0" u="none" strike="noStrike" cap="none" baseline="0" dirty="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The Service</a:t>
            </a:r>
          </a:p>
        </p:txBody>
      </p:sp>
      <p:sp>
        <p:nvSpPr>
          <p:cNvPr id="312" name="Shape 312"/>
          <p:cNvSpPr/>
          <p:nvPr/>
        </p:nvSpPr>
        <p:spPr>
          <a:xfrm>
            <a:off x="1219200" y="2057400"/>
            <a:ext cx="1752600" cy="1676400"/>
          </a:xfrm>
          <a:prstGeom prst="cloud">
            <a:avLst/>
          </a:prstGeom>
          <a:solidFill>
            <a:srgbClr val="00B0F0"/>
          </a:soli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sz="24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Priority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sz="14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The Demand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sz="14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For Products</a:t>
            </a:r>
          </a:p>
        </p:txBody>
      </p:sp>
      <p:sp>
        <p:nvSpPr>
          <p:cNvPr id="313" name="Shape 313"/>
          <p:cNvSpPr/>
          <p:nvPr/>
        </p:nvSpPr>
        <p:spPr>
          <a:xfrm>
            <a:off x="6096000" y="2057400"/>
            <a:ext cx="2133623" cy="1676375"/>
          </a:xfrm>
          <a:prstGeom prst="cloud">
            <a:avLst/>
          </a:prstGeom>
          <a:solidFill>
            <a:srgbClr val="00B0F0"/>
          </a:soli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sz="24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Capacity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sz="14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The Ability to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sz="14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Produce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sz="14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Products</a:t>
            </a: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9" name="Shape 319"/>
          <p:cNvSpPr txBox="1">
            <a:spLocks noGrp="1"/>
          </p:cNvSpPr>
          <p:nvPr>
            <p:ph type="title"/>
          </p:nvPr>
        </p:nvSpPr>
        <p:spPr>
          <a:xfrm>
            <a:off x="-19050" y="0"/>
            <a:ext cx="9162900" cy="1371599"/>
          </a:xfrm>
          <a:prstGeom prst="rect">
            <a:avLst/>
          </a:prstGeom>
          <a:solidFill>
            <a:srgbClr val="214C90"/>
          </a:solidFill>
          <a:ln w="9525" cap="flat" cmpd="sng">
            <a:solidFill>
              <a:srgbClr val="214C90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sz="4000" b="0" i="0" u="none" strike="noStrike" cap="none" baseline="0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Production Planning</a:t>
            </a:r>
          </a:p>
        </p:txBody>
      </p:sp>
      <p:sp>
        <p:nvSpPr>
          <p:cNvPr id="320" name="Shape 320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61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342900" marR="0" lvl="0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14C90"/>
              </a:buClr>
              <a:buSzPct val="100000"/>
              <a:buFont typeface="Times New Roman"/>
              <a:buChar char="•"/>
            </a:pPr>
            <a:r>
              <a:rPr lang="en-US" sz="24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To meet the demands of the marketplace</a:t>
            </a:r>
          </a:p>
          <a:p>
            <a:pPr marL="342900" marR="0" lvl="0" indent="-317500" algn="l" rtl="0">
              <a:lnSpc>
                <a:spcPct val="115000"/>
              </a:lnSpc>
              <a:spcBef>
                <a:spcPts val="560"/>
              </a:spcBef>
              <a:spcAft>
                <a:spcPts val="0"/>
              </a:spcAft>
              <a:buClr>
                <a:srgbClr val="214C90"/>
              </a:buClr>
              <a:buSzPct val="100000"/>
              <a:buFont typeface="Times New Roman"/>
              <a:buChar char="•"/>
            </a:pPr>
            <a:r>
              <a:rPr lang="en-US" sz="24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Establish priorities</a:t>
            </a:r>
          </a:p>
          <a:p>
            <a:pPr marL="342900" marR="0" lvl="0" indent="-317500" algn="l" rtl="0">
              <a:lnSpc>
                <a:spcPct val="115000"/>
              </a:lnSpc>
              <a:spcBef>
                <a:spcPts val="560"/>
              </a:spcBef>
              <a:spcAft>
                <a:spcPts val="0"/>
              </a:spcAft>
              <a:buClr>
                <a:srgbClr val="214C90"/>
              </a:buClr>
              <a:buSzPct val="100000"/>
              <a:buFont typeface="Times New Roman"/>
              <a:buChar char="•"/>
            </a:pPr>
            <a:r>
              <a:rPr lang="en-US" sz="24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Ensure capacity</a:t>
            </a:r>
          </a:p>
          <a:p>
            <a:pPr marL="342900" marR="0" lvl="0" indent="-165100" algn="l" rtl="0">
              <a:lnSpc>
                <a:spcPct val="115000"/>
              </a:lnSpc>
              <a:spcBef>
                <a:spcPts val="560"/>
              </a:spcBef>
              <a:spcAft>
                <a:spcPts val="0"/>
              </a:spcAft>
              <a:buClr>
                <a:srgbClr val="214C90"/>
              </a:buClr>
              <a:buFont typeface="Times New Roman"/>
              <a:buNone/>
            </a:pPr>
            <a:endParaRPr sz="2400" b="0" i="0" u="none" strike="noStrike" cap="none" baseline="0" dirty="0">
              <a:solidFill>
                <a:schemeClr val="dk1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marL="342900" marR="0" lvl="0" indent="-317500" algn="l" rtl="0">
              <a:lnSpc>
                <a:spcPct val="115000"/>
              </a:lnSpc>
              <a:spcBef>
                <a:spcPts val="560"/>
              </a:spcBef>
              <a:spcAft>
                <a:spcPts val="0"/>
              </a:spcAft>
              <a:buClr>
                <a:srgbClr val="214C90"/>
              </a:buClr>
              <a:buSzPct val="100000"/>
              <a:buFont typeface="Times New Roman"/>
              <a:buChar char="•"/>
            </a:pPr>
            <a:r>
              <a:rPr lang="en-US" sz="24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Activities</a:t>
            </a:r>
          </a:p>
          <a:p>
            <a:pPr marL="742950" marR="0" lvl="1" indent="-311150" algn="l" rtl="0">
              <a:lnSpc>
                <a:spcPct val="115000"/>
              </a:lnSpc>
              <a:spcBef>
                <a:spcPts val="400"/>
              </a:spcBef>
              <a:spcAft>
                <a:spcPts val="0"/>
              </a:spcAft>
              <a:buClr>
                <a:srgbClr val="1191D0"/>
              </a:buClr>
              <a:buSzPct val="100000"/>
              <a:buFont typeface="Noto Sans Symbols"/>
              <a:buChar char="▪"/>
            </a:pPr>
            <a:r>
              <a:rPr lang="en-US" sz="24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Forecasting</a:t>
            </a:r>
          </a:p>
          <a:p>
            <a:pPr marL="742950" marR="0" lvl="1" indent="-311150" algn="l" rtl="0">
              <a:lnSpc>
                <a:spcPct val="115000"/>
              </a:lnSpc>
              <a:spcBef>
                <a:spcPts val="400"/>
              </a:spcBef>
              <a:spcAft>
                <a:spcPts val="0"/>
              </a:spcAft>
              <a:buClr>
                <a:srgbClr val="1191D0"/>
              </a:buClr>
              <a:buSzPct val="100000"/>
              <a:buFont typeface="Noto Sans Symbols"/>
              <a:buChar char="▪"/>
            </a:pPr>
            <a:r>
              <a:rPr lang="en-US" sz="24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Master </a:t>
            </a:r>
            <a:r>
              <a:rPr lang="en-US" sz="2400" dirty="0"/>
              <a:t>p</a:t>
            </a:r>
            <a:r>
              <a:rPr lang="en-US" sz="24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lanning</a:t>
            </a:r>
          </a:p>
          <a:p>
            <a:pPr marL="742950" marR="0" lvl="1" indent="-311150" algn="l" rtl="0">
              <a:lnSpc>
                <a:spcPct val="115000"/>
              </a:lnSpc>
              <a:spcBef>
                <a:spcPts val="400"/>
              </a:spcBef>
              <a:spcAft>
                <a:spcPts val="0"/>
              </a:spcAft>
              <a:buClr>
                <a:srgbClr val="1191D0"/>
              </a:buClr>
              <a:buSzPct val="100000"/>
              <a:buFont typeface="Noto Sans Symbols"/>
              <a:buChar char="▪"/>
            </a:pPr>
            <a:r>
              <a:rPr lang="en-US" sz="24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Materials </a:t>
            </a:r>
            <a:r>
              <a:rPr lang="en-US" sz="2400" dirty="0"/>
              <a:t>r</a:t>
            </a:r>
            <a:r>
              <a:rPr lang="en-US" sz="24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equirements </a:t>
            </a:r>
            <a:r>
              <a:rPr lang="en-US" sz="2400" dirty="0"/>
              <a:t>p</a:t>
            </a:r>
            <a:r>
              <a:rPr lang="en-US" sz="24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lanning</a:t>
            </a:r>
          </a:p>
          <a:p>
            <a:pPr marL="742950" marR="0" lvl="1" indent="-311150" algn="l" rtl="0">
              <a:lnSpc>
                <a:spcPct val="115000"/>
              </a:lnSpc>
              <a:spcBef>
                <a:spcPts val="400"/>
              </a:spcBef>
              <a:spcAft>
                <a:spcPts val="0"/>
              </a:spcAft>
              <a:buClr>
                <a:srgbClr val="1191D0"/>
              </a:buClr>
              <a:buSzPct val="100000"/>
              <a:buFont typeface="Noto Sans Symbols"/>
              <a:buChar char="▪"/>
            </a:pPr>
            <a:r>
              <a:rPr lang="en-US" sz="24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Capacity </a:t>
            </a:r>
            <a:r>
              <a:rPr lang="en-US" sz="2400" dirty="0"/>
              <a:t>p</a:t>
            </a:r>
            <a:r>
              <a:rPr lang="en-US" sz="24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lanning</a:t>
            </a:r>
          </a:p>
          <a:p>
            <a:pPr marL="342900" marR="0" lvl="0" indent="-152400" algn="l" rtl="0">
              <a:spcBef>
                <a:spcPts val="600"/>
              </a:spcBef>
              <a:spcAft>
                <a:spcPts val="0"/>
              </a:spcAft>
              <a:buClr>
                <a:srgbClr val="214C90"/>
              </a:buClr>
              <a:buFont typeface="Times New Roman"/>
              <a:buNone/>
            </a:pPr>
            <a:endParaRPr sz="3000" b="0" i="0" u="none" strike="noStrike" cap="none" baseline="0" dirty="0">
              <a:solidFill>
                <a:schemeClr val="dk1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5" name="Shape 325"/>
          <p:cNvSpPr txBox="1">
            <a:spLocks noGrp="1"/>
          </p:cNvSpPr>
          <p:nvPr>
            <p:ph type="title"/>
          </p:nvPr>
        </p:nvSpPr>
        <p:spPr>
          <a:xfrm>
            <a:off x="-19050" y="0"/>
            <a:ext cx="9163049" cy="1371599"/>
          </a:xfrm>
          <a:prstGeom prst="rect">
            <a:avLst/>
          </a:prstGeom>
          <a:solidFill>
            <a:srgbClr val="214C90"/>
          </a:solidFill>
          <a:ln w="9525" cap="flat" cmpd="sng">
            <a:solidFill>
              <a:srgbClr val="214C90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sz="4000" b="0" i="0" u="none" strike="noStrike" cap="none" baseline="0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Implementation and Control</a:t>
            </a:r>
          </a:p>
        </p:txBody>
      </p:sp>
      <p:sp>
        <p:nvSpPr>
          <p:cNvPr id="326" name="Shape 326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342900" marR="0" lvl="0" indent="-3048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14C90"/>
              </a:buClr>
              <a:buSzPct val="100000"/>
              <a:buFont typeface="Times New Roman"/>
              <a:buChar char="•"/>
            </a:pPr>
            <a:r>
              <a:rPr lang="en-US" sz="24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Putting into action and achieving the plans</a:t>
            </a:r>
          </a:p>
          <a:p>
            <a:pPr marL="742950" marR="0" lvl="1" indent="-260350" algn="l" rtl="0">
              <a:lnSpc>
                <a:spcPct val="115000"/>
              </a:lnSpc>
              <a:spcBef>
                <a:spcPts val="560"/>
              </a:spcBef>
              <a:spcAft>
                <a:spcPts val="0"/>
              </a:spcAft>
              <a:buClr>
                <a:srgbClr val="1191D0"/>
              </a:buClr>
              <a:buSzPct val="100000"/>
              <a:buFont typeface="Noto Sans Symbols"/>
              <a:buChar char="▪"/>
            </a:pPr>
            <a:r>
              <a:rPr lang="en-US" sz="2400" dirty="0"/>
              <a:t>M</a:t>
            </a:r>
            <a:r>
              <a:rPr lang="en-US" sz="24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ade by production planning</a:t>
            </a:r>
          </a:p>
          <a:p>
            <a:pPr marL="342900" marR="0" lvl="0" indent="-15240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>
                <a:srgbClr val="214C90"/>
              </a:buClr>
              <a:buFont typeface="Times New Roman"/>
              <a:buNone/>
            </a:pPr>
            <a:endParaRPr sz="2400" b="0" i="0" u="none" strike="noStrike" cap="none" baseline="0" dirty="0">
              <a:solidFill>
                <a:schemeClr val="dk1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marL="342900" marR="0" lvl="0" indent="-30480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>
                <a:srgbClr val="214C90"/>
              </a:buClr>
              <a:buSzPct val="100000"/>
              <a:buFont typeface="Times New Roman"/>
              <a:buChar char="•"/>
            </a:pPr>
            <a:r>
              <a:rPr lang="en-US" sz="24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Production </a:t>
            </a:r>
            <a:r>
              <a:rPr lang="en-US" sz="2400" dirty="0"/>
              <a:t>a</a:t>
            </a:r>
            <a:r>
              <a:rPr lang="en-US" sz="24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ctivity </a:t>
            </a:r>
            <a:r>
              <a:rPr lang="en-US" sz="2400" dirty="0"/>
              <a:t>c</a:t>
            </a:r>
            <a:r>
              <a:rPr lang="en-US" sz="24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ontrol</a:t>
            </a:r>
          </a:p>
          <a:p>
            <a:pPr marL="742950" marR="0" lvl="1" indent="-260350" algn="l" rtl="0">
              <a:lnSpc>
                <a:spcPct val="115000"/>
              </a:lnSpc>
              <a:spcBef>
                <a:spcPts val="560"/>
              </a:spcBef>
              <a:spcAft>
                <a:spcPts val="0"/>
              </a:spcAft>
              <a:buClr>
                <a:srgbClr val="1191D0"/>
              </a:buClr>
              <a:buSzPct val="100000"/>
              <a:buFont typeface="Noto Sans Symbols"/>
              <a:buChar char="▪"/>
            </a:pPr>
            <a:r>
              <a:rPr lang="en-US" sz="24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Shop </a:t>
            </a:r>
            <a:r>
              <a:rPr lang="en-US" sz="2400" dirty="0"/>
              <a:t>fl</a:t>
            </a:r>
            <a:r>
              <a:rPr lang="en-US" sz="24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oor </a:t>
            </a:r>
            <a:r>
              <a:rPr lang="en-US" sz="2400" dirty="0"/>
              <a:t>c</a:t>
            </a:r>
            <a:r>
              <a:rPr lang="en-US" sz="24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ontrol</a:t>
            </a:r>
          </a:p>
          <a:p>
            <a:pPr marL="342900" marR="0" lvl="0" indent="-30480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>
                <a:srgbClr val="214C90"/>
              </a:buClr>
              <a:buSzPct val="100000"/>
              <a:buFont typeface="Times New Roman"/>
              <a:buChar char="•"/>
            </a:pPr>
            <a:r>
              <a:rPr lang="en-US" sz="24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Purchasing</a:t>
            </a: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1" name="Shape 331"/>
          <p:cNvSpPr txBox="1">
            <a:spLocks noGrp="1"/>
          </p:cNvSpPr>
          <p:nvPr>
            <p:ph type="title"/>
          </p:nvPr>
        </p:nvSpPr>
        <p:spPr>
          <a:xfrm>
            <a:off x="-19050" y="0"/>
            <a:ext cx="9162900" cy="1371599"/>
          </a:xfrm>
          <a:prstGeom prst="rect">
            <a:avLst/>
          </a:prstGeom>
          <a:solidFill>
            <a:srgbClr val="214C90"/>
          </a:solidFill>
          <a:ln w="9525" cap="flat" cmpd="sng">
            <a:solidFill>
              <a:srgbClr val="214C90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sz="4000" b="0" i="0" u="none" strike="noStrike" cap="none" baseline="0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Inventory Management</a:t>
            </a:r>
          </a:p>
        </p:txBody>
      </p:sp>
      <p:sp>
        <p:nvSpPr>
          <p:cNvPr id="332" name="Shape 332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61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342900" marR="0" lvl="0" indent="-3048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14C90"/>
              </a:buClr>
              <a:buSzPct val="100000"/>
              <a:buFont typeface="Times New Roman"/>
              <a:buChar char="•"/>
            </a:pPr>
            <a:r>
              <a:rPr lang="en-US" sz="24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To support production (</a:t>
            </a:r>
            <a:r>
              <a:rPr lang="en-US" sz="2400" dirty="0"/>
              <a:t>r</a:t>
            </a:r>
            <a:r>
              <a:rPr lang="en-US" sz="24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aw </a:t>
            </a:r>
            <a:r>
              <a:rPr lang="en-US" sz="2400" dirty="0"/>
              <a:t>m</a:t>
            </a:r>
            <a:r>
              <a:rPr lang="en-US" sz="24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aterials) or as a result of production (</a:t>
            </a:r>
            <a:r>
              <a:rPr lang="en-US" sz="2400" dirty="0"/>
              <a:t>fi</a:t>
            </a:r>
            <a:r>
              <a:rPr lang="en-US" sz="24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nished </a:t>
            </a:r>
            <a:r>
              <a:rPr lang="en-US" sz="2400" dirty="0"/>
              <a:t>g</a:t>
            </a:r>
            <a:r>
              <a:rPr lang="en-US" sz="24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oods)</a:t>
            </a:r>
          </a:p>
          <a:p>
            <a:pPr marL="342900" marR="0" lvl="0" indent="-30480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>
                <a:srgbClr val="214C90"/>
              </a:buClr>
              <a:buSzPct val="100000"/>
              <a:buFont typeface="Times New Roman"/>
              <a:buChar char="•"/>
            </a:pPr>
            <a:r>
              <a:rPr lang="en-US" sz="24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Provide a buffer against the differences in demand rates and production rates</a:t>
            </a:r>
          </a:p>
          <a:p>
            <a:pPr marL="342900" marR="0" lvl="0" indent="-30480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>
                <a:srgbClr val="214C90"/>
              </a:buClr>
              <a:buSzPct val="100000"/>
              <a:buFont typeface="Times New Roman"/>
              <a:buChar char="•"/>
            </a:pPr>
            <a:r>
              <a:rPr lang="en-US" sz="24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How much is enough?</a:t>
            </a: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7" name="Shape 367"/>
          <p:cNvSpPr txBox="1">
            <a:spLocks noGrp="1"/>
          </p:cNvSpPr>
          <p:nvPr>
            <p:ph type="title"/>
          </p:nvPr>
        </p:nvSpPr>
        <p:spPr>
          <a:xfrm>
            <a:off x="-19050" y="0"/>
            <a:ext cx="9163049" cy="1371599"/>
          </a:xfrm>
          <a:prstGeom prst="rect">
            <a:avLst/>
          </a:prstGeom>
          <a:solidFill>
            <a:srgbClr val="214C90"/>
          </a:solidFill>
          <a:ln w="9525" cap="flat" cmpd="sng">
            <a:solidFill>
              <a:srgbClr val="214C90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sz="4000" b="0" i="0" u="none" strike="noStrike" cap="none" baseline="0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Inputs to the Manufacturing Planning and Control System</a:t>
            </a:r>
          </a:p>
        </p:txBody>
      </p:sp>
      <p:sp>
        <p:nvSpPr>
          <p:cNvPr id="368" name="Shape 368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342900" marR="0" lvl="0" indent="-342900" algn="l" rtl="0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Clr>
                <a:srgbClr val="214C90"/>
              </a:buClr>
              <a:buSzPct val="25000"/>
              <a:buFont typeface="Times New Roman"/>
              <a:buNone/>
            </a:pPr>
            <a:r>
              <a:rPr lang="en-US" sz="24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1. Product description</a:t>
            </a:r>
          </a:p>
          <a:p>
            <a:pPr marL="342900" marR="0" lvl="0" indent="-342900" algn="l" rtl="0">
              <a:lnSpc>
                <a:spcPct val="114000"/>
              </a:lnSpc>
              <a:spcBef>
                <a:spcPts val="600"/>
              </a:spcBef>
              <a:spcAft>
                <a:spcPts val="0"/>
              </a:spcAft>
              <a:buClr>
                <a:srgbClr val="214C90"/>
              </a:buClr>
              <a:buSzPct val="25000"/>
              <a:buFont typeface="Times New Roman"/>
              <a:buNone/>
            </a:pPr>
            <a:r>
              <a:rPr lang="en-US" sz="24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2. Process specifications</a:t>
            </a:r>
          </a:p>
          <a:p>
            <a:pPr marL="342900" marR="0" lvl="0" indent="-342900" algn="l" rtl="0">
              <a:lnSpc>
                <a:spcPct val="114000"/>
              </a:lnSpc>
              <a:spcBef>
                <a:spcPts val="600"/>
              </a:spcBef>
              <a:spcAft>
                <a:spcPts val="0"/>
              </a:spcAft>
              <a:buClr>
                <a:srgbClr val="214C90"/>
              </a:buClr>
              <a:buSzPct val="25000"/>
              <a:buFont typeface="Times New Roman"/>
              <a:buNone/>
            </a:pPr>
            <a:r>
              <a:rPr lang="en-US" sz="24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3. Time needed</a:t>
            </a:r>
          </a:p>
          <a:p>
            <a:pPr marL="342900" marR="0" lvl="0" indent="-342900" algn="l" rtl="0">
              <a:lnSpc>
                <a:spcPct val="114000"/>
              </a:lnSpc>
              <a:spcBef>
                <a:spcPts val="600"/>
              </a:spcBef>
              <a:spcAft>
                <a:spcPts val="0"/>
              </a:spcAft>
              <a:buClr>
                <a:srgbClr val="214C90"/>
              </a:buClr>
              <a:buSzPct val="25000"/>
              <a:buFont typeface="Times New Roman"/>
              <a:buNone/>
            </a:pPr>
            <a:r>
              <a:rPr lang="en-US" sz="24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4. Available facilities</a:t>
            </a:r>
          </a:p>
          <a:p>
            <a:pPr marL="342900" marR="0" lvl="0" indent="-342900" algn="l" rtl="0">
              <a:lnSpc>
                <a:spcPct val="114000"/>
              </a:lnSpc>
              <a:spcBef>
                <a:spcPts val="600"/>
              </a:spcBef>
              <a:spcAft>
                <a:spcPts val="0"/>
              </a:spcAft>
              <a:buClr>
                <a:srgbClr val="214C90"/>
              </a:buClr>
              <a:buSzPct val="25000"/>
              <a:buFont typeface="Times New Roman"/>
              <a:buNone/>
            </a:pPr>
            <a:r>
              <a:rPr lang="en-US" sz="24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5. Quantity required</a:t>
            </a: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3" name="Shape 373"/>
          <p:cNvSpPr txBox="1">
            <a:spLocks noGrp="1"/>
          </p:cNvSpPr>
          <p:nvPr>
            <p:ph type="title"/>
          </p:nvPr>
        </p:nvSpPr>
        <p:spPr>
          <a:xfrm>
            <a:off x="-19050" y="0"/>
            <a:ext cx="9163049" cy="1371599"/>
          </a:xfrm>
          <a:prstGeom prst="rect">
            <a:avLst/>
          </a:prstGeom>
          <a:solidFill>
            <a:srgbClr val="214C90"/>
          </a:solidFill>
          <a:ln w="9525" cap="flat" cmpd="sng">
            <a:solidFill>
              <a:srgbClr val="214C90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sz="4000" b="0" i="0" u="none" strike="noStrike" cap="none" baseline="0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Product Description</a:t>
            </a:r>
          </a:p>
        </p:txBody>
      </p:sp>
      <p:sp>
        <p:nvSpPr>
          <p:cNvPr id="374" name="Shape 374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342900" marR="0" lvl="0" indent="-342900" algn="l" rtl="0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Clr>
                <a:srgbClr val="214C90"/>
              </a:buClr>
              <a:buSzPct val="100000"/>
              <a:buFont typeface="Times New Roman"/>
              <a:buChar char="•"/>
            </a:pPr>
            <a:r>
              <a:rPr lang="en-US" sz="24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Engineering Drawings</a:t>
            </a:r>
          </a:p>
          <a:p>
            <a:pPr marL="742950" marR="0" lvl="1" indent="-285750" algn="l" rtl="0">
              <a:lnSpc>
                <a:spcPct val="114000"/>
              </a:lnSpc>
              <a:spcBef>
                <a:spcPts val="560"/>
              </a:spcBef>
              <a:spcAft>
                <a:spcPts val="0"/>
              </a:spcAft>
              <a:buClr>
                <a:srgbClr val="1191D0"/>
              </a:buClr>
              <a:buSzPct val="100000"/>
              <a:buFont typeface="Noto Sans Symbols"/>
              <a:buChar char="▪"/>
            </a:pPr>
            <a:r>
              <a:rPr lang="en-US" sz="24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Specifications</a:t>
            </a:r>
          </a:p>
          <a:p>
            <a:pPr marL="342900" marR="0" lvl="0" indent="-152400" algn="l" rtl="0">
              <a:lnSpc>
                <a:spcPct val="114000"/>
              </a:lnSpc>
              <a:spcBef>
                <a:spcPts val="600"/>
              </a:spcBef>
              <a:spcAft>
                <a:spcPts val="0"/>
              </a:spcAft>
              <a:buClr>
                <a:srgbClr val="214C90"/>
              </a:buClr>
              <a:buFont typeface="Times New Roman"/>
              <a:buNone/>
            </a:pPr>
            <a:endParaRPr sz="2400" b="0" i="0" u="none" strike="noStrike" cap="none" baseline="0" dirty="0">
              <a:solidFill>
                <a:schemeClr val="dk1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marL="342900" marR="0" lvl="0" indent="-342900" algn="l" rtl="0">
              <a:lnSpc>
                <a:spcPct val="114000"/>
              </a:lnSpc>
              <a:spcBef>
                <a:spcPts val="600"/>
              </a:spcBef>
              <a:spcAft>
                <a:spcPts val="0"/>
              </a:spcAft>
              <a:buClr>
                <a:srgbClr val="214C90"/>
              </a:buClr>
              <a:buSzPct val="100000"/>
              <a:buFont typeface="Times New Roman"/>
              <a:buChar char="•"/>
            </a:pPr>
            <a:r>
              <a:rPr lang="en-US" sz="24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Bill of Material</a:t>
            </a:r>
          </a:p>
          <a:p>
            <a:pPr marL="742950" marR="0" lvl="1" indent="-285750" algn="l" rtl="0">
              <a:lnSpc>
                <a:spcPct val="114000"/>
              </a:lnSpc>
              <a:spcBef>
                <a:spcPts val="560"/>
              </a:spcBef>
              <a:spcAft>
                <a:spcPts val="0"/>
              </a:spcAft>
              <a:buClr>
                <a:srgbClr val="1191D0"/>
              </a:buClr>
              <a:buSzPct val="100000"/>
              <a:buFont typeface="Noto Sans Symbols"/>
              <a:buChar char="▪"/>
            </a:pPr>
            <a:r>
              <a:rPr lang="en-US" sz="24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Components used to make the product</a:t>
            </a:r>
          </a:p>
          <a:p>
            <a:pPr marL="742950" marR="0" lvl="1" indent="-285750" algn="l" rtl="0">
              <a:lnSpc>
                <a:spcPct val="114000"/>
              </a:lnSpc>
              <a:spcBef>
                <a:spcPts val="560"/>
              </a:spcBef>
              <a:spcAft>
                <a:spcPts val="0"/>
              </a:spcAft>
              <a:buClr>
                <a:srgbClr val="1191D0"/>
              </a:buClr>
              <a:buSzPct val="100000"/>
              <a:buFont typeface="Noto Sans Symbols"/>
              <a:buChar char="▪"/>
            </a:pPr>
            <a:r>
              <a:rPr lang="en-US" sz="24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Sub-assemblies at stages of production</a:t>
            </a: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" name="Shape 379"/>
          <p:cNvSpPr txBox="1">
            <a:spLocks noGrp="1"/>
          </p:cNvSpPr>
          <p:nvPr>
            <p:ph type="title"/>
          </p:nvPr>
        </p:nvSpPr>
        <p:spPr>
          <a:xfrm>
            <a:off x="-19050" y="0"/>
            <a:ext cx="9163049" cy="1371599"/>
          </a:xfrm>
          <a:prstGeom prst="rect">
            <a:avLst/>
          </a:prstGeom>
          <a:solidFill>
            <a:srgbClr val="214C90"/>
          </a:solidFill>
          <a:ln w="9525" cap="flat" cmpd="sng">
            <a:solidFill>
              <a:srgbClr val="214C90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sz="4000" b="0" i="0" u="none" strike="noStrike" cap="none" baseline="0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Process Specifications</a:t>
            </a:r>
          </a:p>
        </p:txBody>
      </p:sp>
      <p:sp>
        <p:nvSpPr>
          <p:cNvPr id="380" name="Shape 380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342900" marR="0" lvl="0" indent="-342900" algn="l" rtl="0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Clr>
                <a:srgbClr val="214C90"/>
              </a:buClr>
              <a:buSzPct val="100000"/>
              <a:buFont typeface="Times New Roman"/>
              <a:buChar char="•"/>
            </a:pPr>
            <a:r>
              <a:rPr lang="en-US" sz="24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Recorded on a Route Sheet</a:t>
            </a:r>
          </a:p>
          <a:p>
            <a:pPr marL="342900" marR="0" lvl="0" indent="-342900" algn="l" rtl="0">
              <a:lnSpc>
                <a:spcPct val="114000"/>
              </a:lnSpc>
              <a:spcBef>
                <a:spcPts val="600"/>
              </a:spcBef>
              <a:spcAft>
                <a:spcPts val="0"/>
              </a:spcAft>
              <a:buClr>
                <a:srgbClr val="214C90"/>
              </a:buClr>
              <a:buSzPct val="100000"/>
              <a:buFont typeface="Times New Roman"/>
              <a:buChar char="•"/>
            </a:pPr>
            <a:r>
              <a:rPr lang="en-US" sz="24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Describe how the product is made</a:t>
            </a:r>
          </a:p>
          <a:p>
            <a:pPr marL="742950" marR="0" lvl="1" indent="-285750" algn="l" rtl="0">
              <a:lnSpc>
                <a:spcPct val="114000"/>
              </a:lnSpc>
              <a:spcBef>
                <a:spcPts val="560"/>
              </a:spcBef>
              <a:spcAft>
                <a:spcPts val="0"/>
              </a:spcAft>
              <a:buClr>
                <a:srgbClr val="1191D0"/>
              </a:buClr>
              <a:buSzPct val="100000"/>
              <a:buFont typeface="Noto Sans Symbols"/>
              <a:buChar char="▪"/>
            </a:pPr>
            <a:r>
              <a:rPr lang="en-US" sz="24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Operations required to make the product</a:t>
            </a:r>
          </a:p>
          <a:p>
            <a:pPr marL="742950" marR="0" lvl="1" indent="-285750" algn="l" rtl="0">
              <a:lnSpc>
                <a:spcPct val="114000"/>
              </a:lnSpc>
              <a:spcBef>
                <a:spcPts val="560"/>
              </a:spcBef>
              <a:spcAft>
                <a:spcPts val="0"/>
              </a:spcAft>
              <a:buClr>
                <a:srgbClr val="1191D0"/>
              </a:buClr>
              <a:buSzPct val="100000"/>
              <a:buFont typeface="Noto Sans Symbols"/>
              <a:buChar char="▪"/>
            </a:pPr>
            <a:r>
              <a:rPr lang="en-US" sz="24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Sequence of operations</a:t>
            </a:r>
          </a:p>
          <a:p>
            <a:pPr marL="742950" marR="0" lvl="1" indent="-285750" algn="l" rtl="0">
              <a:lnSpc>
                <a:spcPct val="114000"/>
              </a:lnSpc>
              <a:spcBef>
                <a:spcPts val="560"/>
              </a:spcBef>
              <a:spcAft>
                <a:spcPts val="0"/>
              </a:spcAft>
              <a:buClr>
                <a:srgbClr val="1191D0"/>
              </a:buClr>
              <a:buSzPct val="100000"/>
              <a:buFont typeface="Noto Sans Symbols"/>
              <a:buChar char="▪"/>
            </a:pPr>
            <a:r>
              <a:rPr lang="en-US" sz="24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Equipment and accessories required</a:t>
            </a:r>
          </a:p>
          <a:p>
            <a:pPr marL="742950" marR="0" lvl="1" indent="-285750" algn="l" rtl="0">
              <a:lnSpc>
                <a:spcPct val="114000"/>
              </a:lnSpc>
              <a:spcBef>
                <a:spcPts val="560"/>
              </a:spcBef>
              <a:spcAft>
                <a:spcPts val="0"/>
              </a:spcAft>
              <a:buClr>
                <a:srgbClr val="1191D0"/>
              </a:buClr>
              <a:buSzPct val="100000"/>
              <a:buFont typeface="Noto Sans Symbols"/>
              <a:buChar char="▪"/>
            </a:pPr>
            <a:r>
              <a:rPr lang="en-US" sz="24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Standard time to perform each operation</a:t>
            </a: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5" name="Shape 385"/>
          <p:cNvSpPr txBox="1">
            <a:spLocks noGrp="1"/>
          </p:cNvSpPr>
          <p:nvPr>
            <p:ph type="title"/>
          </p:nvPr>
        </p:nvSpPr>
        <p:spPr>
          <a:xfrm>
            <a:off x="-19050" y="0"/>
            <a:ext cx="9163049" cy="1371599"/>
          </a:xfrm>
          <a:prstGeom prst="rect">
            <a:avLst/>
          </a:prstGeom>
          <a:solidFill>
            <a:srgbClr val="214C90"/>
          </a:solidFill>
          <a:ln w="9525" cap="flat" cmpd="sng">
            <a:solidFill>
              <a:srgbClr val="214C90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sz="4000" b="0" i="0" u="none" strike="noStrike" cap="none" baseline="0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Time Needed to Perform Operations</a:t>
            </a:r>
          </a:p>
        </p:txBody>
      </p:sp>
      <p:sp>
        <p:nvSpPr>
          <p:cNvPr id="386" name="Shape 386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342900" marR="0" lvl="0" indent="-342900" algn="l" rtl="0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Clr>
                <a:srgbClr val="214C90"/>
              </a:buClr>
              <a:buSzPct val="100000"/>
              <a:buFont typeface="Times New Roman"/>
              <a:buChar char="•"/>
            </a:pPr>
            <a:r>
              <a:rPr lang="en-US" sz="24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Expressed as Standard Time</a:t>
            </a:r>
          </a:p>
          <a:p>
            <a:pPr marL="742950" marR="0" lvl="1" indent="-285750" algn="l" rtl="0">
              <a:lnSpc>
                <a:spcPct val="114000"/>
              </a:lnSpc>
              <a:spcBef>
                <a:spcPts val="560"/>
              </a:spcBef>
              <a:spcAft>
                <a:spcPts val="0"/>
              </a:spcAft>
              <a:buClr>
                <a:srgbClr val="1191D0"/>
              </a:buClr>
              <a:buSzPct val="100000"/>
              <a:buFont typeface="Noto Sans Symbols"/>
              <a:buChar char="▪"/>
            </a:pPr>
            <a:r>
              <a:rPr lang="en-US" sz="24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An average operator, working at a normal pace</a:t>
            </a:r>
          </a:p>
          <a:p>
            <a:pPr marL="400050" indent="-342900">
              <a:lnSpc>
                <a:spcPct val="114000"/>
              </a:lnSpc>
              <a:spcBef>
                <a:spcPts val="560"/>
              </a:spcBef>
              <a:buClr>
                <a:srgbClr val="002060"/>
              </a:buClr>
            </a:pPr>
            <a:r>
              <a:rPr lang="en-US" sz="2400" b="0" i="0" u="none" strike="noStrike" cap="none" baseline="0" dirty="0" smtClean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Obtained </a:t>
            </a:r>
            <a:r>
              <a:rPr lang="en-US" sz="24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from the </a:t>
            </a:r>
            <a:r>
              <a:rPr lang="en-US" sz="2400" b="0" i="0" u="none" strike="noStrike" cap="none" baseline="0" dirty="0" smtClean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Routing master</a:t>
            </a:r>
            <a:endParaRPr lang="en-US" sz="2400" b="0" i="0" u="none" strike="noStrike" cap="none" baseline="0" dirty="0">
              <a:solidFill>
                <a:schemeClr val="dk1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1" name="Shape 391"/>
          <p:cNvSpPr txBox="1">
            <a:spLocks noGrp="1"/>
          </p:cNvSpPr>
          <p:nvPr>
            <p:ph type="title"/>
          </p:nvPr>
        </p:nvSpPr>
        <p:spPr>
          <a:xfrm>
            <a:off x="-19050" y="0"/>
            <a:ext cx="9163049" cy="1371599"/>
          </a:xfrm>
          <a:prstGeom prst="rect">
            <a:avLst/>
          </a:prstGeom>
          <a:solidFill>
            <a:srgbClr val="214C90"/>
          </a:solidFill>
          <a:ln w="9525" cap="flat" cmpd="sng">
            <a:solidFill>
              <a:srgbClr val="214C90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sz="4000" b="0" i="0" u="none" strike="noStrike" cap="none" baseline="0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Available Facilities</a:t>
            </a:r>
          </a:p>
        </p:txBody>
      </p:sp>
      <p:sp>
        <p:nvSpPr>
          <p:cNvPr id="392" name="Shape 392"/>
          <p:cNvSpPr txBox="1">
            <a:spLocks noGrp="1"/>
          </p:cNvSpPr>
          <p:nvPr>
            <p:ph type="body" idx="1"/>
          </p:nvPr>
        </p:nvSpPr>
        <p:spPr>
          <a:xfrm>
            <a:off x="447674" y="1654792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Clr>
                <a:srgbClr val="214C90"/>
              </a:buClr>
              <a:buSzPct val="100000"/>
              <a:buFont typeface="Times New Roman"/>
              <a:buChar char="•"/>
            </a:pPr>
            <a:r>
              <a:rPr lang="en-US" sz="24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What equipment is available</a:t>
            </a:r>
          </a:p>
          <a:p>
            <a:pPr marL="342900" marR="0" lvl="0" indent="-342900" algn="l" rtl="0">
              <a:spcBef>
                <a:spcPts val="600"/>
              </a:spcBef>
              <a:spcAft>
                <a:spcPts val="0"/>
              </a:spcAft>
              <a:buClr>
                <a:srgbClr val="214C90"/>
              </a:buClr>
              <a:buSzPct val="100000"/>
              <a:buFont typeface="Times New Roman"/>
              <a:buChar char="•"/>
            </a:pPr>
            <a:r>
              <a:rPr lang="en-US" sz="24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What labor is available</a:t>
            </a:r>
          </a:p>
          <a:p>
            <a:pPr marL="342900" marR="0" lvl="0" indent="-342900" algn="l" rtl="0">
              <a:lnSpc>
                <a:spcPct val="114000"/>
              </a:lnSpc>
              <a:spcBef>
                <a:spcPts val="600"/>
              </a:spcBef>
              <a:spcAft>
                <a:spcPts val="0"/>
              </a:spcAft>
              <a:buClr>
                <a:srgbClr val="214C90"/>
              </a:buClr>
              <a:buSzPct val="100000"/>
              <a:buFont typeface="Times New Roman"/>
              <a:buChar char="•"/>
            </a:pPr>
            <a:r>
              <a:rPr lang="en-US" sz="2400" b="0" i="0" u="none" strike="noStrike" cap="none" baseline="0" dirty="0" smtClean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Obtained </a:t>
            </a:r>
            <a:r>
              <a:rPr lang="en-US" sz="24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from the Work Center </a:t>
            </a:r>
            <a:r>
              <a:rPr lang="en-US" sz="2400" b="0" i="0" u="none" strike="noStrike" cap="none" baseline="0" dirty="0" smtClean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master</a:t>
            </a:r>
            <a:endParaRPr lang="en-US" sz="2400" b="0" i="0" u="none" strike="noStrike" cap="none" baseline="0" dirty="0">
              <a:solidFill>
                <a:schemeClr val="dk1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marL="342900" marR="0" lvl="0" indent="-152400" algn="l" rtl="0">
              <a:spcBef>
                <a:spcPts val="600"/>
              </a:spcBef>
              <a:spcAft>
                <a:spcPts val="0"/>
              </a:spcAft>
              <a:buClr>
                <a:srgbClr val="214C90"/>
              </a:buClr>
              <a:buFont typeface="Times New Roman"/>
              <a:buNone/>
            </a:pPr>
            <a:endParaRPr sz="3000" b="0" i="0" u="none" strike="noStrike" cap="none" baseline="0" dirty="0">
              <a:solidFill>
                <a:schemeClr val="dk1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marL="342900" marR="0" lvl="0" indent="-152400" algn="l" rtl="0">
              <a:spcBef>
                <a:spcPts val="600"/>
              </a:spcBef>
              <a:spcAft>
                <a:spcPts val="0"/>
              </a:spcAft>
              <a:buClr>
                <a:srgbClr val="214C90"/>
              </a:buClr>
              <a:buFont typeface="Times New Roman"/>
              <a:buNone/>
            </a:pPr>
            <a:endParaRPr sz="3000" b="0" i="0" u="none" strike="noStrike" cap="none" baseline="0" dirty="0">
              <a:solidFill>
                <a:schemeClr val="dk1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7" name="Shape 397"/>
          <p:cNvSpPr txBox="1">
            <a:spLocks noGrp="1"/>
          </p:cNvSpPr>
          <p:nvPr>
            <p:ph type="title"/>
          </p:nvPr>
        </p:nvSpPr>
        <p:spPr>
          <a:xfrm>
            <a:off x="-19050" y="0"/>
            <a:ext cx="9163049" cy="1371599"/>
          </a:xfrm>
          <a:prstGeom prst="rect">
            <a:avLst/>
          </a:prstGeom>
          <a:solidFill>
            <a:srgbClr val="214C90"/>
          </a:solidFill>
          <a:ln w="9525" cap="flat" cmpd="sng">
            <a:solidFill>
              <a:srgbClr val="214C90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sz="4000" b="0" i="0" u="none" strike="noStrike" cap="none" baseline="0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Quantities Required</a:t>
            </a:r>
          </a:p>
        </p:txBody>
      </p:sp>
      <p:sp>
        <p:nvSpPr>
          <p:cNvPr id="398" name="Shape 398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342900" marR="0" lvl="0" indent="-342900" algn="l" rtl="0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Clr>
                <a:srgbClr val="214C90"/>
              </a:buClr>
              <a:buSzPct val="100000"/>
              <a:buFont typeface="Times New Roman"/>
              <a:buChar char="•"/>
            </a:pPr>
            <a:r>
              <a:rPr lang="en-US" sz="24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Information from</a:t>
            </a:r>
          </a:p>
          <a:p>
            <a:pPr marL="742950" marR="0" lvl="1" indent="-285750" algn="l" rtl="0">
              <a:lnSpc>
                <a:spcPct val="114000"/>
              </a:lnSpc>
              <a:spcBef>
                <a:spcPts val="560"/>
              </a:spcBef>
              <a:spcAft>
                <a:spcPts val="0"/>
              </a:spcAft>
              <a:buClr>
                <a:srgbClr val="1191D0"/>
              </a:buClr>
              <a:buSzPct val="100000"/>
              <a:buFont typeface="Noto Sans Symbols"/>
              <a:buChar char="▪"/>
            </a:pPr>
            <a:r>
              <a:rPr lang="en-US" sz="24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Forecasts</a:t>
            </a:r>
          </a:p>
          <a:p>
            <a:pPr marL="742950" marR="0" lvl="1" indent="-285750" algn="l" rtl="0">
              <a:lnSpc>
                <a:spcPct val="114000"/>
              </a:lnSpc>
              <a:spcBef>
                <a:spcPts val="560"/>
              </a:spcBef>
              <a:spcAft>
                <a:spcPts val="0"/>
              </a:spcAft>
              <a:buClr>
                <a:srgbClr val="1191D0"/>
              </a:buClr>
              <a:buSzPct val="100000"/>
              <a:buFont typeface="Noto Sans Symbols"/>
              <a:buChar char="▪"/>
            </a:pPr>
            <a:r>
              <a:rPr lang="en-US" sz="24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Customer Orders</a:t>
            </a:r>
          </a:p>
          <a:p>
            <a:pPr marL="742950" marR="0" lvl="1" indent="-285750" algn="l" rtl="0">
              <a:lnSpc>
                <a:spcPct val="114000"/>
              </a:lnSpc>
              <a:spcBef>
                <a:spcPts val="560"/>
              </a:spcBef>
              <a:spcAft>
                <a:spcPts val="0"/>
              </a:spcAft>
              <a:buClr>
                <a:srgbClr val="1191D0"/>
              </a:buClr>
              <a:buSzPct val="100000"/>
              <a:buFont typeface="Noto Sans Symbols"/>
              <a:buChar char="▪"/>
            </a:pPr>
            <a:r>
              <a:rPr lang="en-US" sz="24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Production Planning</a:t>
            </a:r>
          </a:p>
          <a:p>
            <a:pPr marL="342900" marR="0" lvl="0" indent="-342900" algn="l" rtl="0">
              <a:lnSpc>
                <a:spcPct val="114000"/>
              </a:lnSpc>
              <a:spcBef>
                <a:spcPts val="600"/>
              </a:spcBef>
              <a:spcAft>
                <a:spcPts val="0"/>
              </a:spcAft>
              <a:buClr>
                <a:srgbClr val="214C90"/>
              </a:buClr>
              <a:buSzPct val="100000"/>
              <a:buFont typeface="Times New Roman"/>
              <a:buChar char="•"/>
            </a:pPr>
            <a:r>
              <a:rPr lang="en-US" sz="2400" b="0" i="0" u="none" strike="noStrike" cap="none" baseline="0" dirty="0" smtClean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Expressed </a:t>
            </a:r>
            <a:r>
              <a:rPr lang="en-US" sz="24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in the Shop Order</a:t>
            </a:r>
          </a:p>
          <a:p>
            <a:pPr marL="342900" marR="0" lvl="0" indent="-152400" algn="l" rtl="0">
              <a:lnSpc>
                <a:spcPct val="114000"/>
              </a:lnSpc>
              <a:spcBef>
                <a:spcPts val="600"/>
              </a:spcBef>
              <a:spcAft>
                <a:spcPts val="0"/>
              </a:spcAft>
              <a:buClr>
                <a:srgbClr val="214C90"/>
              </a:buClr>
              <a:buFont typeface="Times New Roman"/>
              <a:buNone/>
            </a:pPr>
            <a:endParaRPr sz="2400" b="0" i="0" u="none" strike="noStrike" cap="none" baseline="0" dirty="0">
              <a:solidFill>
                <a:schemeClr val="dk1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3" name="Shape 403"/>
          <p:cNvSpPr txBox="1">
            <a:spLocks noGrp="1"/>
          </p:cNvSpPr>
          <p:nvPr>
            <p:ph type="title"/>
          </p:nvPr>
        </p:nvSpPr>
        <p:spPr>
          <a:xfrm>
            <a:off x="-19050" y="0"/>
            <a:ext cx="9162900" cy="1371599"/>
          </a:xfrm>
          <a:prstGeom prst="rect">
            <a:avLst/>
          </a:prstGeom>
          <a:solidFill>
            <a:srgbClr val="214C90"/>
          </a:solidFill>
          <a:ln w="9525" cap="flat" cmpd="sng">
            <a:solidFill>
              <a:srgbClr val="214C90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sz="4000" b="0" i="0" u="none" strike="noStrike" cap="none" baseline="0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Physical Supply / Distribution</a:t>
            </a:r>
          </a:p>
        </p:txBody>
      </p:sp>
      <p:sp>
        <p:nvSpPr>
          <p:cNvPr id="404" name="Shape 404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61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342900" marR="0" lvl="0" indent="-342900" algn="l" rtl="0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Clr>
                <a:srgbClr val="214C90"/>
              </a:buClr>
              <a:buSzPct val="100000"/>
              <a:buFont typeface="Times New Roman"/>
              <a:buChar char="•"/>
            </a:pPr>
            <a:r>
              <a:rPr lang="en-US" sz="24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All the activities involved in moving goods </a:t>
            </a:r>
          </a:p>
          <a:p>
            <a:pPr marL="742950" marR="0" lvl="1" indent="-285750" algn="l" rtl="0">
              <a:lnSpc>
                <a:spcPct val="114000"/>
              </a:lnSpc>
              <a:spcBef>
                <a:spcPts val="480"/>
              </a:spcBef>
              <a:spcAft>
                <a:spcPts val="0"/>
              </a:spcAft>
              <a:buClr>
                <a:srgbClr val="1191D0"/>
              </a:buClr>
              <a:buSzPct val="100000"/>
              <a:buFont typeface="Noto Sans Symbols"/>
              <a:buChar char="▪"/>
            </a:pPr>
            <a:r>
              <a:rPr lang="en-US" sz="2400" dirty="0"/>
              <a:t>F</a:t>
            </a:r>
            <a:r>
              <a:rPr lang="en-US" sz="2400" b="0" i="0" u="none" strike="noStrike" cap="none" baseline="0" dirty="0" smtClean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rom </a:t>
            </a:r>
            <a:r>
              <a:rPr lang="en-US" sz="24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the supplier to the beginning of the production process</a:t>
            </a:r>
          </a:p>
          <a:p>
            <a:pPr marL="742950" marR="0" lvl="1" indent="-285750" algn="l" rtl="0">
              <a:lnSpc>
                <a:spcPct val="114000"/>
              </a:lnSpc>
              <a:spcBef>
                <a:spcPts val="480"/>
              </a:spcBef>
              <a:spcAft>
                <a:spcPts val="0"/>
              </a:spcAft>
              <a:buClr>
                <a:srgbClr val="1191D0"/>
              </a:buClr>
              <a:buSzPct val="100000"/>
              <a:buFont typeface="Noto Sans Symbols"/>
              <a:buChar char="▪"/>
            </a:pPr>
            <a:r>
              <a:rPr lang="en-US" sz="2400" dirty="0"/>
              <a:t>F</a:t>
            </a:r>
            <a:r>
              <a:rPr lang="en-US" sz="2400" b="0" i="0" u="none" strike="noStrike" cap="none" baseline="0" dirty="0" smtClean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rom </a:t>
            </a:r>
            <a:r>
              <a:rPr lang="en-US" sz="24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the end of the process to the customer</a:t>
            </a:r>
          </a:p>
          <a:p>
            <a:pPr marL="742950" marR="0" lvl="1" indent="-133350" algn="l" rtl="0">
              <a:lnSpc>
                <a:spcPct val="114000"/>
              </a:lnSpc>
              <a:spcBef>
                <a:spcPts val="480"/>
              </a:spcBef>
              <a:spcAft>
                <a:spcPts val="0"/>
              </a:spcAft>
              <a:buClr>
                <a:srgbClr val="1191D0"/>
              </a:buClr>
              <a:buFont typeface="Noto Sans Symbols"/>
              <a:buNone/>
            </a:pPr>
            <a:endParaRPr sz="2400" b="0" i="0" u="none" strike="noStrike" cap="none" baseline="0" dirty="0">
              <a:solidFill>
                <a:schemeClr val="dk1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-342900">
              <a:lnSpc>
                <a:spcPct val="114000"/>
              </a:lnSpc>
              <a:spcBef>
                <a:spcPts val="560"/>
              </a:spcBef>
            </a:pPr>
            <a:r>
              <a:rPr lang="en-US" sz="24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Transportation		 </a:t>
            </a:r>
            <a:r>
              <a:rPr lang="en-US" sz="2400" dirty="0" smtClean="0"/>
              <a:t> </a:t>
            </a:r>
            <a:r>
              <a:rPr lang="en-US" sz="1200" dirty="0" smtClean="0">
                <a:solidFill>
                  <a:srgbClr val="002060"/>
                </a:solidFill>
              </a:rPr>
              <a:t>●   </a:t>
            </a:r>
            <a:r>
              <a:rPr lang="en-US" sz="2400" b="0" i="0" u="none" strike="noStrike" cap="none" baseline="0" dirty="0" smtClean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Distribution Inventory</a:t>
            </a:r>
          </a:p>
          <a:p>
            <a:pPr marL="342900" marR="0" lvl="0" indent="-342900" algn="l" rtl="0">
              <a:lnSpc>
                <a:spcPct val="114000"/>
              </a:lnSpc>
              <a:spcBef>
                <a:spcPts val="560"/>
              </a:spcBef>
              <a:spcAft>
                <a:spcPts val="0"/>
              </a:spcAft>
              <a:buClr>
                <a:srgbClr val="214C90"/>
              </a:buClr>
              <a:buSzPct val="100000"/>
              <a:buFont typeface="Times New Roman"/>
              <a:buChar char="•"/>
            </a:pPr>
            <a:r>
              <a:rPr lang="en-US" sz="2400" b="0" i="0" u="none" strike="noStrike" cap="none" baseline="0" dirty="0" smtClean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Warehousing		  </a:t>
            </a:r>
            <a:r>
              <a:rPr lang="en-US" sz="1200" b="0" i="0" u="none" strike="noStrike" cap="none" baseline="0" dirty="0" smtClean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●    </a:t>
            </a:r>
            <a:r>
              <a:rPr lang="en-US" sz="2400" b="0" i="0" u="none" strike="noStrike" cap="none" baseline="0" dirty="0" smtClean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Packaging</a:t>
            </a:r>
          </a:p>
          <a:p>
            <a:pPr marL="342900" marR="0" lvl="0" indent="-342900" algn="l" rtl="0">
              <a:lnSpc>
                <a:spcPct val="114000"/>
              </a:lnSpc>
              <a:spcBef>
                <a:spcPts val="560"/>
              </a:spcBef>
              <a:spcAft>
                <a:spcPts val="0"/>
              </a:spcAft>
              <a:buClr>
                <a:srgbClr val="214C90"/>
              </a:buClr>
              <a:buSzPct val="100000"/>
              <a:buFont typeface="Times New Roman"/>
              <a:buChar char="•"/>
            </a:pPr>
            <a:r>
              <a:rPr lang="en-US" sz="2400" b="0" i="0" u="none" strike="noStrike" cap="none" baseline="0" dirty="0" smtClean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Material Handling</a:t>
            </a:r>
            <a:r>
              <a:rPr lang="en-US" sz="24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	</a:t>
            </a:r>
            <a:r>
              <a:rPr lang="en-US" sz="2400" b="0" i="0" u="none" strike="noStrike" cap="none" baseline="0" dirty="0" smtClean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  </a:t>
            </a:r>
            <a:r>
              <a:rPr lang="en-US" sz="1200" b="0" i="0" u="none" strike="noStrike" cap="none" baseline="0" dirty="0" smtClean="0">
                <a:solidFill>
                  <a:srgbClr val="002060"/>
                </a:solidFill>
                <a:latin typeface="Verdana"/>
                <a:ea typeface="Verdana"/>
                <a:cs typeface="Verdana"/>
                <a:sym typeface="Verdana"/>
              </a:rPr>
              <a:t>●    </a:t>
            </a:r>
            <a:r>
              <a:rPr lang="en-US" sz="2400" b="0" i="0" u="none" strike="noStrike" cap="none" baseline="0" dirty="0" smtClean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Order Entry</a:t>
            </a:r>
            <a:endParaRPr lang="en-US" sz="2400" b="0" i="0" u="none" strike="noStrike" cap="none" baseline="0" dirty="0">
              <a:solidFill>
                <a:schemeClr val="dk1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" name="Shape 409"/>
          <p:cNvSpPr/>
          <p:nvPr/>
        </p:nvSpPr>
        <p:spPr>
          <a:xfrm>
            <a:off x="6858000" y="3287712"/>
            <a:ext cx="177800" cy="533399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cubicBezTo>
                  <a:pt x="42857" y="15714"/>
                  <a:pt x="85714" y="31428"/>
                  <a:pt x="102857" y="51428"/>
                </a:cubicBezTo>
                <a:cubicBezTo>
                  <a:pt x="119999" y="71428"/>
                  <a:pt x="111428" y="95714"/>
                  <a:pt x="102857" y="120000"/>
                </a:cubicBezTo>
              </a:path>
            </a:pathLst>
          </a:custGeom>
          <a:noFill/>
          <a:ln w="9525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 b="0" i="0" u="none" strike="noStrike" cap="none" baseline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10" name="Shape 410"/>
          <p:cNvSpPr/>
          <p:nvPr/>
        </p:nvSpPr>
        <p:spPr>
          <a:xfrm>
            <a:off x="1714500" y="3886200"/>
            <a:ext cx="266699" cy="838199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120000" y="120000"/>
                </a:moveTo>
                <a:cubicBezTo>
                  <a:pt x="70909" y="104285"/>
                  <a:pt x="21818" y="88571"/>
                  <a:pt x="10909" y="68571"/>
                </a:cubicBezTo>
                <a:cubicBezTo>
                  <a:pt x="0" y="48571"/>
                  <a:pt x="27272" y="24285"/>
                  <a:pt x="54545" y="0"/>
                </a:cubicBezTo>
              </a:path>
            </a:pathLst>
          </a:custGeom>
          <a:noFill/>
          <a:ln w="9525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 b="0" i="0" u="none" strike="noStrike" cap="none" baseline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11" name="Shape 411"/>
          <p:cNvSpPr/>
          <p:nvPr/>
        </p:nvSpPr>
        <p:spPr>
          <a:xfrm rot="-706121">
            <a:off x="3589337" y="1604963"/>
            <a:ext cx="1447799" cy="228599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120000"/>
                </a:moveTo>
                <a:cubicBezTo>
                  <a:pt x="20000" y="60000"/>
                  <a:pt x="40000" y="0"/>
                  <a:pt x="60000" y="0"/>
                </a:cubicBezTo>
                <a:cubicBezTo>
                  <a:pt x="80000" y="0"/>
                  <a:pt x="100000" y="60000"/>
                  <a:pt x="120000" y="120000"/>
                </a:cubicBezTo>
              </a:path>
            </a:pathLst>
          </a:custGeom>
          <a:noFill/>
          <a:ln w="9525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 b="0" i="0" u="none" strike="noStrike" cap="none" baseline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12" name="Shape 412"/>
          <p:cNvSpPr/>
          <p:nvPr/>
        </p:nvSpPr>
        <p:spPr>
          <a:xfrm rot="555698">
            <a:off x="4063999" y="5308600"/>
            <a:ext cx="1446213" cy="433387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120000" y="0"/>
                </a:moveTo>
                <a:cubicBezTo>
                  <a:pt x="110000" y="42857"/>
                  <a:pt x="100000" y="85714"/>
                  <a:pt x="80000" y="102857"/>
                </a:cubicBezTo>
                <a:cubicBezTo>
                  <a:pt x="60000" y="119999"/>
                  <a:pt x="30000" y="111428"/>
                  <a:pt x="0" y="102857"/>
                </a:cubicBezTo>
              </a:path>
            </a:pathLst>
          </a:custGeom>
          <a:noFill/>
          <a:ln w="9525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 b="0" i="0" u="none" strike="noStrike" cap="none" baseline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413" name="Shape 413"/>
          <p:cNvGrpSpPr/>
          <p:nvPr/>
        </p:nvGrpSpPr>
        <p:grpSpPr>
          <a:xfrm rot="2109247">
            <a:off x="2086308" y="4218640"/>
            <a:ext cx="1803340" cy="1789167"/>
            <a:chOff x="370569" y="1894569"/>
            <a:chExt cx="1697261" cy="1697261"/>
          </a:xfrm>
        </p:grpSpPr>
        <p:sp>
          <p:nvSpPr>
            <p:cNvPr id="414" name="Shape 414"/>
            <p:cNvSpPr/>
            <p:nvPr/>
          </p:nvSpPr>
          <p:spPr>
            <a:xfrm rot="2091413">
              <a:off x="609599" y="2133600"/>
              <a:ext cx="1219200" cy="1219200"/>
            </a:xfrm>
            <a:prstGeom prst="ellipse">
              <a:avLst/>
            </a:prstGeom>
            <a:solidFill>
              <a:srgbClr val="333399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15" name="Shape 415"/>
            <p:cNvSpPr/>
            <p:nvPr/>
          </p:nvSpPr>
          <p:spPr>
            <a:xfrm rot="2091413">
              <a:off x="1065618" y="2030830"/>
              <a:ext cx="342899" cy="1373428"/>
            </a:xfrm>
            <a:prstGeom prst="can">
              <a:avLst>
                <a:gd name="adj" fmla="val 40672"/>
              </a:avLst>
            </a:prstGeom>
            <a:solidFill>
              <a:schemeClr val="accent3"/>
            </a:solidFill>
            <a:ln>
              <a:noFill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>
                <a:spcBef>
                  <a:spcPts val="0"/>
                </a:spcBef>
                <a:buNone/>
              </a:pPr>
              <a:endParaRPr dirty="0"/>
            </a:p>
          </p:txBody>
        </p:sp>
        <p:sp>
          <p:nvSpPr>
            <p:cNvPr id="416" name="Shape 416"/>
            <p:cNvSpPr txBox="1"/>
            <p:nvPr/>
          </p:nvSpPr>
          <p:spPr>
            <a:xfrm rot="-3308587">
              <a:off x="635006" y="2574700"/>
              <a:ext cx="1164232" cy="342899"/>
            </a:xfrm>
            <a:prstGeom prst="rect">
              <a:avLst/>
            </a:prstGeom>
            <a:noFill/>
            <a:ln>
              <a:noFill/>
            </a:ln>
          </p:spPr>
          <p:txBody>
            <a:bodyPr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SzPct val="25000"/>
                <a:buNone/>
              </a:pPr>
              <a:r>
                <a:rPr lang="en-US" sz="1600" b="0" i="0" u="none" strike="noStrike" cap="none" baseline="0" dirty="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Inventory</a:t>
              </a:r>
            </a:p>
          </p:txBody>
        </p:sp>
      </p:grpSp>
      <p:sp>
        <p:nvSpPr>
          <p:cNvPr id="417" name="Shape 417"/>
          <p:cNvSpPr/>
          <p:nvPr/>
        </p:nvSpPr>
        <p:spPr>
          <a:xfrm rot="2091413">
            <a:off x="1828800" y="2062162"/>
            <a:ext cx="1752599" cy="1736724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 b="0" i="0" u="none" strike="noStrike" cap="none" baseline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18" name="Shape 418"/>
          <p:cNvSpPr/>
          <p:nvPr/>
        </p:nvSpPr>
        <p:spPr>
          <a:xfrm rot="2091413">
            <a:off x="2484326" y="1916256"/>
            <a:ext cx="492919" cy="1956459"/>
          </a:xfrm>
          <a:prstGeom prst="can">
            <a:avLst>
              <a:gd name="adj" fmla="val 40672"/>
            </a:avLst>
          </a:prstGeom>
          <a:solidFill>
            <a:schemeClr val="accent3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 dirty="0"/>
          </a:p>
        </p:txBody>
      </p:sp>
      <p:sp>
        <p:nvSpPr>
          <p:cNvPr id="419" name="Shape 419"/>
          <p:cNvSpPr txBox="1"/>
          <p:nvPr/>
        </p:nvSpPr>
        <p:spPr>
          <a:xfrm rot="-3308587">
            <a:off x="1874269" y="2689148"/>
            <a:ext cx="1655739" cy="49291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sz="16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Customer Service</a:t>
            </a:r>
          </a:p>
        </p:txBody>
      </p:sp>
      <p:grpSp>
        <p:nvGrpSpPr>
          <p:cNvPr id="420" name="Shape 420"/>
          <p:cNvGrpSpPr/>
          <p:nvPr/>
        </p:nvGrpSpPr>
        <p:grpSpPr>
          <a:xfrm>
            <a:off x="5714998" y="3960812"/>
            <a:ext cx="1320798" cy="1395553"/>
            <a:chOff x="5206975" y="3604791"/>
            <a:chExt cx="1320846" cy="1395799"/>
          </a:xfrm>
        </p:grpSpPr>
        <p:sp>
          <p:nvSpPr>
            <p:cNvPr id="421" name="Shape 421"/>
            <p:cNvSpPr/>
            <p:nvPr/>
          </p:nvSpPr>
          <p:spPr>
            <a:xfrm rot="2091413">
              <a:off x="5206975" y="3620420"/>
              <a:ext cx="1320846" cy="1303411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22" name="Shape 422"/>
            <p:cNvSpPr/>
            <p:nvPr/>
          </p:nvSpPr>
          <p:spPr>
            <a:xfrm rot="2091413">
              <a:off x="5713818" y="3604791"/>
              <a:ext cx="342899" cy="1373428"/>
            </a:xfrm>
            <a:prstGeom prst="can">
              <a:avLst>
                <a:gd name="adj" fmla="val 40672"/>
              </a:avLst>
            </a:prstGeom>
            <a:solidFill>
              <a:schemeClr val="accent3"/>
            </a:solidFill>
            <a:ln>
              <a:noFill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>
                <a:spcBef>
                  <a:spcPts val="0"/>
                </a:spcBef>
                <a:buNone/>
              </a:pPr>
              <a:endParaRPr dirty="0"/>
            </a:p>
          </p:txBody>
        </p:sp>
        <p:sp>
          <p:nvSpPr>
            <p:cNvPr id="423" name="Shape 423"/>
            <p:cNvSpPr txBox="1"/>
            <p:nvPr/>
          </p:nvSpPr>
          <p:spPr>
            <a:xfrm rot="18291413">
              <a:off x="5188307" y="4132839"/>
              <a:ext cx="1358179" cy="377324"/>
            </a:xfrm>
            <a:prstGeom prst="rect">
              <a:avLst/>
            </a:prstGeom>
            <a:noFill/>
            <a:ln>
              <a:noFill/>
            </a:ln>
          </p:spPr>
          <p:txBody>
            <a:bodyPr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SzPct val="25000"/>
                <a:buNone/>
              </a:pPr>
              <a:r>
                <a:rPr lang="en-US" sz="1400" b="0" i="0" u="none" strike="noStrike" cap="none" baseline="0" dirty="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Transportation</a:t>
              </a:r>
            </a:p>
          </p:txBody>
        </p:sp>
      </p:grpSp>
      <p:grpSp>
        <p:nvGrpSpPr>
          <p:cNvPr id="424" name="Shape 424"/>
          <p:cNvGrpSpPr/>
          <p:nvPr/>
        </p:nvGrpSpPr>
        <p:grpSpPr>
          <a:xfrm rot="5400000">
            <a:off x="5298713" y="1982031"/>
            <a:ext cx="1697261" cy="1696963"/>
            <a:chOff x="3723369" y="1692538"/>
            <a:chExt cx="1697261" cy="1697261"/>
          </a:xfrm>
        </p:grpSpPr>
        <p:sp>
          <p:nvSpPr>
            <p:cNvPr id="425" name="Shape 425"/>
            <p:cNvSpPr/>
            <p:nvPr/>
          </p:nvSpPr>
          <p:spPr>
            <a:xfrm rot="2091413">
              <a:off x="3962400" y="1931568"/>
              <a:ext cx="1219200" cy="1219200"/>
            </a:xfrm>
            <a:prstGeom prst="ellipse">
              <a:avLst/>
            </a:prstGeom>
            <a:solidFill>
              <a:srgbClr val="333399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26" name="Shape 426"/>
            <p:cNvSpPr/>
            <p:nvPr/>
          </p:nvSpPr>
          <p:spPr>
            <a:xfrm rot="2091413">
              <a:off x="4418418" y="1828800"/>
              <a:ext cx="342899" cy="1373428"/>
            </a:xfrm>
            <a:prstGeom prst="can">
              <a:avLst>
                <a:gd name="adj" fmla="val 40672"/>
              </a:avLst>
            </a:prstGeom>
            <a:solidFill>
              <a:schemeClr val="accent3"/>
            </a:solidFill>
            <a:ln>
              <a:noFill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>
                <a:spcBef>
                  <a:spcPts val="0"/>
                </a:spcBef>
                <a:buNone/>
              </a:pPr>
              <a:endParaRPr dirty="0"/>
            </a:p>
          </p:txBody>
        </p:sp>
        <p:sp>
          <p:nvSpPr>
            <p:cNvPr id="427" name="Shape 427"/>
            <p:cNvSpPr txBox="1"/>
            <p:nvPr/>
          </p:nvSpPr>
          <p:spPr>
            <a:xfrm rot="-3308587">
              <a:off x="3987806" y="2372675"/>
              <a:ext cx="1164232" cy="342899"/>
            </a:xfrm>
            <a:prstGeom prst="rect">
              <a:avLst/>
            </a:prstGeom>
            <a:noFill/>
            <a:ln>
              <a:noFill/>
            </a:ln>
          </p:spPr>
          <p:txBody>
            <a:bodyPr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SzPct val="25000"/>
                <a:buNone/>
              </a:pPr>
              <a:r>
                <a:rPr lang="en-US" sz="1600" b="0" i="0" u="none" strike="noStrike" cap="none" baseline="0" dirty="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Cost </a:t>
              </a:r>
            </a:p>
          </p:txBody>
        </p:sp>
      </p:grpSp>
      <p:sp>
        <p:nvSpPr>
          <p:cNvPr id="428" name="Shape 428"/>
          <p:cNvSpPr txBox="1">
            <a:spLocks noGrp="1"/>
          </p:cNvSpPr>
          <p:nvPr>
            <p:ph type="title"/>
          </p:nvPr>
        </p:nvSpPr>
        <p:spPr>
          <a:xfrm>
            <a:off x="-19050" y="0"/>
            <a:ext cx="9162900" cy="1371599"/>
          </a:xfrm>
          <a:prstGeom prst="rect">
            <a:avLst/>
          </a:prstGeom>
          <a:solidFill>
            <a:srgbClr val="214C90"/>
          </a:solidFill>
          <a:ln w="9525" cap="flat" cmpd="sng">
            <a:solidFill>
              <a:srgbClr val="214C90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sz="4000" b="0" i="0" u="none" strike="noStrike" cap="none" baseline="0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Supply Chain </a:t>
            </a: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4" name="Shape 434"/>
          <p:cNvSpPr txBox="1">
            <a:spLocks noGrp="1"/>
          </p:cNvSpPr>
          <p:nvPr>
            <p:ph type="title"/>
          </p:nvPr>
        </p:nvSpPr>
        <p:spPr>
          <a:xfrm>
            <a:off x="-19050" y="0"/>
            <a:ext cx="9163049" cy="1371599"/>
          </a:xfrm>
          <a:prstGeom prst="rect">
            <a:avLst/>
          </a:prstGeom>
          <a:solidFill>
            <a:srgbClr val="214C90"/>
          </a:solidFill>
          <a:ln w="9525" cap="flat" cmpd="sng">
            <a:solidFill>
              <a:srgbClr val="214C90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sz="4000" b="0" i="0" u="none" strike="noStrike" cap="none" baseline="0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Chapter 1 Summary</a:t>
            </a:r>
          </a:p>
        </p:txBody>
      </p:sp>
      <p:sp>
        <p:nvSpPr>
          <p:cNvPr id="435" name="Shape 435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342900" marR="0" lvl="0" indent="-342900" algn="l" rtl="0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Clr>
                <a:srgbClr val="214C90"/>
              </a:buClr>
              <a:buSzPct val="100000"/>
              <a:buFont typeface="Times New Roman"/>
              <a:buChar char="•"/>
            </a:pPr>
            <a:r>
              <a:rPr lang="en-US" sz="24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Manufacturing creates wealth</a:t>
            </a:r>
          </a:p>
          <a:p>
            <a:pPr marL="342900" marR="0" lvl="0" indent="-342900" algn="l" rtl="0">
              <a:lnSpc>
                <a:spcPct val="114000"/>
              </a:lnSpc>
              <a:spcBef>
                <a:spcPts val="560"/>
              </a:spcBef>
              <a:spcAft>
                <a:spcPts val="0"/>
              </a:spcAft>
              <a:buClr>
                <a:srgbClr val="214C90"/>
              </a:buClr>
              <a:buSzPct val="100000"/>
              <a:buFont typeface="Times New Roman"/>
              <a:buChar char="•"/>
            </a:pPr>
            <a:r>
              <a:rPr lang="en-US" sz="24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Must make the best use of</a:t>
            </a:r>
          </a:p>
          <a:p>
            <a:pPr marL="742950" marR="0" lvl="1" indent="-285750" algn="l" rtl="0">
              <a:lnSpc>
                <a:spcPct val="114000"/>
              </a:lnSpc>
              <a:spcBef>
                <a:spcPts val="480"/>
              </a:spcBef>
              <a:spcAft>
                <a:spcPts val="0"/>
              </a:spcAft>
              <a:buClr>
                <a:srgbClr val="1191D0"/>
              </a:buClr>
              <a:buSzPct val="100000"/>
              <a:buFont typeface="Noto Sans Symbols"/>
              <a:buChar char="▪"/>
            </a:pPr>
            <a:r>
              <a:rPr lang="en-US" sz="2400" dirty="0"/>
              <a:t>L</a:t>
            </a:r>
            <a:r>
              <a:rPr lang="en-US" sz="2400" b="0" i="0" u="none" strike="noStrike" cap="none" baseline="0" dirty="0" smtClean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abor</a:t>
            </a:r>
            <a:r>
              <a:rPr lang="en-US" sz="24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, materials and capital</a:t>
            </a:r>
          </a:p>
          <a:p>
            <a:pPr marL="342900" marR="0" lvl="0" indent="-342900" algn="l" rtl="0">
              <a:lnSpc>
                <a:spcPct val="114000"/>
              </a:lnSpc>
              <a:spcBef>
                <a:spcPts val="560"/>
              </a:spcBef>
              <a:spcAft>
                <a:spcPts val="0"/>
              </a:spcAft>
              <a:buClr>
                <a:srgbClr val="214C90"/>
              </a:buClr>
              <a:buSzPct val="100000"/>
              <a:buFont typeface="Times New Roman"/>
              <a:buChar char="•"/>
            </a:pPr>
            <a:r>
              <a:rPr lang="en-US" sz="24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Need to plan the flow of materials</a:t>
            </a:r>
          </a:p>
          <a:p>
            <a:pPr marL="742950" marR="0" lvl="1" indent="-285750" algn="l" rtl="0">
              <a:lnSpc>
                <a:spcPct val="114000"/>
              </a:lnSpc>
              <a:spcBef>
                <a:spcPts val="480"/>
              </a:spcBef>
              <a:spcAft>
                <a:spcPts val="0"/>
              </a:spcAft>
              <a:buClr>
                <a:srgbClr val="1191D0"/>
              </a:buClr>
              <a:buSzPct val="100000"/>
              <a:buFont typeface="Noto Sans Symbols"/>
              <a:buChar char="▪"/>
            </a:pPr>
            <a:r>
              <a:rPr lang="en-US" sz="2400" dirty="0"/>
              <a:t>I</a:t>
            </a:r>
            <a:r>
              <a:rPr lang="en-US" sz="2400" b="0" i="0" u="none" strike="noStrike" cap="none" baseline="0" dirty="0" smtClean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nto</a:t>
            </a:r>
            <a:r>
              <a:rPr lang="en-US" sz="24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, through and out of production</a:t>
            </a:r>
          </a:p>
          <a:p>
            <a:pPr marL="342900" marR="0" lvl="0" indent="-342900" algn="l" rtl="0">
              <a:lnSpc>
                <a:spcPct val="114000"/>
              </a:lnSpc>
              <a:spcBef>
                <a:spcPts val="560"/>
              </a:spcBef>
              <a:spcAft>
                <a:spcPts val="0"/>
              </a:spcAft>
              <a:buClr>
                <a:srgbClr val="214C90"/>
              </a:buClr>
              <a:buSzPct val="100000"/>
              <a:buFont typeface="Times New Roman"/>
              <a:buChar char="•"/>
            </a:pPr>
            <a:r>
              <a:rPr lang="en-US" sz="24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Three elements in a material flow </a:t>
            </a:r>
            <a:r>
              <a:rPr lang="en-US" sz="2400" b="0" i="0" u="none" strike="noStrike" cap="none" baseline="0" dirty="0" smtClean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system</a:t>
            </a:r>
          </a:p>
          <a:p>
            <a:pPr lvl="1" indent="-342900">
              <a:lnSpc>
                <a:spcPct val="114000"/>
              </a:lnSpc>
              <a:buClr>
                <a:srgbClr val="214C90"/>
              </a:buClr>
              <a:buSzPct val="100000"/>
              <a:buFont typeface="Times New Roman"/>
              <a:buChar char="•"/>
            </a:pPr>
            <a:r>
              <a:rPr lang="en-US" sz="2400" b="0" i="0" u="none" strike="noStrike" cap="none" baseline="0" dirty="0" smtClean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Supply</a:t>
            </a:r>
          </a:p>
          <a:p>
            <a:pPr lvl="1" indent="-342900">
              <a:lnSpc>
                <a:spcPct val="114000"/>
              </a:lnSpc>
              <a:buClr>
                <a:srgbClr val="214C90"/>
              </a:buClr>
              <a:buSzPct val="100000"/>
              <a:buFont typeface="Times New Roman"/>
              <a:buChar char="•"/>
            </a:pPr>
            <a:r>
              <a:rPr lang="en-US" sz="2400" dirty="0" smtClean="0"/>
              <a:t>M</a:t>
            </a:r>
            <a:r>
              <a:rPr lang="en-US" sz="2400" b="0" i="0" u="none" strike="noStrike" cap="none" baseline="0" dirty="0" smtClean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anufacturing</a:t>
            </a:r>
          </a:p>
          <a:p>
            <a:pPr lvl="1" indent="-342900">
              <a:lnSpc>
                <a:spcPct val="114000"/>
              </a:lnSpc>
              <a:buClr>
                <a:srgbClr val="214C90"/>
              </a:buClr>
              <a:buSzPct val="100000"/>
              <a:buFont typeface="Times New Roman"/>
              <a:buChar char="•"/>
            </a:pPr>
            <a:r>
              <a:rPr lang="en-US" sz="2400" dirty="0"/>
              <a:t>D</a:t>
            </a:r>
            <a:r>
              <a:rPr lang="en-US" sz="2400" b="0" i="0" u="none" strike="noStrike" cap="none" baseline="0" dirty="0" smtClean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istribution</a:t>
            </a:r>
            <a:endParaRPr lang="en-US" sz="2400" b="0" i="0" u="none" strike="noStrike" cap="none" baseline="0" dirty="0">
              <a:solidFill>
                <a:schemeClr val="dk1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" name="Shape 440"/>
          <p:cNvSpPr txBox="1">
            <a:spLocks noGrp="1"/>
          </p:cNvSpPr>
          <p:nvPr>
            <p:ph type="title"/>
          </p:nvPr>
        </p:nvSpPr>
        <p:spPr>
          <a:xfrm>
            <a:off x="-19050" y="0"/>
            <a:ext cx="9163049" cy="1371599"/>
          </a:xfrm>
          <a:prstGeom prst="rect">
            <a:avLst/>
          </a:prstGeom>
          <a:solidFill>
            <a:srgbClr val="214C90"/>
          </a:solidFill>
          <a:ln w="9525" cap="flat" cmpd="sng">
            <a:solidFill>
              <a:srgbClr val="214C90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sz="4000" b="0" i="0" u="none" strike="noStrike" cap="none" baseline="0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Chapter 1 Summary </a:t>
            </a:r>
            <a:r>
              <a:rPr lang="en-US" b="0" i="0" u="none" strike="noStrike" cap="none" baseline="0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(continued)</a:t>
            </a:r>
          </a:p>
        </p:txBody>
      </p:sp>
      <p:sp>
        <p:nvSpPr>
          <p:cNvPr id="441" name="Shape 441"/>
          <p:cNvSpPr txBox="1">
            <a:spLocks noGrp="1"/>
          </p:cNvSpPr>
          <p:nvPr>
            <p:ph type="body" idx="1"/>
          </p:nvPr>
        </p:nvSpPr>
        <p:spPr>
          <a:xfrm>
            <a:off x="447674" y="1371599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342900" marR="0" lvl="0" indent="-342900" algn="l" rtl="0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Clr>
                <a:srgbClr val="214C90"/>
              </a:buClr>
              <a:buSzPct val="100000"/>
              <a:buFont typeface="Times New Roman"/>
              <a:buChar char="•"/>
            </a:pPr>
            <a:r>
              <a:rPr lang="en-US" sz="24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Need to balance</a:t>
            </a:r>
          </a:p>
          <a:p>
            <a:pPr marL="742950" marR="0" lvl="1" indent="-285750" algn="l" rtl="0">
              <a:lnSpc>
                <a:spcPct val="114000"/>
              </a:lnSpc>
              <a:spcBef>
                <a:spcPts val="560"/>
              </a:spcBef>
              <a:spcAft>
                <a:spcPts val="0"/>
              </a:spcAft>
              <a:buClr>
                <a:srgbClr val="1191D0"/>
              </a:buClr>
              <a:buSzPct val="100000"/>
              <a:buFont typeface="Noto Sans Symbols"/>
              <a:buChar char="▪"/>
            </a:pPr>
            <a:r>
              <a:rPr lang="en-US" sz="24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Customer service with the cost of supplying the service</a:t>
            </a:r>
          </a:p>
          <a:p>
            <a:pPr marL="342900" marR="0" lvl="0" indent="-342900" algn="l" rtl="0">
              <a:lnSpc>
                <a:spcPct val="114000"/>
              </a:lnSpc>
              <a:spcBef>
                <a:spcPts val="600"/>
              </a:spcBef>
              <a:spcAft>
                <a:spcPts val="0"/>
              </a:spcAft>
              <a:buClr>
                <a:srgbClr val="214C90"/>
              </a:buClr>
              <a:buSzPct val="100000"/>
              <a:buFont typeface="Times New Roman"/>
              <a:buChar char="•"/>
            </a:pPr>
            <a:r>
              <a:rPr lang="en-US" sz="24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There are three basic ways to organize manufacturing </a:t>
            </a:r>
            <a:r>
              <a:rPr lang="en-US" sz="2400" b="0" i="0" u="none" strike="noStrike" cap="none" baseline="0" dirty="0" smtClean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processes</a:t>
            </a:r>
          </a:p>
          <a:p>
            <a:pPr lvl="1" indent="-342900">
              <a:lnSpc>
                <a:spcPct val="114000"/>
              </a:lnSpc>
              <a:spcBef>
                <a:spcPts val="600"/>
              </a:spcBef>
              <a:buClr>
                <a:srgbClr val="214C90"/>
              </a:buClr>
              <a:buSzPct val="100000"/>
              <a:buFont typeface="Times New Roman"/>
              <a:buChar char="•"/>
            </a:pPr>
            <a:r>
              <a:rPr lang="en-US" sz="2400" b="0" i="0" u="none" strike="noStrike" cap="none" baseline="0" dirty="0" smtClean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Flow</a:t>
            </a:r>
            <a:r>
              <a:rPr lang="en-US" sz="24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, intermittent and project</a:t>
            </a:r>
          </a:p>
          <a:p>
            <a:pPr marL="742950" marR="0" lvl="1" indent="-285750" algn="l" rtl="0">
              <a:lnSpc>
                <a:spcPct val="114000"/>
              </a:lnSpc>
              <a:spcBef>
                <a:spcPts val="560"/>
              </a:spcBef>
              <a:spcAft>
                <a:spcPts val="0"/>
              </a:spcAft>
              <a:buClr>
                <a:srgbClr val="1191D0"/>
              </a:buClr>
              <a:buSzPct val="100000"/>
              <a:buFont typeface="Noto Sans Symbols"/>
              <a:buChar char="▪"/>
            </a:pPr>
            <a:r>
              <a:rPr lang="en-US" sz="2400" dirty="0"/>
              <a:t>D</a:t>
            </a:r>
            <a:r>
              <a:rPr lang="en-US" sz="2400" b="0" i="0" u="none" strike="noStrike" cap="none" baseline="0" dirty="0" smtClean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etermined </a:t>
            </a:r>
            <a:r>
              <a:rPr lang="en-US" sz="24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by </a:t>
            </a:r>
            <a:r>
              <a:rPr lang="en-US" sz="2400" b="0" i="0" u="none" strike="noStrike" cap="none" baseline="0" dirty="0" smtClean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the</a:t>
            </a:r>
          </a:p>
          <a:p>
            <a:pPr lvl="2" indent="-285750">
              <a:lnSpc>
                <a:spcPct val="114000"/>
              </a:lnSpc>
              <a:spcBef>
                <a:spcPts val="560"/>
              </a:spcBef>
              <a:buClr>
                <a:srgbClr val="1191D0"/>
              </a:buClr>
              <a:buFont typeface="Noto Sans Symbols"/>
              <a:buChar char="▪"/>
            </a:pPr>
            <a:r>
              <a:rPr lang="en-US" sz="2400" b="0" i="0" u="none" strike="noStrike" cap="none" baseline="0" dirty="0" smtClean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Item</a:t>
            </a:r>
          </a:p>
          <a:p>
            <a:pPr lvl="2" indent="-285750">
              <a:lnSpc>
                <a:spcPct val="114000"/>
              </a:lnSpc>
              <a:spcBef>
                <a:spcPts val="560"/>
              </a:spcBef>
              <a:buClr>
                <a:srgbClr val="1191D0"/>
              </a:buClr>
              <a:buFont typeface="Noto Sans Symbols"/>
              <a:buChar char="▪"/>
            </a:pPr>
            <a:r>
              <a:rPr lang="en-US" sz="2400" dirty="0"/>
              <a:t>P</a:t>
            </a:r>
            <a:r>
              <a:rPr lang="en-US" sz="2400" b="0" i="0" u="none" strike="noStrike" cap="none" baseline="0" dirty="0" smtClean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roduction </a:t>
            </a:r>
            <a:r>
              <a:rPr lang="en-US" sz="24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rate </a:t>
            </a:r>
            <a:endParaRPr lang="en-US" sz="2400" b="0" i="0" u="none" strike="noStrike" cap="none" baseline="0" dirty="0" smtClean="0">
              <a:solidFill>
                <a:schemeClr val="dk1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lvl="2" indent="-285750">
              <a:lnSpc>
                <a:spcPct val="114000"/>
              </a:lnSpc>
              <a:spcBef>
                <a:spcPts val="560"/>
              </a:spcBef>
              <a:buClr>
                <a:srgbClr val="1191D0"/>
              </a:buClr>
              <a:buFont typeface="Noto Sans Symbols"/>
              <a:buChar char="▪"/>
            </a:pPr>
            <a:r>
              <a:rPr lang="en-US" sz="2400" b="0" i="0" u="none" strike="noStrike" cap="none" baseline="0" dirty="0" smtClean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Range </a:t>
            </a:r>
            <a:r>
              <a:rPr lang="en-US" sz="24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of products</a:t>
            </a: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6" name="Shape 446"/>
          <p:cNvSpPr txBox="1">
            <a:spLocks noGrp="1"/>
          </p:cNvSpPr>
          <p:nvPr>
            <p:ph type="title"/>
          </p:nvPr>
        </p:nvSpPr>
        <p:spPr>
          <a:xfrm>
            <a:off x="-19050" y="0"/>
            <a:ext cx="9163049" cy="1371599"/>
          </a:xfrm>
          <a:prstGeom prst="rect">
            <a:avLst/>
          </a:prstGeom>
          <a:solidFill>
            <a:srgbClr val="214C90"/>
          </a:solidFill>
          <a:ln w="9525" cap="flat" cmpd="sng">
            <a:solidFill>
              <a:srgbClr val="214C90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sz="4000" b="0" i="0" u="none" strike="noStrike" cap="none" baseline="0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Chapter 1 </a:t>
            </a:r>
            <a:r>
              <a:rPr lang="en-US" b="0" i="0" u="none" strike="noStrike" cap="none" baseline="0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Summary (continued)</a:t>
            </a:r>
          </a:p>
        </p:txBody>
      </p:sp>
      <p:sp>
        <p:nvSpPr>
          <p:cNvPr id="447" name="Shape 447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342900" marR="0" lvl="0" indent="-342900" algn="l" rtl="0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Clr>
                <a:srgbClr val="214C90"/>
              </a:buClr>
              <a:buSzPct val="100000"/>
              <a:buFont typeface="Times New Roman"/>
              <a:buChar char="•"/>
            </a:pPr>
            <a:r>
              <a:rPr lang="en-US" sz="24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Each manufacturing system requires the planning of materials</a:t>
            </a:r>
          </a:p>
          <a:p>
            <a:pPr marL="342900" marR="0" lvl="0" indent="-342900" algn="l" rtl="0">
              <a:lnSpc>
                <a:spcPct val="114000"/>
              </a:lnSpc>
              <a:spcBef>
                <a:spcPts val="600"/>
              </a:spcBef>
              <a:spcAft>
                <a:spcPts val="0"/>
              </a:spcAft>
              <a:buClr>
                <a:srgbClr val="214C90"/>
              </a:buClr>
              <a:buSzPct val="100000"/>
              <a:buFont typeface="Times New Roman"/>
              <a:buChar char="•"/>
            </a:pPr>
            <a:r>
              <a:rPr lang="en-US" sz="2400" b="0" i="0" u="none" strike="noStrike" cap="none" baseline="0" dirty="0" smtClean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Need </a:t>
            </a:r>
            <a:r>
              <a:rPr lang="en-US" sz="24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the right material at the right place at the right time</a:t>
            </a:r>
          </a:p>
          <a:p>
            <a:pPr marL="342900" marR="0" lvl="0" indent="-342900" algn="l" rtl="0">
              <a:lnSpc>
                <a:spcPct val="114000"/>
              </a:lnSpc>
              <a:spcBef>
                <a:spcPts val="600"/>
              </a:spcBef>
              <a:spcAft>
                <a:spcPts val="0"/>
              </a:spcAft>
              <a:buClr>
                <a:srgbClr val="214C90"/>
              </a:buClr>
              <a:buSzPct val="100000"/>
              <a:buFont typeface="Times New Roman"/>
              <a:buChar char="•"/>
            </a:pPr>
            <a:r>
              <a:rPr lang="en-US" sz="2400" b="0" i="0" u="none" strike="noStrike" cap="none" baseline="0" dirty="0" smtClean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Metrics </a:t>
            </a:r>
            <a:r>
              <a:rPr lang="en-US" sz="24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will help with control and </a:t>
            </a:r>
            <a:r>
              <a:rPr lang="en-US" sz="2400" b="0" i="0" u="none" strike="noStrike" cap="none" baseline="0" dirty="0" smtClean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meeting the </a:t>
            </a:r>
            <a:r>
              <a:rPr lang="en-US" sz="2400" b="0" i="0" u="none" strike="noStrike" cap="none" baseline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goals of the company</a:t>
            </a: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t_design">
  <a:themeElements>
    <a:clrScheme name="Custom 8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3232C8"/>
      </a:hlink>
      <a:folHlink>
        <a:srgbClr val="9632C8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Theme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89</TotalTime>
  <Words>1113</Words>
  <Application>Microsoft Office PowerPoint</Application>
  <PresentationFormat>On-screen Show (4:3)</PresentationFormat>
  <Paragraphs>336</Paragraphs>
  <Slides>48</Slides>
  <Notes>48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48</vt:i4>
      </vt:variant>
    </vt:vector>
  </HeadingPairs>
  <TitlesOfParts>
    <vt:vector size="55" baseType="lpstr">
      <vt:lpstr>Arial</vt:lpstr>
      <vt:lpstr>Calibri</vt:lpstr>
      <vt:lpstr>Merriweather Sans</vt:lpstr>
      <vt:lpstr>Noto Sans Symbols</vt:lpstr>
      <vt:lpstr>Times New Roman</vt:lpstr>
      <vt:lpstr>Verdana</vt:lpstr>
      <vt:lpstr>mott_design</vt:lpstr>
      <vt:lpstr>PowerPoint Presentation</vt:lpstr>
      <vt:lpstr>Wealth</vt:lpstr>
      <vt:lpstr>Wealth</vt:lpstr>
      <vt:lpstr>Operating Environment</vt:lpstr>
      <vt:lpstr>Operating Environment (continued)</vt:lpstr>
      <vt:lpstr>Order Winners and Qualifiers</vt:lpstr>
      <vt:lpstr>Manufacturing Strategy</vt:lpstr>
      <vt:lpstr>Engineer-to-Order</vt:lpstr>
      <vt:lpstr>Make-to-Order</vt:lpstr>
      <vt:lpstr>Configure-to-Order</vt:lpstr>
      <vt:lpstr>Assemble-to-Order</vt:lpstr>
      <vt:lpstr>Make-to-Stock</vt:lpstr>
      <vt:lpstr>Postponement</vt:lpstr>
      <vt:lpstr>The Supply Chain Concept</vt:lpstr>
      <vt:lpstr>The Supply Chain Concept</vt:lpstr>
      <vt:lpstr>Historical Perspective</vt:lpstr>
      <vt:lpstr>Growth of Supply Chain Concept</vt:lpstr>
      <vt:lpstr>Current Supply Chain Concept</vt:lpstr>
      <vt:lpstr>Supply Chain Organization</vt:lpstr>
      <vt:lpstr>Supply Chain Metrics</vt:lpstr>
      <vt:lpstr>Challenges</vt:lpstr>
      <vt:lpstr>Metrics</vt:lpstr>
      <vt:lpstr>Metrics</vt:lpstr>
      <vt:lpstr>Metrics Program</vt:lpstr>
      <vt:lpstr>Conflicts in Traditional Systems</vt:lpstr>
      <vt:lpstr>Conflicts in Traditional Systems</vt:lpstr>
      <vt:lpstr>Conflicts in Traditional Systems</vt:lpstr>
      <vt:lpstr>Materials Management</vt:lpstr>
      <vt:lpstr> Materials Management and Profits</vt:lpstr>
      <vt:lpstr>Materials Management and Profits (continued)</vt:lpstr>
      <vt:lpstr>Materials Management and Profits (continued)</vt:lpstr>
      <vt:lpstr>Materials Management and Profits (continued)</vt:lpstr>
      <vt:lpstr>Manufacturing  Planning and Control</vt:lpstr>
      <vt:lpstr>Materials Management is a Balancing Act</vt:lpstr>
      <vt:lpstr>Production Planning</vt:lpstr>
      <vt:lpstr>Implementation and Control</vt:lpstr>
      <vt:lpstr>Inventory Management</vt:lpstr>
      <vt:lpstr>Inputs to the Manufacturing Planning and Control System</vt:lpstr>
      <vt:lpstr>Product Description</vt:lpstr>
      <vt:lpstr>Process Specifications</vt:lpstr>
      <vt:lpstr>Time Needed to Perform Operations</vt:lpstr>
      <vt:lpstr>Available Facilities</vt:lpstr>
      <vt:lpstr>Quantities Required</vt:lpstr>
      <vt:lpstr>Physical Supply / Distribution</vt:lpstr>
      <vt:lpstr>Supply Chain </vt:lpstr>
      <vt:lpstr>Chapter 1 Summary</vt:lpstr>
      <vt:lpstr>Chapter 1 Summary (continued)</vt:lpstr>
      <vt:lpstr>Chapter 1 Summary (continued)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Ann Gatewood</dc:creator>
  <cp:lastModifiedBy>Stephen Chapman</cp:lastModifiedBy>
  <cp:revision>22</cp:revision>
  <dcterms:modified xsi:type="dcterms:W3CDTF">2015-11-24T19:24:50Z</dcterms:modified>
</cp:coreProperties>
</file>