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7" r:id="rId2"/>
    <p:sldId id="258" r:id="rId3"/>
    <p:sldId id="259" r:id="rId4"/>
    <p:sldId id="260" r:id="rId5"/>
    <p:sldId id="261" r:id="rId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78" d="100"/>
          <a:sy n="78" d="100"/>
        </p:scale>
        <p:origin x="-1720" y="-12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printerSettings" Target="printerSettings/printerSettings1.bin"/><Relationship Id="rId8" Type="http://schemas.openxmlformats.org/officeDocument/2006/relationships/presProps" Target="presProps.xml"/><Relationship Id="rId9" Type="http://schemas.openxmlformats.org/officeDocument/2006/relationships/viewProps" Target="viewProps.xml"/><Relationship Id="rId10" Type="http://schemas.openxmlformats.org/officeDocument/2006/relationships/theme" Target="theme/theme1.xml"/><Relationship Id="rId11"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CA"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CA" smtClean="0"/>
              <a:t>Click to edit Master subtitle style</a:t>
            </a:r>
            <a:endParaRPr lang="en-US"/>
          </a:p>
        </p:txBody>
      </p:sp>
      <p:sp>
        <p:nvSpPr>
          <p:cNvPr id="4" name="Date Placeholder 3"/>
          <p:cNvSpPr>
            <a:spLocks noGrp="1"/>
          </p:cNvSpPr>
          <p:nvPr>
            <p:ph type="dt" sz="half" idx="10"/>
          </p:nvPr>
        </p:nvSpPr>
        <p:spPr/>
        <p:txBody>
          <a:bodyPr/>
          <a:lstStyle/>
          <a:p>
            <a:fld id="{7556DA8E-C177-4B4D-96FE-1F1CB18120EB}" type="datetimeFigureOut">
              <a:rPr lang="en-US" smtClean="0"/>
              <a:t>16-10-13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D48BD2-425E-9B47-896D-3FE95F5D43B6}" type="slidenum">
              <a:rPr lang="en-US" smtClean="0"/>
              <a:t>‹#›</a:t>
            </a:fld>
            <a:endParaRPr lang="en-US"/>
          </a:p>
        </p:txBody>
      </p:sp>
    </p:spTree>
    <p:extLst>
      <p:ext uri="{BB962C8B-B14F-4D97-AF65-F5344CB8AC3E}">
        <p14:creationId xmlns:p14="http://schemas.microsoft.com/office/powerpoint/2010/main" val="23357381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Content Placeholder 2"/>
          <p:cNvSpPr>
            <a:spLocks noGrp="1"/>
          </p:cNvSpPr>
          <p:nvPr>
            <p:ph idx="1"/>
          </p:nvPr>
        </p:nvSpPr>
        <p:spPr/>
        <p:txBody>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Date Placeholder 3"/>
          <p:cNvSpPr>
            <a:spLocks noGrp="1"/>
          </p:cNvSpPr>
          <p:nvPr>
            <p:ph type="dt" sz="half" idx="10"/>
          </p:nvPr>
        </p:nvSpPr>
        <p:spPr/>
        <p:txBody>
          <a:bodyPr/>
          <a:lstStyle/>
          <a:p>
            <a:fld id="{7556DA8E-C177-4B4D-96FE-1F1CB18120EB}" type="datetimeFigureOut">
              <a:rPr lang="en-US" smtClean="0"/>
              <a:t>16-10-13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D48BD2-425E-9B47-896D-3FE95F5D43B6}" type="slidenum">
              <a:rPr lang="en-US" smtClean="0"/>
              <a:t>‹#›</a:t>
            </a:fld>
            <a:endParaRPr lang="en-US"/>
          </a:p>
        </p:txBody>
      </p:sp>
    </p:spTree>
    <p:extLst>
      <p:ext uri="{BB962C8B-B14F-4D97-AF65-F5344CB8AC3E}">
        <p14:creationId xmlns:p14="http://schemas.microsoft.com/office/powerpoint/2010/main" val="30941940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CA"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CA" smtClean="0"/>
              <a:t>Click to edit Master text styles</a:t>
            </a:r>
          </a:p>
        </p:txBody>
      </p:sp>
      <p:sp>
        <p:nvSpPr>
          <p:cNvPr id="4" name="Date Placeholder 3"/>
          <p:cNvSpPr>
            <a:spLocks noGrp="1"/>
          </p:cNvSpPr>
          <p:nvPr>
            <p:ph type="dt" sz="half" idx="10"/>
          </p:nvPr>
        </p:nvSpPr>
        <p:spPr/>
        <p:txBody>
          <a:bodyPr/>
          <a:lstStyle/>
          <a:p>
            <a:fld id="{7556DA8E-C177-4B4D-96FE-1F1CB18120EB}" type="datetimeFigureOut">
              <a:rPr lang="en-US" smtClean="0"/>
              <a:t>16-10-13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D48BD2-425E-9B47-896D-3FE95F5D43B6}" type="slidenum">
              <a:rPr lang="en-US" smtClean="0"/>
              <a:t>‹#›</a:t>
            </a:fld>
            <a:endParaRPr lang="en-US"/>
          </a:p>
        </p:txBody>
      </p:sp>
    </p:spTree>
    <p:extLst>
      <p:ext uri="{BB962C8B-B14F-4D97-AF65-F5344CB8AC3E}">
        <p14:creationId xmlns:p14="http://schemas.microsoft.com/office/powerpoint/2010/main" val="30060395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5" name="Date Placeholder 4"/>
          <p:cNvSpPr>
            <a:spLocks noGrp="1"/>
          </p:cNvSpPr>
          <p:nvPr>
            <p:ph type="dt" sz="half" idx="10"/>
          </p:nvPr>
        </p:nvSpPr>
        <p:spPr/>
        <p:txBody>
          <a:bodyPr/>
          <a:lstStyle/>
          <a:p>
            <a:fld id="{7556DA8E-C177-4B4D-96FE-1F1CB18120EB}" type="datetimeFigureOut">
              <a:rPr lang="en-US" smtClean="0"/>
              <a:t>16-10-13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0D48BD2-425E-9B47-896D-3FE95F5D43B6}" type="slidenum">
              <a:rPr lang="en-US" smtClean="0"/>
              <a:t>‹#›</a:t>
            </a:fld>
            <a:endParaRPr lang="en-US"/>
          </a:p>
        </p:txBody>
      </p:sp>
    </p:spTree>
    <p:extLst>
      <p:ext uri="{BB962C8B-B14F-4D97-AF65-F5344CB8AC3E}">
        <p14:creationId xmlns:p14="http://schemas.microsoft.com/office/powerpoint/2010/main" val="1277797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CA"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7" name="Date Placeholder 6"/>
          <p:cNvSpPr>
            <a:spLocks noGrp="1"/>
          </p:cNvSpPr>
          <p:nvPr>
            <p:ph type="dt" sz="half" idx="10"/>
          </p:nvPr>
        </p:nvSpPr>
        <p:spPr/>
        <p:txBody>
          <a:bodyPr/>
          <a:lstStyle/>
          <a:p>
            <a:fld id="{7556DA8E-C177-4B4D-96FE-1F1CB18120EB}" type="datetimeFigureOut">
              <a:rPr lang="en-US" smtClean="0"/>
              <a:t>16-10-13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0D48BD2-425E-9B47-896D-3FE95F5D43B6}" type="slidenum">
              <a:rPr lang="en-US" smtClean="0"/>
              <a:t>‹#›</a:t>
            </a:fld>
            <a:endParaRPr lang="en-US"/>
          </a:p>
        </p:txBody>
      </p:sp>
    </p:spTree>
    <p:extLst>
      <p:ext uri="{BB962C8B-B14F-4D97-AF65-F5344CB8AC3E}">
        <p14:creationId xmlns:p14="http://schemas.microsoft.com/office/powerpoint/2010/main" val="12152346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Date Placeholder 2"/>
          <p:cNvSpPr>
            <a:spLocks noGrp="1"/>
          </p:cNvSpPr>
          <p:nvPr>
            <p:ph type="dt" sz="half" idx="10"/>
          </p:nvPr>
        </p:nvSpPr>
        <p:spPr/>
        <p:txBody>
          <a:bodyPr/>
          <a:lstStyle/>
          <a:p>
            <a:fld id="{7556DA8E-C177-4B4D-96FE-1F1CB18120EB}" type="datetimeFigureOut">
              <a:rPr lang="en-US" smtClean="0"/>
              <a:t>16-10-13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0D48BD2-425E-9B47-896D-3FE95F5D43B6}" type="slidenum">
              <a:rPr lang="en-US" smtClean="0"/>
              <a:t>‹#›</a:t>
            </a:fld>
            <a:endParaRPr lang="en-US"/>
          </a:p>
        </p:txBody>
      </p:sp>
    </p:spTree>
    <p:extLst>
      <p:ext uri="{BB962C8B-B14F-4D97-AF65-F5344CB8AC3E}">
        <p14:creationId xmlns:p14="http://schemas.microsoft.com/office/powerpoint/2010/main" val="37545263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556DA8E-C177-4B4D-96FE-1F1CB18120EB}" type="datetimeFigureOut">
              <a:rPr lang="en-US" smtClean="0"/>
              <a:t>16-10-13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0D48BD2-425E-9B47-896D-3FE95F5D43B6}" type="slidenum">
              <a:rPr lang="en-US" smtClean="0"/>
              <a:t>‹#›</a:t>
            </a:fld>
            <a:endParaRPr lang="en-US"/>
          </a:p>
        </p:txBody>
      </p:sp>
    </p:spTree>
    <p:extLst>
      <p:ext uri="{BB962C8B-B14F-4D97-AF65-F5344CB8AC3E}">
        <p14:creationId xmlns:p14="http://schemas.microsoft.com/office/powerpoint/2010/main" val="37247295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CA"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smtClean="0"/>
              <a:t>Click to edit Master text styles</a:t>
            </a:r>
          </a:p>
        </p:txBody>
      </p:sp>
      <p:sp>
        <p:nvSpPr>
          <p:cNvPr id="5" name="Date Placeholder 4"/>
          <p:cNvSpPr>
            <a:spLocks noGrp="1"/>
          </p:cNvSpPr>
          <p:nvPr>
            <p:ph type="dt" sz="half" idx="10"/>
          </p:nvPr>
        </p:nvSpPr>
        <p:spPr/>
        <p:txBody>
          <a:bodyPr/>
          <a:lstStyle/>
          <a:p>
            <a:fld id="{7556DA8E-C177-4B4D-96FE-1F1CB18120EB}" type="datetimeFigureOut">
              <a:rPr lang="en-US" smtClean="0"/>
              <a:t>16-10-13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0D48BD2-425E-9B47-896D-3FE95F5D43B6}" type="slidenum">
              <a:rPr lang="en-US" smtClean="0"/>
              <a:t>‹#›</a:t>
            </a:fld>
            <a:endParaRPr lang="en-US"/>
          </a:p>
        </p:txBody>
      </p:sp>
    </p:spTree>
    <p:extLst>
      <p:ext uri="{BB962C8B-B14F-4D97-AF65-F5344CB8AC3E}">
        <p14:creationId xmlns:p14="http://schemas.microsoft.com/office/powerpoint/2010/main" val="6492366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CA"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smtClean="0"/>
              <a:t>Click to edit Master text styles</a:t>
            </a:r>
          </a:p>
        </p:txBody>
      </p:sp>
      <p:sp>
        <p:nvSpPr>
          <p:cNvPr id="5" name="Date Placeholder 4"/>
          <p:cNvSpPr>
            <a:spLocks noGrp="1"/>
          </p:cNvSpPr>
          <p:nvPr>
            <p:ph type="dt" sz="half" idx="10"/>
          </p:nvPr>
        </p:nvSpPr>
        <p:spPr/>
        <p:txBody>
          <a:bodyPr/>
          <a:lstStyle/>
          <a:p>
            <a:fld id="{7556DA8E-C177-4B4D-96FE-1F1CB18120EB}" type="datetimeFigureOut">
              <a:rPr lang="en-US" smtClean="0"/>
              <a:t>16-10-13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0D48BD2-425E-9B47-896D-3FE95F5D43B6}" type="slidenum">
              <a:rPr lang="en-US" smtClean="0"/>
              <a:t>‹#›</a:t>
            </a:fld>
            <a:endParaRPr lang="en-US"/>
          </a:p>
        </p:txBody>
      </p:sp>
    </p:spTree>
    <p:extLst>
      <p:ext uri="{BB962C8B-B14F-4D97-AF65-F5344CB8AC3E}">
        <p14:creationId xmlns:p14="http://schemas.microsoft.com/office/powerpoint/2010/main" val="40803519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Date Placeholder 3"/>
          <p:cNvSpPr>
            <a:spLocks noGrp="1"/>
          </p:cNvSpPr>
          <p:nvPr>
            <p:ph type="dt" sz="half" idx="10"/>
          </p:nvPr>
        </p:nvSpPr>
        <p:spPr/>
        <p:txBody>
          <a:bodyPr/>
          <a:lstStyle/>
          <a:p>
            <a:fld id="{7556DA8E-C177-4B4D-96FE-1F1CB18120EB}" type="datetimeFigureOut">
              <a:rPr lang="en-US" smtClean="0"/>
              <a:t>16-10-13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D48BD2-425E-9B47-896D-3FE95F5D43B6}" type="slidenum">
              <a:rPr lang="en-US" smtClean="0"/>
              <a:t>‹#›</a:t>
            </a:fld>
            <a:endParaRPr lang="en-US"/>
          </a:p>
        </p:txBody>
      </p:sp>
    </p:spTree>
    <p:extLst>
      <p:ext uri="{BB962C8B-B14F-4D97-AF65-F5344CB8AC3E}">
        <p14:creationId xmlns:p14="http://schemas.microsoft.com/office/powerpoint/2010/main" val="35015636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CA"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Date Placeholder 3"/>
          <p:cNvSpPr>
            <a:spLocks noGrp="1"/>
          </p:cNvSpPr>
          <p:nvPr>
            <p:ph type="dt" sz="half" idx="10"/>
          </p:nvPr>
        </p:nvSpPr>
        <p:spPr/>
        <p:txBody>
          <a:bodyPr/>
          <a:lstStyle/>
          <a:p>
            <a:fld id="{7556DA8E-C177-4B4D-96FE-1F1CB18120EB}" type="datetimeFigureOut">
              <a:rPr lang="en-US" smtClean="0"/>
              <a:t>16-10-13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D48BD2-425E-9B47-896D-3FE95F5D43B6}" type="slidenum">
              <a:rPr lang="en-US" smtClean="0"/>
              <a:t>‹#›</a:t>
            </a:fld>
            <a:endParaRPr lang="en-US"/>
          </a:p>
        </p:txBody>
      </p:sp>
    </p:spTree>
    <p:extLst>
      <p:ext uri="{BB962C8B-B14F-4D97-AF65-F5344CB8AC3E}">
        <p14:creationId xmlns:p14="http://schemas.microsoft.com/office/powerpoint/2010/main" val="656194761"/>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CA"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556DA8E-C177-4B4D-96FE-1F1CB18120EB}" type="datetimeFigureOut">
              <a:rPr lang="en-US" smtClean="0"/>
              <a:t>16-10-13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0D48BD2-425E-9B47-896D-3FE95F5D43B6}" type="slidenum">
              <a:rPr lang="en-US" smtClean="0"/>
              <a:t>‹#›</a:t>
            </a:fld>
            <a:endParaRPr lang="en-US"/>
          </a:p>
        </p:txBody>
      </p:sp>
    </p:spTree>
    <p:extLst>
      <p:ext uri="{BB962C8B-B14F-4D97-AF65-F5344CB8AC3E}">
        <p14:creationId xmlns:p14="http://schemas.microsoft.com/office/powerpoint/2010/main" val="281385068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Midterm test:</a:t>
            </a:r>
            <a:endParaRPr lang="en-US" dirty="0"/>
          </a:p>
        </p:txBody>
      </p:sp>
      <p:sp>
        <p:nvSpPr>
          <p:cNvPr id="3" name="Content Placeholder 2"/>
          <p:cNvSpPr>
            <a:spLocks noGrp="1"/>
          </p:cNvSpPr>
          <p:nvPr>
            <p:ph idx="1"/>
          </p:nvPr>
        </p:nvSpPr>
        <p:spPr/>
        <p:txBody>
          <a:bodyPr/>
          <a:lstStyle/>
          <a:p>
            <a:r>
              <a:rPr lang="en-US" dirty="0" smtClean="0"/>
              <a:t>Monday Oct 17</a:t>
            </a:r>
            <a:r>
              <a:rPr lang="en-US" baseline="30000" dirty="0" smtClean="0"/>
              <a:t>th</a:t>
            </a:r>
            <a:r>
              <a:rPr lang="en-US" dirty="0" smtClean="0"/>
              <a:t>, 1:00 – 2:20 pm</a:t>
            </a:r>
          </a:p>
          <a:p>
            <a:r>
              <a:rPr lang="en-US" dirty="0" smtClean="0"/>
              <a:t>In our classroom</a:t>
            </a:r>
          </a:p>
          <a:p>
            <a:r>
              <a:rPr lang="en-US" dirty="0" smtClean="0"/>
              <a:t>Closed book (no texts or notes allowed)</a:t>
            </a:r>
          </a:p>
          <a:p>
            <a:r>
              <a:rPr lang="en-US" dirty="0" smtClean="0"/>
              <a:t>Covers </a:t>
            </a:r>
            <a:r>
              <a:rPr lang="en-US" i="1" dirty="0" smtClean="0"/>
              <a:t>Emma</a:t>
            </a:r>
            <a:r>
              <a:rPr lang="en-US" dirty="0" smtClean="0"/>
              <a:t>, </a:t>
            </a:r>
            <a:r>
              <a:rPr lang="en-US" i="1" dirty="0" smtClean="0"/>
              <a:t>Clueless</a:t>
            </a:r>
            <a:r>
              <a:rPr lang="en-US" dirty="0" smtClean="0"/>
              <a:t>, and </a:t>
            </a:r>
            <a:r>
              <a:rPr lang="en-US" i="1" dirty="0" smtClean="0"/>
              <a:t>P&amp;P</a:t>
            </a:r>
          </a:p>
          <a:p>
            <a:r>
              <a:rPr lang="en-US" dirty="0" smtClean="0"/>
              <a:t>Test booklets will be provided</a:t>
            </a:r>
          </a:p>
          <a:p>
            <a:r>
              <a:rPr lang="en-US" dirty="0" smtClean="0"/>
              <a:t>You need to bring pens only</a:t>
            </a:r>
          </a:p>
          <a:p>
            <a:r>
              <a:rPr lang="en-US" dirty="0" smtClean="0"/>
              <a:t>Your ID </a:t>
            </a:r>
            <a:r>
              <a:rPr lang="en-US" dirty="0" smtClean="0"/>
              <a:t>not required</a:t>
            </a:r>
            <a:endParaRPr lang="en-US" dirty="0"/>
          </a:p>
        </p:txBody>
      </p:sp>
    </p:spTree>
    <p:extLst>
      <p:ext uri="{BB962C8B-B14F-4D97-AF65-F5344CB8AC3E}">
        <p14:creationId xmlns:p14="http://schemas.microsoft.com/office/powerpoint/2010/main" val="14096916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Midterm test format:</a:t>
            </a:r>
            <a:endParaRPr lang="en-US" dirty="0"/>
          </a:p>
        </p:txBody>
      </p:sp>
      <p:sp>
        <p:nvSpPr>
          <p:cNvPr id="3" name="Content Placeholder 2"/>
          <p:cNvSpPr>
            <a:spLocks noGrp="1"/>
          </p:cNvSpPr>
          <p:nvPr>
            <p:ph idx="1"/>
          </p:nvPr>
        </p:nvSpPr>
        <p:spPr/>
        <p:txBody>
          <a:bodyPr/>
          <a:lstStyle/>
          <a:p>
            <a:pPr marL="0" indent="0">
              <a:buNone/>
            </a:pPr>
            <a:r>
              <a:rPr lang="en-US" dirty="0" smtClean="0"/>
              <a:t>Two parts: 50% each</a:t>
            </a:r>
          </a:p>
          <a:p>
            <a:r>
              <a:rPr lang="en-US" dirty="0" smtClean="0"/>
              <a:t>Part One: Key Concepts </a:t>
            </a:r>
          </a:p>
          <a:p>
            <a:pPr lvl="1"/>
            <a:r>
              <a:rPr lang="en-US" dirty="0" smtClean="0"/>
              <a:t>50 marks: 5 x 10 marks each</a:t>
            </a:r>
          </a:p>
          <a:p>
            <a:r>
              <a:rPr lang="en-US" dirty="0" smtClean="0"/>
              <a:t>Part Two: Discussion Questions</a:t>
            </a:r>
          </a:p>
          <a:p>
            <a:pPr lvl="1"/>
            <a:r>
              <a:rPr lang="en-US" dirty="0" smtClean="0"/>
              <a:t>50 marks: 2 x 25 marks </a:t>
            </a:r>
            <a:r>
              <a:rPr lang="en-US" dirty="0" smtClean="0"/>
              <a:t>each</a:t>
            </a:r>
          </a:p>
          <a:p>
            <a:pPr lvl="1"/>
            <a:r>
              <a:rPr lang="en-US" dirty="0" smtClean="0"/>
              <a:t>All passages for discussion will </a:t>
            </a:r>
            <a:r>
              <a:rPr lang="en-US" smtClean="0"/>
              <a:t>be identified</a:t>
            </a:r>
            <a:endParaRPr lang="en-US" dirty="0" smtClean="0"/>
          </a:p>
          <a:p>
            <a:pPr marL="457200" lvl="1" indent="0">
              <a:buNone/>
            </a:pPr>
            <a:endParaRPr lang="en-US" dirty="0"/>
          </a:p>
        </p:txBody>
      </p:sp>
    </p:spTree>
    <p:extLst>
      <p:ext uri="{BB962C8B-B14F-4D97-AF65-F5344CB8AC3E}">
        <p14:creationId xmlns:p14="http://schemas.microsoft.com/office/powerpoint/2010/main" val="13849978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US" dirty="0" smtClean="0"/>
              <a:t>Part One: Key Concepts (5 x 10 marks)</a:t>
            </a:r>
            <a:endParaRPr lang="en-US" dirty="0"/>
          </a:p>
        </p:txBody>
      </p:sp>
      <p:sp>
        <p:nvSpPr>
          <p:cNvPr id="3" name="Content Placeholder 2"/>
          <p:cNvSpPr>
            <a:spLocks noGrp="1"/>
          </p:cNvSpPr>
          <p:nvPr>
            <p:ph idx="1"/>
          </p:nvPr>
        </p:nvSpPr>
        <p:spPr/>
        <p:txBody>
          <a:bodyPr>
            <a:normAutofit fontScale="92500" lnSpcReduction="10000"/>
          </a:bodyPr>
          <a:lstStyle/>
          <a:p>
            <a:pPr marL="0" indent="0">
              <a:buNone/>
            </a:pPr>
            <a:r>
              <a:rPr lang="en-CA" dirty="0"/>
              <a:t>Comment on </a:t>
            </a:r>
            <a:r>
              <a:rPr lang="en-CA" b="1" dirty="0"/>
              <a:t>FIVE </a:t>
            </a:r>
            <a:r>
              <a:rPr lang="en-CA" dirty="0"/>
              <a:t>of the following key concepts, characters, place names, or phrases. Briefly define each concept or phrase, or provide a context for each character or place, and then discuss its significance with respect to either the novel or film from which the figure or phrase is drawn, or a novel or film to which the concept relates. Answers will be evaluated, first, for accuracy and, secondly – and most importantly – for their ability to explain the significance of the concept or figure in question. </a:t>
            </a:r>
            <a:endParaRPr lang="en-US" dirty="0"/>
          </a:p>
        </p:txBody>
      </p:sp>
    </p:spTree>
    <p:extLst>
      <p:ext uri="{BB962C8B-B14F-4D97-AF65-F5344CB8AC3E}">
        <p14:creationId xmlns:p14="http://schemas.microsoft.com/office/powerpoint/2010/main" val="3698323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Examples:</a:t>
            </a:r>
            <a:endParaRPr lang="en-US" dirty="0"/>
          </a:p>
        </p:txBody>
      </p:sp>
      <p:sp>
        <p:nvSpPr>
          <p:cNvPr id="3" name="Content Placeholder 2"/>
          <p:cNvSpPr>
            <a:spLocks noGrp="1"/>
          </p:cNvSpPr>
          <p:nvPr>
            <p:ph idx="1"/>
          </p:nvPr>
        </p:nvSpPr>
        <p:spPr/>
        <p:txBody>
          <a:bodyPr/>
          <a:lstStyle/>
          <a:p>
            <a:r>
              <a:rPr lang="en-US" dirty="0" smtClean="0"/>
              <a:t>Harriet Smith</a:t>
            </a:r>
          </a:p>
          <a:p>
            <a:r>
              <a:rPr lang="en-US" dirty="0" err="1" smtClean="0"/>
              <a:t>Highbury</a:t>
            </a:r>
            <a:endParaRPr lang="en-US" dirty="0" smtClean="0"/>
          </a:p>
          <a:p>
            <a:r>
              <a:rPr lang="en-US" dirty="0" smtClean="0"/>
              <a:t>Mr. Collins</a:t>
            </a:r>
          </a:p>
          <a:p>
            <a:r>
              <a:rPr lang="en-US" dirty="0"/>
              <a:t>“I am going to take a heroine whom no one but myself will much like.”</a:t>
            </a:r>
          </a:p>
        </p:txBody>
      </p:sp>
    </p:spTree>
    <p:extLst>
      <p:ext uri="{BB962C8B-B14F-4D97-AF65-F5344CB8AC3E}">
        <p14:creationId xmlns:p14="http://schemas.microsoft.com/office/powerpoint/2010/main" val="2449850677"/>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095" y="274638"/>
            <a:ext cx="8759353" cy="1143000"/>
          </a:xfrm>
        </p:spPr>
        <p:txBody>
          <a:bodyPr>
            <a:normAutofit fontScale="90000"/>
          </a:bodyPr>
          <a:lstStyle/>
          <a:p>
            <a:pPr algn="l"/>
            <a:r>
              <a:rPr lang="en-US" dirty="0" smtClean="0"/>
              <a:t>Part Two: Discussion Questions (2 x 25 marks)</a:t>
            </a:r>
            <a:endParaRPr lang="en-US" dirty="0"/>
          </a:p>
        </p:txBody>
      </p:sp>
      <p:sp>
        <p:nvSpPr>
          <p:cNvPr id="3" name="Content Placeholder 2"/>
          <p:cNvSpPr>
            <a:spLocks noGrp="1"/>
          </p:cNvSpPr>
          <p:nvPr>
            <p:ph idx="1"/>
          </p:nvPr>
        </p:nvSpPr>
        <p:spPr>
          <a:xfrm>
            <a:off x="179095" y="1741973"/>
            <a:ext cx="8759353" cy="4384190"/>
          </a:xfrm>
        </p:spPr>
        <p:txBody>
          <a:bodyPr>
            <a:normAutofit fontScale="92500" lnSpcReduction="20000"/>
          </a:bodyPr>
          <a:lstStyle/>
          <a:p>
            <a:pPr marL="0" indent="0">
              <a:buNone/>
            </a:pPr>
            <a:r>
              <a:rPr lang="en-CA" dirty="0"/>
              <a:t>Please choose and answer </a:t>
            </a:r>
            <a:r>
              <a:rPr lang="en-CA" b="1" dirty="0"/>
              <a:t>TWO</a:t>
            </a:r>
            <a:r>
              <a:rPr lang="en-CA" dirty="0"/>
              <a:t> of the following four questions. Your answers must be written in complete sentences, and organized into coherent paragraphs. Each answer should be approximately </a:t>
            </a:r>
            <a:r>
              <a:rPr lang="en-CA" u="sng" dirty="0"/>
              <a:t>2 full paragraphs</a:t>
            </a:r>
            <a:r>
              <a:rPr lang="en-CA" dirty="0"/>
              <a:t> in length; however, answers will be graded on the quality of their insights, rather than the quantity of words on the page. Be as detailed as possible in your discussion of the texts, focusing on the significance of the thematic issues and/or matters of literary form in each instance. Successful answers will NOT waste time on plot summary. </a:t>
            </a:r>
            <a:endParaRPr lang="en-US" dirty="0"/>
          </a:p>
        </p:txBody>
      </p:sp>
    </p:spTree>
    <p:extLst>
      <p:ext uri="{BB962C8B-B14F-4D97-AF65-F5344CB8AC3E}">
        <p14:creationId xmlns:p14="http://schemas.microsoft.com/office/powerpoint/2010/main" val="2280874973"/>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2</TotalTime>
  <Words>342</Words>
  <Application>Microsoft Macintosh PowerPoint</Application>
  <PresentationFormat>On-screen Show (4:3)</PresentationFormat>
  <Paragraphs>24</Paragraphs>
  <Slides>5</Slides>
  <Notes>0</Notes>
  <HiddenSlides>0</HiddenSlides>
  <MMClips>0</MMClips>
  <ScaleCrop>false</ScaleCrop>
  <HeadingPairs>
    <vt:vector size="4" baseType="variant">
      <vt:variant>
        <vt:lpstr>Theme</vt:lpstr>
      </vt:variant>
      <vt:variant>
        <vt:i4>1</vt:i4>
      </vt:variant>
      <vt:variant>
        <vt:lpstr>Slide Titles</vt:lpstr>
      </vt:variant>
      <vt:variant>
        <vt:i4>5</vt:i4>
      </vt:variant>
    </vt:vector>
  </HeadingPairs>
  <TitlesOfParts>
    <vt:vector size="6" baseType="lpstr">
      <vt:lpstr>Office Theme</vt:lpstr>
      <vt:lpstr>Midterm test:</vt:lpstr>
      <vt:lpstr>Midterm test format:</vt:lpstr>
      <vt:lpstr>Part One: Key Concepts (5 x 10 marks)</vt:lpstr>
      <vt:lpstr>Examples:</vt:lpstr>
      <vt:lpstr>Part Two: Discussion Questions (2 x 25 marks)</vt:lpstr>
    </vt:vector>
  </TitlesOfParts>
  <Company>University of Ottawa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Midterm test:</dc:title>
  <dc:creator>Lauren Gillingham</dc:creator>
  <cp:lastModifiedBy>Lauren Gillingham</cp:lastModifiedBy>
  <cp:revision>1</cp:revision>
  <dcterms:created xsi:type="dcterms:W3CDTF">2016-10-13T22:38:24Z</dcterms:created>
  <dcterms:modified xsi:type="dcterms:W3CDTF">2016-10-13T22:40:30Z</dcterms:modified>
</cp:coreProperties>
</file>