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3" autoAdjust="0"/>
    <p:restoredTop sz="94660"/>
  </p:normalViewPr>
  <p:slideViewPr>
    <p:cSldViewPr snapToGrid="0" showGuides="1">
      <p:cViewPr>
        <p:scale>
          <a:sx n="50" d="100"/>
          <a:sy n="50" d="100"/>
        </p:scale>
        <p:origin x="1195" y="90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50400-E94A-40AA-B33D-DF1C111B3ADF}" type="datetimeFigureOut">
              <a:rPr lang="en-CA" smtClean="0"/>
              <a:t>2016-10-18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FB8A-FAE8-4987-894F-9A4417C1D72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635724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50400-E94A-40AA-B33D-DF1C111B3ADF}" type="datetimeFigureOut">
              <a:rPr lang="en-CA" smtClean="0"/>
              <a:t>2016-10-18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FB8A-FAE8-4987-894F-9A4417C1D72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79825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50400-E94A-40AA-B33D-DF1C111B3ADF}" type="datetimeFigureOut">
              <a:rPr lang="en-CA" smtClean="0"/>
              <a:t>2016-10-18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FB8A-FAE8-4987-894F-9A4417C1D72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04717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50400-E94A-40AA-B33D-DF1C111B3ADF}" type="datetimeFigureOut">
              <a:rPr lang="en-CA" smtClean="0"/>
              <a:t>2016-10-18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FB8A-FAE8-4987-894F-9A4417C1D72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497746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50400-E94A-40AA-B33D-DF1C111B3ADF}" type="datetimeFigureOut">
              <a:rPr lang="en-CA" smtClean="0"/>
              <a:t>2016-10-18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FB8A-FAE8-4987-894F-9A4417C1D72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649277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50400-E94A-40AA-B33D-DF1C111B3ADF}" type="datetimeFigureOut">
              <a:rPr lang="en-CA" smtClean="0"/>
              <a:t>2016-10-18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FB8A-FAE8-4987-894F-9A4417C1D72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171186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50400-E94A-40AA-B33D-DF1C111B3ADF}" type="datetimeFigureOut">
              <a:rPr lang="en-CA" smtClean="0"/>
              <a:t>2016-10-18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FB8A-FAE8-4987-894F-9A4417C1D72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949113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50400-E94A-40AA-B33D-DF1C111B3ADF}" type="datetimeFigureOut">
              <a:rPr lang="en-CA" smtClean="0"/>
              <a:t>2016-10-18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FB8A-FAE8-4987-894F-9A4417C1D72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179117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50400-E94A-40AA-B33D-DF1C111B3ADF}" type="datetimeFigureOut">
              <a:rPr lang="en-CA" smtClean="0"/>
              <a:t>2016-10-18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FB8A-FAE8-4987-894F-9A4417C1D72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662283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50400-E94A-40AA-B33D-DF1C111B3ADF}" type="datetimeFigureOut">
              <a:rPr lang="en-CA" smtClean="0"/>
              <a:t>2016-10-18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FB8A-FAE8-4987-894F-9A4417C1D72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954973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50400-E94A-40AA-B33D-DF1C111B3ADF}" type="datetimeFigureOut">
              <a:rPr lang="en-CA" smtClean="0"/>
              <a:t>2016-10-18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FB8A-FAE8-4987-894F-9A4417C1D72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958795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C50400-E94A-40AA-B33D-DF1C111B3ADF}" type="datetimeFigureOut">
              <a:rPr lang="en-CA" smtClean="0"/>
              <a:t>2016-10-18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BDFB8A-FAE8-4987-894F-9A4417C1D72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939934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933856" y="1157592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CA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27714234"/>
              </p:ext>
            </p:extLst>
          </p:nvPr>
        </p:nvGraphicFramePr>
        <p:xfrm>
          <a:off x="474663" y="276225"/>
          <a:ext cx="9139237" cy="6305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CS ChemDraw Drawing" r:id="rId3" imgW="8732733" imgH="5952602" progId="ChemDraw.Document.6.0">
                  <p:embed/>
                </p:oleObj>
              </mc:Choice>
              <mc:Fallback>
                <p:oleObj name="CS ChemDraw Drawing" r:id="rId3" imgW="8732733" imgH="5952602" progId="ChemDraw.Document.6.0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4663" y="276225"/>
                        <a:ext cx="9139237" cy="63055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32960259"/>
              </p:ext>
            </p:extLst>
          </p:nvPr>
        </p:nvGraphicFramePr>
        <p:xfrm>
          <a:off x="9872662" y="5611269"/>
          <a:ext cx="2319338" cy="912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" name="CS ChemDraw Drawing" r:id="rId5" imgW="2216250" imgH="862616" progId="ChemDraw.Document.6.0">
                  <p:embed/>
                </p:oleObj>
              </mc:Choice>
              <mc:Fallback>
                <p:oleObj name="CS ChemDraw Drawing" r:id="rId5" imgW="2216250" imgH="862616" progId="ChemDraw.Document.6.0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872662" y="5611269"/>
                        <a:ext cx="2319338" cy="9128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9872662" y="6524082"/>
            <a:ext cx="3901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b="1" dirty="0" err="1" smtClean="0"/>
              <a:t>Dolutegravir</a:t>
            </a:r>
            <a:r>
              <a:rPr lang="en-CA" b="1" dirty="0" smtClean="0"/>
              <a:t> (</a:t>
            </a:r>
            <a:r>
              <a:rPr lang="en-CA" b="1" dirty="0" err="1" smtClean="0"/>
              <a:t>Tivicay</a:t>
            </a:r>
            <a:r>
              <a:rPr lang="en-CA" b="1" dirty="0" smtClean="0"/>
              <a:t>)</a:t>
            </a:r>
            <a:endParaRPr lang="en-CA" b="1" dirty="0"/>
          </a:p>
        </p:txBody>
      </p:sp>
    </p:spTree>
    <p:extLst>
      <p:ext uri="{BB962C8B-B14F-4D97-AF65-F5344CB8AC3E}">
        <p14:creationId xmlns:p14="http://schemas.microsoft.com/office/powerpoint/2010/main" val="28135341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4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CS ChemDraw Drawing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Nathan Yutronkie</dc:creator>
  <cp:lastModifiedBy>Nathan Yutronkie</cp:lastModifiedBy>
  <cp:revision>3</cp:revision>
  <dcterms:created xsi:type="dcterms:W3CDTF">2016-10-18T14:36:19Z</dcterms:created>
  <dcterms:modified xsi:type="dcterms:W3CDTF">2016-10-18T14:57:04Z</dcterms:modified>
</cp:coreProperties>
</file>