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5" r:id="rId1"/>
  </p:sldMasterIdLst>
  <p:notesMasterIdLst>
    <p:notesMasterId r:id="rId9"/>
  </p:notesMasterIdLst>
  <p:handoutMasterIdLst>
    <p:handoutMasterId r:id="rId10"/>
  </p:handoutMasterIdLst>
  <p:sldIdLst>
    <p:sldId id="484" r:id="rId2"/>
    <p:sldId id="284" r:id="rId3"/>
    <p:sldId id="631" r:id="rId4"/>
    <p:sldId id="632" r:id="rId5"/>
    <p:sldId id="633" r:id="rId6"/>
    <p:sldId id="634" r:id="rId7"/>
    <p:sldId id="635" r:id="rId8"/>
  </p:sldIdLst>
  <p:sldSz cx="9144000" cy="6858000" type="screen4x3"/>
  <p:notesSz cx="6797675" cy="9928225"/>
  <p:defaultTextStyle>
    <a:defPPr>
      <a:defRPr lang="en-US"/>
    </a:defPPr>
    <a:lvl1pPr algn="l" rtl="0" fontAlgn="base">
      <a:spcBef>
        <a:spcPct val="0"/>
      </a:spcBef>
      <a:spcAft>
        <a:spcPct val="0"/>
      </a:spcAft>
      <a:defRPr sz="2000" kern="1200">
        <a:solidFill>
          <a:schemeClr val="tx1"/>
        </a:solidFill>
        <a:latin typeface="Arial" charset="0"/>
        <a:ea typeface="ＭＳ Ｐゴシック" charset="0"/>
        <a:cs typeface="Arial" charset="0"/>
      </a:defRPr>
    </a:lvl1pPr>
    <a:lvl2pPr marL="457200" algn="l" rtl="0" fontAlgn="base">
      <a:spcBef>
        <a:spcPct val="0"/>
      </a:spcBef>
      <a:spcAft>
        <a:spcPct val="0"/>
      </a:spcAft>
      <a:defRPr sz="2000" kern="1200">
        <a:solidFill>
          <a:schemeClr val="tx1"/>
        </a:solidFill>
        <a:latin typeface="Arial" charset="0"/>
        <a:ea typeface="ＭＳ Ｐゴシック" charset="0"/>
        <a:cs typeface="Arial" charset="0"/>
      </a:defRPr>
    </a:lvl2pPr>
    <a:lvl3pPr marL="914400" algn="l" rtl="0" fontAlgn="base">
      <a:spcBef>
        <a:spcPct val="0"/>
      </a:spcBef>
      <a:spcAft>
        <a:spcPct val="0"/>
      </a:spcAft>
      <a:defRPr sz="2000" kern="1200">
        <a:solidFill>
          <a:schemeClr val="tx1"/>
        </a:solidFill>
        <a:latin typeface="Arial" charset="0"/>
        <a:ea typeface="ＭＳ Ｐゴシック" charset="0"/>
        <a:cs typeface="Arial" charset="0"/>
      </a:defRPr>
    </a:lvl3pPr>
    <a:lvl4pPr marL="1371600" algn="l" rtl="0" fontAlgn="base">
      <a:spcBef>
        <a:spcPct val="0"/>
      </a:spcBef>
      <a:spcAft>
        <a:spcPct val="0"/>
      </a:spcAft>
      <a:defRPr sz="2000" kern="1200">
        <a:solidFill>
          <a:schemeClr val="tx1"/>
        </a:solidFill>
        <a:latin typeface="Arial" charset="0"/>
        <a:ea typeface="ＭＳ Ｐゴシック" charset="0"/>
        <a:cs typeface="Arial" charset="0"/>
      </a:defRPr>
    </a:lvl4pPr>
    <a:lvl5pPr marL="1828800" algn="l" rtl="0" fontAlgn="base">
      <a:spcBef>
        <a:spcPct val="0"/>
      </a:spcBef>
      <a:spcAft>
        <a:spcPct val="0"/>
      </a:spcAft>
      <a:defRPr sz="2000" kern="1200">
        <a:solidFill>
          <a:schemeClr val="tx1"/>
        </a:solidFill>
        <a:latin typeface="Arial" charset="0"/>
        <a:ea typeface="ＭＳ Ｐゴシック" charset="0"/>
        <a:cs typeface="Arial" charset="0"/>
      </a:defRPr>
    </a:lvl5pPr>
    <a:lvl6pPr marL="2286000" algn="l" defTabSz="457200" rtl="0" eaLnBrk="1" latinLnBrk="0" hangingPunct="1">
      <a:defRPr sz="2000" kern="1200">
        <a:solidFill>
          <a:schemeClr val="tx1"/>
        </a:solidFill>
        <a:latin typeface="Arial" charset="0"/>
        <a:ea typeface="ＭＳ Ｐゴシック" charset="0"/>
        <a:cs typeface="Arial" charset="0"/>
      </a:defRPr>
    </a:lvl6pPr>
    <a:lvl7pPr marL="2743200" algn="l" defTabSz="457200" rtl="0" eaLnBrk="1" latinLnBrk="0" hangingPunct="1">
      <a:defRPr sz="2000" kern="1200">
        <a:solidFill>
          <a:schemeClr val="tx1"/>
        </a:solidFill>
        <a:latin typeface="Arial" charset="0"/>
        <a:ea typeface="ＭＳ Ｐゴシック" charset="0"/>
        <a:cs typeface="Arial" charset="0"/>
      </a:defRPr>
    </a:lvl7pPr>
    <a:lvl8pPr marL="3200400" algn="l" defTabSz="457200" rtl="0" eaLnBrk="1" latinLnBrk="0" hangingPunct="1">
      <a:defRPr sz="2000" kern="1200">
        <a:solidFill>
          <a:schemeClr val="tx1"/>
        </a:solidFill>
        <a:latin typeface="Arial" charset="0"/>
        <a:ea typeface="ＭＳ Ｐゴシック" charset="0"/>
        <a:cs typeface="Arial" charset="0"/>
      </a:defRPr>
    </a:lvl8pPr>
    <a:lvl9pPr marL="3657600" algn="l" defTabSz="457200" rtl="0" eaLnBrk="1" latinLnBrk="0" hangingPunct="1">
      <a:defRPr sz="2000" kern="1200">
        <a:solidFill>
          <a:schemeClr val="tx1"/>
        </a:solidFill>
        <a:latin typeface="Arial" charset="0"/>
        <a:ea typeface="ＭＳ Ｐゴシック" charset="0"/>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5696"/>
    <a:srgbClr val="990000"/>
    <a:srgbClr val="CDD8E5"/>
    <a:srgbClr val="00C005"/>
    <a:srgbClr val="FFFF00"/>
    <a:srgbClr val="FFB7B7"/>
    <a:srgbClr val="9FB5CD"/>
    <a:srgbClr val="FFFFFF"/>
    <a:srgbClr val="FEA501"/>
    <a:srgbClr val="EAEAEA"/>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Style moyen 2 - Accentuation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248" autoAdjust="0"/>
    <p:restoredTop sz="84291" autoAdjust="0"/>
  </p:normalViewPr>
  <p:slideViewPr>
    <p:cSldViewPr snapToGrid="0">
      <p:cViewPr varScale="1">
        <p:scale>
          <a:sx n="94" d="100"/>
          <a:sy n="94" d="100"/>
        </p:scale>
        <p:origin x="-1128" y="-112"/>
      </p:cViewPr>
      <p:guideLst>
        <p:guide orient="horz" pos="2160"/>
        <p:guide pos="2880"/>
      </p:guideLst>
    </p:cSldViewPr>
  </p:slideViewPr>
  <p:outlineViewPr>
    <p:cViewPr>
      <p:scale>
        <a:sx n="33" d="100"/>
        <a:sy n="33" d="100"/>
      </p:scale>
      <p:origin x="0" y="74652"/>
    </p:cViewPr>
    <p:sldLst>
      <p:sld r:id="rId1" collapse="1"/>
    </p:sldLst>
  </p:outlineViewPr>
  <p:notesTextViewPr>
    <p:cViewPr>
      <p:scale>
        <a:sx n="100" d="100"/>
        <a:sy n="100" d="100"/>
      </p:scale>
      <p:origin x="0" y="1008"/>
    </p:cViewPr>
  </p:notesTextViewPr>
  <p:sorterViewPr>
    <p:cViewPr>
      <p:scale>
        <a:sx n="100" d="100"/>
        <a:sy n="100" d="100"/>
      </p:scale>
      <p:origin x="0" y="0"/>
    </p:cViewPr>
  </p:sorterViewPr>
  <p:notesViewPr>
    <p:cSldViewPr snapToGrid="0">
      <p:cViewPr varScale="1">
        <p:scale>
          <a:sx n="70" d="100"/>
          <a:sy n="70" d="100"/>
        </p:scale>
        <p:origin x="-1950" y="-90"/>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1" Type="http://schemas.openxmlformats.org/officeDocument/2006/relationships/printerSettings" Target="printerSettings/printerSettings1.bin"/><Relationship Id="rId12" Type="http://schemas.openxmlformats.org/officeDocument/2006/relationships/presProps" Target="presProps.xml"/><Relationship Id="rId13" Type="http://schemas.openxmlformats.org/officeDocument/2006/relationships/viewProps" Target="viewProps.xml"/><Relationship Id="rId14" Type="http://schemas.openxmlformats.org/officeDocument/2006/relationships/theme" Target="theme/theme1.xml"/><Relationship Id="rId15"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notesMaster" Target="notesMasters/notesMaster1.xml"/><Relationship Id="rId10" Type="http://schemas.openxmlformats.org/officeDocument/2006/relationships/handoutMaster" Target="handoutMasters/handoutMaster1.xml"/></Relationships>
</file>

<file path=ppt/_rels/viewProps.xml.rels><?xml version="1.0" encoding="UTF-8" standalone="yes"?>
<Relationships xmlns="http://schemas.openxmlformats.org/package/2006/relationships"><Relationship Id="rId1"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22" name="Rectangle 1026"/>
          <p:cNvSpPr>
            <a:spLocks noGrp="1" noChangeArrowheads="1"/>
          </p:cNvSpPr>
          <p:nvPr>
            <p:ph type="hdr" sz="quarter"/>
          </p:nvPr>
        </p:nvSpPr>
        <p:spPr bwMode="auto">
          <a:xfrm>
            <a:off x="1" y="0"/>
            <a:ext cx="2946145" cy="496411"/>
          </a:xfrm>
          <a:prstGeom prst="rect">
            <a:avLst/>
          </a:prstGeom>
          <a:noFill/>
          <a:ln w="9525">
            <a:noFill/>
            <a:miter lim="800000"/>
            <a:headEnd/>
            <a:tailEnd/>
          </a:ln>
          <a:effectLst/>
        </p:spPr>
        <p:txBody>
          <a:bodyPr vert="horz" wrap="square" lIns="92300" tIns="46150" rIns="92300" bIns="46150" numCol="1" anchor="t" anchorCtr="0" compatLnSpc="1">
            <a:prstTxWarp prst="textNoShape">
              <a:avLst/>
            </a:prstTxWarp>
          </a:bodyPr>
          <a:lstStyle>
            <a:lvl1pPr>
              <a:defRPr sz="1200">
                <a:ea typeface="+mn-ea"/>
                <a:cs typeface="+mn-cs"/>
              </a:defRPr>
            </a:lvl1pPr>
          </a:lstStyle>
          <a:p>
            <a:pPr>
              <a:defRPr/>
            </a:pPr>
            <a:endParaRPr lang="en-US"/>
          </a:p>
        </p:txBody>
      </p:sp>
      <p:sp>
        <p:nvSpPr>
          <p:cNvPr id="81923" name="Rectangle 1027"/>
          <p:cNvSpPr>
            <a:spLocks noGrp="1" noChangeArrowheads="1"/>
          </p:cNvSpPr>
          <p:nvPr>
            <p:ph type="dt" sz="quarter" idx="1"/>
          </p:nvPr>
        </p:nvSpPr>
        <p:spPr bwMode="auto">
          <a:xfrm>
            <a:off x="3849911" y="0"/>
            <a:ext cx="2946144" cy="496411"/>
          </a:xfrm>
          <a:prstGeom prst="rect">
            <a:avLst/>
          </a:prstGeom>
          <a:noFill/>
          <a:ln w="9525">
            <a:noFill/>
            <a:miter lim="800000"/>
            <a:headEnd/>
            <a:tailEnd/>
          </a:ln>
          <a:effectLst/>
        </p:spPr>
        <p:txBody>
          <a:bodyPr vert="horz" wrap="square" lIns="92300" tIns="46150" rIns="92300" bIns="46150" numCol="1" anchor="t" anchorCtr="0" compatLnSpc="1">
            <a:prstTxWarp prst="textNoShape">
              <a:avLst/>
            </a:prstTxWarp>
          </a:bodyPr>
          <a:lstStyle>
            <a:lvl1pPr algn="r">
              <a:defRPr sz="1200">
                <a:ea typeface="+mn-ea"/>
                <a:cs typeface="+mn-cs"/>
              </a:defRPr>
            </a:lvl1pPr>
          </a:lstStyle>
          <a:p>
            <a:pPr>
              <a:defRPr/>
            </a:pPr>
            <a:endParaRPr lang="en-US"/>
          </a:p>
        </p:txBody>
      </p:sp>
      <p:sp>
        <p:nvSpPr>
          <p:cNvPr id="81924" name="Rectangle 1028"/>
          <p:cNvSpPr>
            <a:spLocks noGrp="1" noChangeArrowheads="1"/>
          </p:cNvSpPr>
          <p:nvPr>
            <p:ph type="ftr" sz="quarter" idx="2"/>
          </p:nvPr>
        </p:nvSpPr>
        <p:spPr bwMode="auto">
          <a:xfrm>
            <a:off x="1" y="9430223"/>
            <a:ext cx="2946145" cy="496411"/>
          </a:xfrm>
          <a:prstGeom prst="rect">
            <a:avLst/>
          </a:prstGeom>
          <a:noFill/>
          <a:ln w="9525">
            <a:noFill/>
            <a:miter lim="800000"/>
            <a:headEnd/>
            <a:tailEnd/>
          </a:ln>
          <a:effectLst/>
        </p:spPr>
        <p:txBody>
          <a:bodyPr vert="horz" wrap="square" lIns="92300" tIns="46150" rIns="92300" bIns="46150" numCol="1" anchor="b" anchorCtr="0" compatLnSpc="1">
            <a:prstTxWarp prst="textNoShape">
              <a:avLst/>
            </a:prstTxWarp>
          </a:bodyPr>
          <a:lstStyle>
            <a:lvl1pPr>
              <a:defRPr sz="1200">
                <a:ea typeface="+mn-ea"/>
                <a:cs typeface="+mn-cs"/>
              </a:defRPr>
            </a:lvl1pPr>
          </a:lstStyle>
          <a:p>
            <a:pPr>
              <a:defRPr/>
            </a:pPr>
            <a:endParaRPr lang="en-US"/>
          </a:p>
        </p:txBody>
      </p:sp>
      <p:sp>
        <p:nvSpPr>
          <p:cNvPr id="81925" name="Rectangle 1029"/>
          <p:cNvSpPr>
            <a:spLocks noGrp="1" noChangeArrowheads="1"/>
          </p:cNvSpPr>
          <p:nvPr>
            <p:ph type="sldNum" sz="quarter" idx="3"/>
          </p:nvPr>
        </p:nvSpPr>
        <p:spPr bwMode="auto">
          <a:xfrm>
            <a:off x="3849911" y="9430223"/>
            <a:ext cx="2946144" cy="496411"/>
          </a:xfrm>
          <a:prstGeom prst="rect">
            <a:avLst/>
          </a:prstGeom>
          <a:noFill/>
          <a:ln w="9525">
            <a:noFill/>
            <a:miter lim="800000"/>
            <a:headEnd/>
            <a:tailEnd/>
          </a:ln>
          <a:effectLst/>
        </p:spPr>
        <p:txBody>
          <a:bodyPr vert="horz" wrap="square" lIns="92300" tIns="46150" rIns="92300" bIns="46150" numCol="1" anchor="b" anchorCtr="0" compatLnSpc="1">
            <a:prstTxWarp prst="textNoShape">
              <a:avLst/>
            </a:prstTxWarp>
          </a:bodyPr>
          <a:lstStyle>
            <a:lvl1pPr algn="r">
              <a:defRPr sz="1200"/>
            </a:lvl1pPr>
          </a:lstStyle>
          <a:p>
            <a:fld id="{ED592492-A561-CA4B-9BC8-43DCBD6D63AC}" type="slidenum">
              <a:rPr lang="en-US"/>
              <a:pPr/>
              <a:t>‹#›</a:t>
            </a:fld>
            <a:endParaRPr lang="en-US"/>
          </a:p>
        </p:txBody>
      </p:sp>
    </p:spTree>
    <p:extLst>
      <p:ext uri="{BB962C8B-B14F-4D97-AF65-F5344CB8AC3E}">
        <p14:creationId xmlns:p14="http://schemas.microsoft.com/office/powerpoint/2010/main" val="404850503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1" y="0"/>
            <a:ext cx="2946145" cy="496411"/>
          </a:xfrm>
          <a:prstGeom prst="rect">
            <a:avLst/>
          </a:prstGeom>
          <a:noFill/>
          <a:ln w="9525">
            <a:noFill/>
            <a:miter lim="800000"/>
            <a:headEnd/>
            <a:tailEnd/>
          </a:ln>
          <a:effectLst/>
        </p:spPr>
        <p:txBody>
          <a:bodyPr vert="horz" wrap="square" lIns="92300" tIns="46150" rIns="92300" bIns="46150" numCol="1" anchor="t" anchorCtr="0" compatLnSpc="1">
            <a:prstTxWarp prst="textNoShape">
              <a:avLst/>
            </a:prstTxWarp>
          </a:bodyPr>
          <a:lstStyle>
            <a:lvl1pPr>
              <a:defRPr sz="1200">
                <a:ea typeface="+mn-ea"/>
                <a:cs typeface="+mn-cs"/>
              </a:defRPr>
            </a:lvl1pPr>
          </a:lstStyle>
          <a:p>
            <a:pPr>
              <a:defRPr/>
            </a:pPr>
            <a:endParaRPr lang="de-DE"/>
          </a:p>
        </p:txBody>
      </p:sp>
      <p:sp>
        <p:nvSpPr>
          <p:cNvPr id="8195" name="Rectangle 3"/>
          <p:cNvSpPr>
            <a:spLocks noGrp="1" noChangeArrowheads="1"/>
          </p:cNvSpPr>
          <p:nvPr>
            <p:ph type="dt" idx="1"/>
          </p:nvPr>
        </p:nvSpPr>
        <p:spPr bwMode="auto">
          <a:xfrm>
            <a:off x="3849911" y="0"/>
            <a:ext cx="2946144" cy="496411"/>
          </a:xfrm>
          <a:prstGeom prst="rect">
            <a:avLst/>
          </a:prstGeom>
          <a:noFill/>
          <a:ln w="9525">
            <a:noFill/>
            <a:miter lim="800000"/>
            <a:headEnd/>
            <a:tailEnd/>
          </a:ln>
          <a:effectLst/>
        </p:spPr>
        <p:txBody>
          <a:bodyPr vert="horz" wrap="square" lIns="92300" tIns="46150" rIns="92300" bIns="46150" numCol="1" anchor="t" anchorCtr="0" compatLnSpc="1">
            <a:prstTxWarp prst="textNoShape">
              <a:avLst/>
            </a:prstTxWarp>
          </a:bodyPr>
          <a:lstStyle>
            <a:lvl1pPr algn="r">
              <a:defRPr sz="1200">
                <a:ea typeface="+mn-ea"/>
                <a:cs typeface="+mn-cs"/>
              </a:defRPr>
            </a:lvl1pPr>
          </a:lstStyle>
          <a:p>
            <a:pPr>
              <a:defRPr/>
            </a:pPr>
            <a:endParaRPr lang="de-DE"/>
          </a:p>
        </p:txBody>
      </p:sp>
      <p:sp>
        <p:nvSpPr>
          <p:cNvPr id="49156" name="Rectangle 4"/>
          <p:cNvSpPr>
            <a:spLocks noGrp="1" noRot="1" noChangeAspect="1" noChangeArrowheads="1" noTextEdit="1"/>
          </p:cNvSpPr>
          <p:nvPr>
            <p:ph type="sldImg" idx="2"/>
          </p:nvPr>
        </p:nvSpPr>
        <p:spPr bwMode="auto">
          <a:xfrm>
            <a:off x="917575" y="744538"/>
            <a:ext cx="4964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val="1"/>
            </a:ext>
          </a:extLst>
        </p:spPr>
      </p:sp>
      <p:sp>
        <p:nvSpPr>
          <p:cNvPr id="8197" name="Rectangle 5"/>
          <p:cNvSpPr>
            <a:spLocks noGrp="1" noChangeArrowheads="1"/>
          </p:cNvSpPr>
          <p:nvPr>
            <p:ph type="body" sz="quarter" idx="3"/>
          </p:nvPr>
        </p:nvSpPr>
        <p:spPr bwMode="auto">
          <a:xfrm>
            <a:off x="680254" y="4715907"/>
            <a:ext cx="5437168" cy="4467701"/>
          </a:xfrm>
          <a:prstGeom prst="rect">
            <a:avLst/>
          </a:prstGeom>
          <a:noFill/>
          <a:ln w="9525">
            <a:noFill/>
            <a:miter lim="800000"/>
            <a:headEnd/>
            <a:tailEnd/>
          </a:ln>
          <a:effectLst/>
        </p:spPr>
        <p:txBody>
          <a:bodyPr vert="horz" wrap="square" lIns="92300" tIns="46150" rIns="92300" bIns="46150" numCol="1" anchor="t" anchorCtr="0" compatLnSpc="1">
            <a:prstTxWarp prst="textNoShape">
              <a:avLst/>
            </a:prstTxWarp>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8198" name="Rectangle 6"/>
          <p:cNvSpPr>
            <a:spLocks noGrp="1" noChangeArrowheads="1"/>
          </p:cNvSpPr>
          <p:nvPr>
            <p:ph type="ftr" sz="quarter" idx="4"/>
          </p:nvPr>
        </p:nvSpPr>
        <p:spPr bwMode="auto">
          <a:xfrm>
            <a:off x="1" y="9430223"/>
            <a:ext cx="2946145" cy="496411"/>
          </a:xfrm>
          <a:prstGeom prst="rect">
            <a:avLst/>
          </a:prstGeom>
          <a:noFill/>
          <a:ln w="9525">
            <a:noFill/>
            <a:miter lim="800000"/>
            <a:headEnd/>
            <a:tailEnd/>
          </a:ln>
          <a:effectLst/>
        </p:spPr>
        <p:txBody>
          <a:bodyPr vert="horz" wrap="square" lIns="92300" tIns="46150" rIns="92300" bIns="46150" numCol="1" anchor="b" anchorCtr="0" compatLnSpc="1">
            <a:prstTxWarp prst="textNoShape">
              <a:avLst/>
            </a:prstTxWarp>
          </a:bodyPr>
          <a:lstStyle>
            <a:lvl1pPr>
              <a:defRPr sz="1200">
                <a:ea typeface="+mn-ea"/>
                <a:cs typeface="+mn-cs"/>
              </a:defRPr>
            </a:lvl1pPr>
          </a:lstStyle>
          <a:p>
            <a:pPr>
              <a:defRPr/>
            </a:pPr>
            <a:endParaRPr lang="de-DE"/>
          </a:p>
        </p:txBody>
      </p:sp>
      <p:sp>
        <p:nvSpPr>
          <p:cNvPr id="8199" name="Rectangle 7"/>
          <p:cNvSpPr>
            <a:spLocks noGrp="1" noChangeArrowheads="1"/>
          </p:cNvSpPr>
          <p:nvPr>
            <p:ph type="sldNum" sz="quarter" idx="5"/>
          </p:nvPr>
        </p:nvSpPr>
        <p:spPr bwMode="auto">
          <a:xfrm>
            <a:off x="3849911" y="9430223"/>
            <a:ext cx="2946144" cy="496411"/>
          </a:xfrm>
          <a:prstGeom prst="rect">
            <a:avLst/>
          </a:prstGeom>
          <a:noFill/>
          <a:ln w="9525">
            <a:noFill/>
            <a:miter lim="800000"/>
            <a:headEnd/>
            <a:tailEnd/>
          </a:ln>
          <a:effectLst/>
        </p:spPr>
        <p:txBody>
          <a:bodyPr vert="horz" wrap="square" lIns="92300" tIns="46150" rIns="92300" bIns="46150" numCol="1" anchor="b" anchorCtr="0" compatLnSpc="1">
            <a:prstTxWarp prst="textNoShape">
              <a:avLst/>
            </a:prstTxWarp>
          </a:bodyPr>
          <a:lstStyle>
            <a:lvl1pPr algn="r">
              <a:defRPr sz="1200"/>
            </a:lvl1pPr>
          </a:lstStyle>
          <a:p>
            <a:fld id="{187A0291-C69D-8B46-8086-5509DFD799B1}" type="slidenum">
              <a:rPr lang="de-DE"/>
              <a:pPr/>
              <a:t>‹#›</a:t>
            </a:fld>
            <a:endParaRPr lang="de-DE"/>
          </a:p>
        </p:txBody>
      </p:sp>
    </p:spTree>
    <p:extLst>
      <p:ext uri="{BB962C8B-B14F-4D97-AF65-F5344CB8AC3E}">
        <p14:creationId xmlns:p14="http://schemas.microsoft.com/office/powerpoint/2010/main" val="149920195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ＭＳ Ｐゴシック" charset="0"/>
        <a:cs typeface="+mn-cs"/>
      </a:defRPr>
    </a:lvl1pPr>
    <a:lvl2pPr marL="457200" algn="l" rtl="0" eaLnBrk="0" fontAlgn="base" hangingPunct="0">
      <a:spcBef>
        <a:spcPct val="30000"/>
      </a:spcBef>
      <a:spcAft>
        <a:spcPct val="0"/>
      </a:spcAft>
      <a:defRPr sz="1200" kern="1200">
        <a:solidFill>
          <a:schemeClr val="tx1"/>
        </a:solidFill>
        <a:latin typeface="Arial"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Arial" charset="0"/>
                <a:ea typeface="ＭＳ Ｐゴシック" charset="0"/>
                <a:cs typeface="Arial" charset="0"/>
              </a:defRPr>
            </a:lvl1pPr>
            <a:lvl2pPr marL="749934" indent="-288436" eaLnBrk="0" hangingPunct="0">
              <a:defRPr sz="2000">
                <a:solidFill>
                  <a:schemeClr val="tx1"/>
                </a:solidFill>
                <a:latin typeface="Arial" charset="0"/>
                <a:ea typeface="Arial" charset="0"/>
                <a:cs typeface="Arial" charset="0"/>
              </a:defRPr>
            </a:lvl2pPr>
            <a:lvl3pPr marL="1153744" indent="-230749" eaLnBrk="0" hangingPunct="0">
              <a:defRPr sz="2000">
                <a:solidFill>
                  <a:schemeClr val="tx1"/>
                </a:solidFill>
                <a:latin typeface="Arial" charset="0"/>
                <a:ea typeface="Arial" charset="0"/>
                <a:cs typeface="Arial" charset="0"/>
              </a:defRPr>
            </a:lvl3pPr>
            <a:lvl4pPr marL="1615242" indent="-230749" eaLnBrk="0" hangingPunct="0">
              <a:defRPr sz="2000">
                <a:solidFill>
                  <a:schemeClr val="tx1"/>
                </a:solidFill>
                <a:latin typeface="Arial" charset="0"/>
                <a:ea typeface="Arial" charset="0"/>
                <a:cs typeface="Arial" charset="0"/>
              </a:defRPr>
            </a:lvl4pPr>
            <a:lvl5pPr marL="2076740" indent="-230749" eaLnBrk="0" hangingPunct="0">
              <a:defRPr sz="2000">
                <a:solidFill>
                  <a:schemeClr val="tx1"/>
                </a:solidFill>
                <a:latin typeface="Arial" charset="0"/>
                <a:ea typeface="Arial" charset="0"/>
                <a:cs typeface="Arial" charset="0"/>
              </a:defRPr>
            </a:lvl5pPr>
            <a:lvl6pPr marL="2538237" indent="-230749" eaLnBrk="0" fontAlgn="base" hangingPunct="0">
              <a:spcBef>
                <a:spcPct val="0"/>
              </a:spcBef>
              <a:spcAft>
                <a:spcPct val="0"/>
              </a:spcAft>
              <a:defRPr sz="2000">
                <a:solidFill>
                  <a:schemeClr val="tx1"/>
                </a:solidFill>
                <a:latin typeface="Arial" charset="0"/>
                <a:ea typeface="Arial" charset="0"/>
                <a:cs typeface="Arial" charset="0"/>
              </a:defRPr>
            </a:lvl6pPr>
            <a:lvl7pPr marL="2999735" indent="-230749" eaLnBrk="0" fontAlgn="base" hangingPunct="0">
              <a:spcBef>
                <a:spcPct val="0"/>
              </a:spcBef>
              <a:spcAft>
                <a:spcPct val="0"/>
              </a:spcAft>
              <a:defRPr sz="2000">
                <a:solidFill>
                  <a:schemeClr val="tx1"/>
                </a:solidFill>
                <a:latin typeface="Arial" charset="0"/>
                <a:ea typeface="Arial" charset="0"/>
                <a:cs typeface="Arial" charset="0"/>
              </a:defRPr>
            </a:lvl7pPr>
            <a:lvl8pPr marL="3461233" indent="-230749" eaLnBrk="0" fontAlgn="base" hangingPunct="0">
              <a:spcBef>
                <a:spcPct val="0"/>
              </a:spcBef>
              <a:spcAft>
                <a:spcPct val="0"/>
              </a:spcAft>
              <a:defRPr sz="2000">
                <a:solidFill>
                  <a:schemeClr val="tx1"/>
                </a:solidFill>
                <a:latin typeface="Arial" charset="0"/>
                <a:ea typeface="Arial" charset="0"/>
                <a:cs typeface="Arial" charset="0"/>
              </a:defRPr>
            </a:lvl8pPr>
            <a:lvl9pPr marL="3922730" indent="-230749" eaLnBrk="0" fontAlgn="base" hangingPunct="0">
              <a:spcBef>
                <a:spcPct val="0"/>
              </a:spcBef>
              <a:spcAft>
                <a:spcPct val="0"/>
              </a:spcAft>
              <a:defRPr sz="2000">
                <a:solidFill>
                  <a:schemeClr val="tx1"/>
                </a:solidFill>
                <a:latin typeface="Arial" charset="0"/>
                <a:ea typeface="Arial" charset="0"/>
                <a:cs typeface="Arial" charset="0"/>
              </a:defRPr>
            </a:lvl9pPr>
          </a:lstStyle>
          <a:p>
            <a:pPr eaLnBrk="1" hangingPunct="1"/>
            <a:fld id="{C8A0044B-9621-D442-9C88-6ED8B240719D}" type="slidenum">
              <a:rPr lang="de-DE" sz="1200"/>
              <a:pPr eaLnBrk="1" hangingPunct="1"/>
              <a:t>1</a:t>
            </a:fld>
            <a:endParaRPr lang="de-DE" sz="1200" dirty="0"/>
          </a:p>
        </p:txBody>
      </p:sp>
      <p:sp>
        <p:nvSpPr>
          <p:cNvPr id="50179" name="Rectangle 7"/>
          <p:cNvSpPr txBox="1">
            <a:spLocks noGrp="1" noChangeArrowheads="1"/>
          </p:cNvSpPr>
          <p:nvPr/>
        </p:nvSpPr>
        <p:spPr bwMode="auto">
          <a:xfrm>
            <a:off x="3853150" y="9434996"/>
            <a:ext cx="2944525" cy="4932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5715" tIns="47862" rIns="95715" bIns="47862" anchor="b"/>
          <a:lstStyle>
            <a:lvl1pPr defTabSz="947738" eaLnBrk="0" hangingPunct="0">
              <a:defRPr sz="2000">
                <a:solidFill>
                  <a:schemeClr val="tx1"/>
                </a:solidFill>
                <a:latin typeface="Arial" charset="0"/>
                <a:ea typeface="ＭＳ Ｐゴシック" charset="0"/>
                <a:cs typeface="Arial" charset="0"/>
              </a:defRPr>
            </a:lvl1pPr>
            <a:lvl2pPr marL="742950" indent="-285750" defTabSz="947738" eaLnBrk="0" hangingPunct="0">
              <a:defRPr sz="2000">
                <a:solidFill>
                  <a:schemeClr val="tx1"/>
                </a:solidFill>
                <a:latin typeface="Arial" charset="0"/>
                <a:ea typeface="Arial" charset="0"/>
                <a:cs typeface="Arial" charset="0"/>
              </a:defRPr>
            </a:lvl2pPr>
            <a:lvl3pPr marL="1143000" indent="-228600" defTabSz="947738" eaLnBrk="0" hangingPunct="0">
              <a:defRPr sz="2000">
                <a:solidFill>
                  <a:schemeClr val="tx1"/>
                </a:solidFill>
                <a:latin typeface="Arial" charset="0"/>
                <a:ea typeface="Arial" charset="0"/>
                <a:cs typeface="Arial" charset="0"/>
              </a:defRPr>
            </a:lvl3pPr>
            <a:lvl4pPr marL="1600200" indent="-228600" defTabSz="947738" eaLnBrk="0" hangingPunct="0">
              <a:defRPr sz="2000">
                <a:solidFill>
                  <a:schemeClr val="tx1"/>
                </a:solidFill>
                <a:latin typeface="Arial" charset="0"/>
                <a:ea typeface="Arial" charset="0"/>
                <a:cs typeface="Arial" charset="0"/>
              </a:defRPr>
            </a:lvl4pPr>
            <a:lvl5pPr marL="2057400" indent="-228600" defTabSz="947738" eaLnBrk="0" hangingPunct="0">
              <a:defRPr sz="2000">
                <a:solidFill>
                  <a:schemeClr val="tx1"/>
                </a:solidFill>
                <a:latin typeface="Arial" charset="0"/>
                <a:ea typeface="Arial" charset="0"/>
                <a:cs typeface="Arial" charset="0"/>
              </a:defRPr>
            </a:lvl5pPr>
            <a:lvl6pPr marL="2514600" indent="-228600" defTabSz="947738" eaLnBrk="0" fontAlgn="base" hangingPunct="0">
              <a:spcBef>
                <a:spcPct val="0"/>
              </a:spcBef>
              <a:spcAft>
                <a:spcPct val="0"/>
              </a:spcAft>
              <a:defRPr sz="2000">
                <a:solidFill>
                  <a:schemeClr val="tx1"/>
                </a:solidFill>
                <a:latin typeface="Arial" charset="0"/>
                <a:ea typeface="Arial" charset="0"/>
                <a:cs typeface="Arial" charset="0"/>
              </a:defRPr>
            </a:lvl6pPr>
            <a:lvl7pPr marL="2971800" indent="-228600" defTabSz="947738" eaLnBrk="0" fontAlgn="base" hangingPunct="0">
              <a:spcBef>
                <a:spcPct val="0"/>
              </a:spcBef>
              <a:spcAft>
                <a:spcPct val="0"/>
              </a:spcAft>
              <a:defRPr sz="2000">
                <a:solidFill>
                  <a:schemeClr val="tx1"/>
                </a:solidFill>
                <a:latin typeface="Arial" charset="0"/>
                <a:ea typeface="Arial" charset="0"/>
                <a:cs typeface="Arial" charset="0"/>
              </a:defRPr>
            </a:lvl7pPr>
            <a:lvl8pPr marL="3429000" indent="-228600" defTabSz="947738" eaLnBrk="0" fontAlgn="base" hangingPunct="0">
              <a:spcBef>
                <a:spcPct val="0"/>
              </a:spcBef>
              <a:spcAft>
                <a:spcPct val="0"/>
              </a:spcAft>
              <a:defRPr sz="2000">
                <a:solidFill>
                  <a:schemeClr val="tx1"/>
                </a:solidFill>
                <a:latin typeface="Arial" charset="0"/>
                <a:ea typeface="Arial" charset="0"/>
                <a:cs typeface="Arial" charset="0"/>
              </a:defRPr>
            </a:lvl8pPr>
            <a:lvl9pPr marL="3886200" indent="-228600" defTabSz="947738" eaLnBrk="0" fontAlgn="base" hangingPunct="0">
              <a:spcBef>
                <a:spcPct val="0"/>
              </a:spcBef>
              <a:spcAft>
                <a:spcPct val="0"/>
              </a:spcAft>
              <a:defRPr sz="2000">
                <a:solidFill>
                  <a:schemeClr val="tx1"/>
                </a:solidFill>
                <a:latin typeface="Arial" charset="0"/>
                <a:ea typeface="Arial" charset="0"/>
                <a:cs typeface="Arial" charset="0"/>
              </a:defRPr>
            </a:lvl9pPr>
          </a:lstStyle>
          <a:p>
            <a:pPr algn="r" eaLnBrk="1" hangingPunct="1"/>
            <a:fld id="{2A8D0DA8-2A05-DC43-8D66-A7511AEB48C0}" type="slidenum">
              <a:rPr lang="en-GB" sz="1300"/>
              <a:pPr algn="r" eaLnBrk="1" hangingPunct="1"/>
              <a:t>1</a:t>
            </a:fld>
            <a:endParaRPr lang="en-GB" sz="1300" dirty="0"/>
          </a:p>
        </p:txBody>
      </p:sp>
      <p:sp>
        <p:nvSpPr>
          <p:cNvPr id="50180" name="Rectangle 2"/>
          <p:cNvSpPr>
            <a:spLocks noGrp="1" noRot="1" noChangeAspect="1" noChangeArrowheads="1" noTextEdit="1"/>
          </p:cNvSpPr>
          <p:nvPr>
            <p:ph type="sldImg"/>
          </p:nvPr>
        </p:nvSpPr>
        <p:spPr>
          <a:xfrm>
            <a:off x="915988" y="744538"/>
            <a:ext cx="4967287" cy="3724275"/>
          </a:xfrm>
          <a:ln/>
        </p:spPr>
      </p:sp>
      <p:sp>
        <p:nvSpPr>
          <p:cNvPr id="50181" name="Rectangle 3"/>
          <p:cNvSpPr>
            <a:spLocks noGrp="1" noChangeArrowheads="1"/>
          </p:cNvSpPr>
          <p:nvPr>
            <p:ph type="body" idx="1"/>
          </p:nvPr>
        </p:nvSpPr>
        <p:spPr>
          <a:xfrm>
            <a:off x="907005" y="4715907"/>
            <a:ext cx="4983666" cy="446770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lIns="95715" tIns="47862" rIns="95715" bIns="47862"/>
          <a:lstStyle/>
          <a:p>
            <a:pPr eaLnBrk="1" hangingPunct="1"/>
            <a:endParaRPr lang="de-DE"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000">
                <a:solidFill>
                  <a:schemeClr val="tx1"/>
                </a:solidFill>
                <a:latin typeface="Arial" charset="0"/>
                <a:ea typeface="ＭＳ Ｐゴシック" charset="0"/>
                <a:cs typeface="Arial" charset="0"/>
              </a:defRPr>
            </a:lvl1pPr>
            <a:lvl2pPr marL="749934" indent="-288436" eaLnBrk="0" hangingPunct="0">
              <a:defRPr sz="2000">
                <a:solidFill>
                  <a:schemeClr val="tx1"/>
                </a:solidFill>
                <a:latin typeface="Arial" charset="0"/>
                <a:ea typeface="Arial" charset="0"/>
                <a:cs typeface="Arial" charset="0"/>
              </a:defRPr>
            </a:lvl2pPr>
            <a:lvl3pPr marL="1153744" indent="-230749" eaLnBrk="0" hangingPunct="0">
              <a:defRPr sz="2000">
                <a:solidFill>
                  <a:schemeClr val="tx1"/>
                </a:solidFill>
                <a:latin typeface="Arial" charset="0"/>
                <a:ea typeface="Arial" charset="0"/>
                <a:cs typeface="Arial" charset="0"/>
              </a:defRPr>
            </a:lvl3pPr>
            <a:lvl4pPr marL="1615242" indent="-230749" eaLnBrk="0" hangingPunct="0">
              <a:defRPr sz="2000">
                <a:solidFill>
                  <a:schemeClr val="tx1"/>
                </a:solidFill>
                <a:latin typeface="Arial" charset="0"/>
                <a:ea typeface="Arial" charset="0"/>
                <a:cs typeface="Arial" charset="0"/>
              </a:defRPr>
            </a:lvl4pPr>
            <a:lvl5pPr marL="2076740" indent="-230749" eaLnBrk="0" hangingPunct="0">
              <a:defRPr sz="2000">
                <a:solidFill>
                  <a:schemeClr val="tx1"/>
                </a:solidFill>
                <a:latin typeface="Arial" charset="0"/>
                <a:ea typeface="Arial" charset="0"/>
                <a:cs typeface="Arial" charset="0"/>
              </a:defRPr>
            </a:lvl5pPr>
            <a:lvl6pPr marL="2538237" indent="-230749" eaLnBrk="0" fontAlgn="base" hangingPunct="0">
              <a:spcBef>
                <a:spcPct val="0"/>
              </a:spcBef>
              <a:spcAft>
                <a:spcPct val="0"/>
              </a:spcAft>
              <a:defRPr sz="2000">
                <a:solidFill>
                  <a:schemeClr val="tx1"/>
                </a:solidFill>
                <a:latin typeface="Arial" charset="0"/>
                <a:ea typeface="Arial" charset="0"/>
                <a:cs typeface="Arial" charset="0"/>
              </a:defRPr>
            </a:lvl6pPr>
            <a:lvl7pPr marL="2999735" indent="-230749" eaLnBrk="0" fontAlgn="base" hangingPunct="0">
              <a:spcBef>
                <a:spcPct val="0"/>
              </a:spcBef>
              <a:spcAft>
                <a:spcPct val="0"/>
              </a:spcAft>
              <a:defRPr sz="2000">
                <a:solidFill>
                  <a:schemeClr val="tx1"/>
                </a:solidFill>
                <a:latin typeface="Arial" charset="0"/>
                <a:ea typeface="Arial" charset="0"/>
                <a:cs typeface="Arial" charset="0"/>
              </a:defRPr>
            </a:lvl7pPr>
            <a:lvl8pPr marL="3461233" indent="-230749" eaLnBrk="0" fontAlgn="base" hangingPunct="0">
              <a:spcBef>
                <a:spcPct val="0"/>
              </a:spcBef>
              <a:spcAft>
                <a:spcPct val="0"/>
              </a:spcAft>
              <a:defRPr sz="2000">
                <a:solidFill>
                  <a:schemeClr val="tx1"/>
                </a:solidFill>
                <a:latin typeface="Arial" charset="0"/>
                <a:ea typeface="Arial" charset="0"/>
                <a:cs typeface="Arial" charset="0"/>
              </a:defRPr>
            </a:lvl8pPr>
            <a:lvl9pPr marL="3922730" indent="-230749" eaLnBrk="0" fontAlgn="base" hangingPunct="0">
              <a:spcBef>
                <a:spcPct val="0"/>
              </a:spcBef>
              <a:spcAft>
                <a:spcPct val="0"/>
              </a:spcAft>
              <a:defRPr sz="2000">
                <a:solidFill>
                  <a:schemeClr val="tx1"/>
                </a:solidFill>
                <a:latin typeface="Arial" charset="0"/>
                <a:ea typeface="Arial" charset="0"/>
                <a:cs typeface="Arial" charset="0"/>
              </a:defRPr>
            </a:lvl9pPr>
          </a:lstStyle>
          <a:p>
            <a:pPr eaLnBrk="1" hangingPunct="1"/>
            <a:fld id="{FCF8E7E5-1230-9148-8DB2-61F287C6ACD1}" type="slidenum">
              <a:rPr lang="de-DE" sz="1200"/>
              <a:pPr eaLnBrk="1" hangingPunct="1"/>
              <a:t>2</a:t>
            </a:fld>
            <a:endParaRPr lang="de-DE" sz="1200" dirty="0"/>
          </a:p>
        </p:txBody>
      </p:sp>
      <p:sp>
        <p:nvSpPr>
          <p:cNvPr id="51203" name="Rectangle 2"/>
          <p:cNvSpPr>
            <a:spLocks noGrp="1" noRot="1" noChangeAspect="1" noChangeArrowheads="1" noTextEdit="1"/>
          </p:cNvSpPr>
          <p:nvPr>
            <p:ph type="sldImg"/>
          </p:nvPr>
        </p:nvSpPr>
        <p:spPr>
          <a:xfrm>
            <a:off x="915988" y="744538"/>
            <a:ext cx="4967287" cy="3724275"/>
          </a:xfrm>
          <a:ln/>
        </p:spPr>
      </p:sp>
      <p:sp>
        <p:nvSpPr>
          <p:cNvPr id="51204" name="Rectangle 3"/>
          <p:cNvSpPr>
            <a:spLocks noGrp="1" noChangeArrowheads="1"/>
          </p:cNvSpPr>
          <p:nvPr>
            <p:ph type="body" idx="1"/>
          </p:nvPr>
        </p:nvSpPr>
        <p:spPr>
          <a:xfrm>
            <a:off x="907005" y="4715907"/>
            <a:ext cx="4983666" cy="4467701"/>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a:lstStyle/>
          <a:p>
            <a:pPr eaLnBrk="1" hangingPunct="1"/>
            <a:endParaRPr noProof="1"/>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eriod"/>
            </a:pPr>
            <a:r>
              <a:rPr lang="en-US" dirty="0" smtClean="0"/>
              <a:t>Un </a:t>
            </a:r>
            <a:r>
              <a:rPr lang="en-US" dirty="0" err="1" smtClean="0"/>
              <a:t>objectif</a:t>
            </a:r>
            <a:r>
              <a:rPr lang="en-US" dirty="0" smtClean="0"/>
              <a:t> </a:t>
            </a:r>
            <a:r>
              <a:rPr lang="en-US" dirty="0" err="1" smtClean="0"/>
              <a:t>est</a:t>
            </a:r>
            <a:r>
              <a:rPr lang="en-US" dirty="0" smtClean="0"/>
              <a:t> un </a:t>
            </a:r>
            <a:r>
              <a:rPr lang="en-US" dirty="0" err="1" smtClean="0"/>
              <a:t>resultat</a:t>
            </a:r>
            <a:r>
              <a:rPr lang="en-US" dirty="0" smtClean="0"/>
              <a:t> </a:t>
            </a:r>
            <a:r>
              <a:rPr lang="en-US" dirty="0" err="1" smtClean="0"/>
              <a:t>quune</a:t>
            </a:r>
            <a:r>
              <a:rPr lang="en-US" dirty="0" smtClean="0"/>
              <a:t> </a:t>
            </a:r>
            <a:r>
              <a:rPr lang="en-US" dirty="0" err="1" smtClean="0"/>
              <a:t>entreprise</a:t>
            </a:r>
            <a:r>
              <a:rPr lang="en-US" dirty="0" smtClean="0"/>
              <a:t> se propose </a:t>
            </a:r>
            <a:r>
              <a:rPr lang="en-US" dirty="0" err="1" smtClean="0"/>
              <a:t>datteindre</a:t>
            </a:r>
            <a:r>
              <a:rPr lang="en-US" baseline="0" dirty="0" smtClean="0"/>
              <a:t> </a:t>
            </a:r>
            <a:r>
              <a:rPr lang="en-US" baseline="0" dirty="0" err="1" smtClean="0"/>
              <a:t>alors</a:t>
            </a:r>
            <a:r>
              <a:rPr lang="en-US" baseline="0" dirty="0" smtClean="0"/>
              <a:t> </a:t>
            </a:r>
            <a:r>
              <a:rPr lang="en-US" baseline="0" dirty="0" err="1" smtClean="0"/>
              <a:t>qu’un</a:t>
            </a:r>
            <a:r>
              <a:rPr lang="en-US" baseline="0" dirty="0" smtClean="0"/>
              <a:t> plan </a:t>
            </a:r>
            <a:r>
              <a:rPr lang="en-US" baseline="0" dirty="0" err="1" smtClean="0"/>
              <a:t>est</a:t>
            </a:r>
            <a:r>
              <a:rPr lang="en-US" baseline="0" dirty="0" smtClean="0"/>
              <a:t> un </a:t>
            </a:r>
            <a:r>
              <a:rPr lang="en-US" baseline="0" dirty="0" err="1" smtClean="0"/>
              <a:t>projet</a:t>
            </a:r>
            <a:r>
              <a:rPr lang="en-US" baseline="0" dirty="0" smtClean="0"/>
              <a:t> qui </a:t>
            </a:r>
            <a:r>
              <a:rPr lang="en-US" baseline="0" dirty="0" err="1" smtClean="0"/>
              <a:t>est</a:t>
            </a:r>
            <a:r>
              <a:rPr lang="en-US" baseline="0" dirty="0" smtClean="0"/>
              <a:t> </a:t>
            </a:r>
            <a:r>
              <a:rPr lang="en-US" baseline="0" dirty="0" err="1" smtClean="0"/>
              <a:t>elaborer</a:t>
            </a:r>
            <a:r>
              <a:rPr lang="en-US" baseline="0" dirty="0" smtClean="0"/>
              <a:t> en </a:t>
            </a:r>
            <a:r>
              <a:rPr lang="en-US" baseline="0" dirty="0" err="1" smtClean="0"/>
              <a:t>vue</a:t>
            </a:r>
            <a:r>
              <a:rPr lang="en-US" baseline="0" dirty="0" smtClean="0"/>
              <a:t> </a:t>
            </a:r>
            <a:r>
              <a:rPr lang="en-US" baseline="0" dirty="0" err="1" smtClean="0"/>
              <a:t>datteindre</a:t>
            </a:r>
            <a:r>
              <a:rPr lang="en-US" baseline="0" dirty="0" smtClean="0"/>
              <a:t> </a:t>
            </a:r>
            <a:r>
              <a:rPr lang="en-US" baseline="0" dirty="0" err="1" smtClean="0"/>
              <a:t>cet</a:t>
            </a:r>
            <a:r>
              <a:rPr lang="en-US" baseline="0" dirty="0" smtClean="0"/>
              <a:t> </a:t>
            </a:r>
            <a:r>
              <a:rPr lang="en-US" baseline="0" dirty="0" err="1" smtClean="0"/>
              <a:t>objectif</a:t>
            </a:r>
            <a:r>
              <a:rPr lang="en-US" baseline="0" dirty="0" smtClean="0"/>
              <a:t>.</a:t>
            </a:r>
          </a:p>
          <a:p>
            <a:pPr marL="228600" indent="-228600">
              <a:buAutoNum type="arabicPeriod"/>
            </a:pPr>
            <a:endParaRPr lang="en-US" baseline="0" dirty="0" smtClean="0"/>
          </a:p>
          <a:p>
            <a:pPr marL="228600" indent="-228600">
              <a:buAutoNum type="arabicPeriod"/>
            </a:pPr>
            <a:r>
              <a:rPr lang="en-US" baseline="0" dirty="0" smtClean="0"/>
              <a:t>La </a:t>
            </a:r>
            <a:r>
              <a:rPr lang="en-US" baseline="0" dirty="0" err="1" smtClean="0"/>
              <a:t>planification</a:t>
            </a:r>
            <a:r>
              <a:rPr lang="en-US" baseline="0" dirty="0" smtClean="0"/>
              <a:t> aide a determiner les </a:t>
            </a:r>
            <a:r>
              <a:rPr lang="en-US" baseline="0" dirty="0" err="1" smtClean="0"/>
              <a:t>ressources</a:t>
            </a:r>
            <a:r>
              <a:rPr lang="en-US" baseline="0" dirty="0" smtClean="0"/>
              <a:t> </a:t>
            </a:r>
            <a:r>
              <a:rPr lang="en-US" baseline="0" dirty="0" err="1" smtClean="0"/>
              <a:t>necessaire</a:t>
            </a:r>
            <a:r>
              <a:rPr lang="en-US" baseline="0" dirty="0" smtClean="0"/>
              <a:t> pour </a:t>
            </a:r>
            <a:r>
              <a:rPr lang="en-US" baseline="0" dirty="0" err="1" smtClean="0"/>
              <a:t>atteindre</a:t>
            </a:r>
            <a:r>
              <a:rPr lang="en-US" baseline="0" dirty="0" smtClean="0"/>
              <a:t> les </a:t>
            </a:r>
            <a:r>
              <a:rPr lang="en-US" baseline="0" dirty="0" err="1" smtClean="0"/>
              <a:t>objectif</a:t>
            </a:r>
            <a:r>
              <a:rPr lang="en-US" baseline="0" dirty="0" smtClean="0"/>
              <a:t> fixer?? et </a:t>
            </a:r>
            <a:r>
              <a:rPr lang="en-US" baseline="0" dirty="0" err="1" smtClean="0"/>
              <a:t>permet</a:t>
            </a:r>
            <a:r>
              <a:rPr lang="en-US" baseline="0" dirty="0" smtClean="0"/>
              <a:t> au </a:t>
            </a:r>
            <a:r>
              <a:rPr lang="en-US" baseline="0" dirty="0" err="1" smtClean="0"/>
              <a:t>gestionnaire</a:t>
            </a:r>
            <a:r>
              <a:rPr lang="en-US" baseline="0" dirty="0" smtClean="0"/>
              <a:t> de </a:t>
            </a:r>
            <a:r>
              <a:rPr lang="en-US" baseline="0" dirty="0" err="1" smtClean="0"/>
              <a:t>choisir</a:t>
            </a:r>
            <a:r>
              <a:rPr lang="en-US" baseline="0" dirty="0" smtClean="0"/>
              <a:t> </a:t>
            </a:r>
            <a:r>
              <a:rPr lang="en-US" baseline="0" dirty="0" err="1" smtClean="0"/>
              <a:t>parmis</a:t>
            </a:r>
            <a:r>
              <a:rPr lang="en-US" baseline="0" dirty="0" smtClean="0"/>
              <a:t> </a:t>
            </a:r>
            <a:r>
              <a:rPr lang="en-US" baseline="0" dirty="0" err="1" smtClean="0"/>
              <a:t>plusieurs</a:t>
            </a:r>
            <a:r>
              <a:rPr lang="en-US" baseline="0" dirty="0" smtClean="0"/>
              <a:t> options </a:t>
            </a:r>
            <a:r>
              <a:rPr lang="en-US" baseline="0" dirty="0" err="1" smtClean="0"/>
              <a:t>celles</a:t>
            </a:r>
            <a:r>
              <a:rPr lang="en-US" baseline="0" dirty="0" smtClean="0"/>
              <a:t> qui </a:t>
            </a:r>
            <a:r>
              <a:rPr lang="en-US" baseline="0" dirty="0" err="1" smtClean="0"/>
              <a:t>permettra</a:t>
            </a:r>
            <a:r>
              <a:rPr lang="en-US" baseline="0" dirty="0" smtClean="0"/>
              <a:t> de </a:t>
            </a:r>
            <a:r>
              <a:rPr lang="en-US" baseline="0" dirty="0" err="1" smtClean="0"/>
              <a:t>realiser</a:t>
            </a:r>
            <a:r>
              <a:rPr lang="en-US" baseline="0" dirty="0" smtClean="0"/>
              <a:t> des </a:t>
            </a:r>
            <a:r>
              <a:rPr lang="en-US" baseline="0" dirty="0" err="1" smtClean="0"/>
              <a:t>objectifs</a:t>
            </a:r>
            <a:r>
              <a:rPr lang="en-US" baseline="0" dirty="0" smtClean="0"/>
              <a:t> de </a:t>
            </a:r>
            <a:r>
              <a:rPr lang="en-US" baseline="0" dirty="0" err="1" smtClean="0"/>
              <a:t>lentreprise</a:t>
            </a:r>
            <a:r>
              <a:rPr lang="en-US" baseline="0" dirty="0" smtClean="0"/>
              <a:t> de la </a:t>
            </a:r>
            <a:r>
              <a:rPr lang="en-US" baseline="0" dirty="0" err="1" smtClean="0"/>
              <a:t>mainere</a:t>
            </a:r>
            <a:r>
              <a:rPr lang="en-US" baseline="0" dirty="0" smtClean="0"/>
              <a:t> la plus rentable.</a:t>
            </a:r>
          </a:p>
          <a:p>
            <a:pPr marL="228600" indent="-228600">
              <a:buAutoNum type="arabicPeriod"/>
            </a:pPr>
            <a:endParaRPr lang="en-US" baseline="0" dirty="0" smtClean="0"/>
          </a:p>
          <a:p>
            <a:pPr marL="228600" indent="-228600">
              <a:buAutoNum type="arabicPeriod"/>
            </a:pPr>
            <a:r>
              <a:rPr lang="en-US" baseline="0" dirty="0" smtClean="0"/>
              <a:t>Les </a:t>
            </a:r>
            <a:r>
              <a:rPr lang="en-US" baseline="0" dirty="0" err="1" smtClean="0"/>
              <a:t>objectif</a:t>
            </a:r>
            <a:r>
              <a:rPr lang="en-US" baseline="0" dirty="0" smtClean="0"/>
              <a:t> aide a determiner </a:t>
            </a:r>
            <a:r>
              <a:rPr lang="en-US" baseline="0" dirty="0" err="1" smtClean="0"/>
              <a:t>ce</a:t>
            </a:r>
            <a:r>
              <a:rPr lang="en-US" baseline="0" dirty="0" smtClean="0"/>
              <a:t> </a:t>
            </a:r>
            <a:r>
              <a:rPr lang="en-US" baseline="0" dirty="0" err="1" smtClean="0"/>
              <a:t>quon</a:t>
            </a:r>
            <a:r>
              <a:rPr lang="en-US" baseline="0" dirty="0" smtClean="0"/>
              <a:t> </a:t>
            </a:r>
            <a:r>
              <a:rPr lang="en-US" baseline="0" dirty="0" err="1" smtClean="0"/>
              <a:t>veut</a:t>
            </a:r>
            <a:r>
              <a:rPr lang="en-US" baseline="0" dirty="0" smtClean="0"/>
              <a:t> </a:t>
            </a:r>
            <a:r>
              <a:rPr lang="en-US" baseline="0" dirty="0" err="1" smtClean="0"/>
              <a:t>accomplir</a:t>
            </a:r>
            <a:r>
              <a:rPr lang="en-US" baseline="0" dirty="0" smtClean="0"/>
              <a:t>, </a:t>
            </a:r>
            <a:r>
              <a:rPr lang="en-US" baseline="0" dirty="0" err="1" smtClean="0"/>
              <a:t>fourni</a:t>
            </a:r>
            <a:r>
              <a:rPr lang="en-US" baseline="0" dirty="0" smtClean="0"/>
              <a:t> au personnel </a:t>
            </a:r>
            <a:r>
              <a:rPr lang="en-US" baseline="0" dirty="0" err="1" smtClean="0"/>
              <a:t>une</a:t>
            </a:r>
            <a:r>
              <a:rPr lang="en-US" baseline="0" dirty="0" smtClean="0"/>
              <a:t> </a:t>
            </a:r>
            <a:r>
              <a:rPr lang="en-US" baseline="0" dirty="0" err="1" smtClean="0"/>
              <a:t>importante</a:t>
            </a:r>
            <a:r>
              <a:rPr lang="en-US" baseline="0" dirty="0" smtClean="0"/>
              <a:t> source de motivation, </a:t>
            </a:r>
            <a:r>
              <a:rPr lang="en-US" baseline="0" dirty="0" err="1" smtClean="0"/>
              <a:t>fourni</a:t>
            </a:r>
            <a:r>
              <a:rPr lang="en-US" baseline="0" dirty="0" smtClean="0"/>
              <a:t> </a:t>
            </a:r>
            <a:r>
              <a:rPr lang="en-US" baseline="0" dirty="0" err="1" smtClean="0"/>
              <a:t>aussi</a:t>
            </a:r>
            <a:r>
              <a:rPr lang="en-US" baseline="0" dirty="0" smtClean="0"/>
              <a:t> des </a:t>
            </a:r>
            <a:r>
              <a:rPr lang="en-US" baseline="0" dirty="0" err="1" smtClean="0"/>
              <a:t>normes</a:t>
            </a:r>
            <a:r>
              <a:rPr lang="en-US" baseline="0" dirty="0" smtClean="0"/>
              <a:t> qui </a:t>
            </a:r>
            <a:r>
              <a:rPr lang="en-US" baseline="0" dirty="0" err="1" smtClean="0"/>
              <a:t>permette</a:t>
            </a:r>
            <a:r>
              <a:rPr lang="en-US" baseline="0" dirty="0" smtClean="0"/>
              <a:t> </a:t>
            </a:r>
            <a:r>
              <a:rPr lang="en-US" baseline="0" dirty="0" err="1" smtClean="0"/>
              <a:t>levaluation</a:t>
            </a:r>
            <a:r>
              <a:rPr lang="en-US" baseline="0" dirty="0" smtClean="0"/>
              <a:t> du </a:t>
            </a:r>
            <a:r>
              <a:rPr lang="en-US" baseline="0" dirty="0" err="1" smtClean="0"/>
              <a:t>rendement</a:t>
            </a:r>
            <a:r>
              <a:rPr lang="en-US" baseline="0" dirty="0" smtClean="0"/>
              <a:t>. </a:t>
            </a:r>
            <a:r>
              <a:rPr lang="en-US" baseline="0" dirty="0" err="1" smtClean="0"/>
              <a:t>Reduit</a:t>
            </a:r>
            <a:r>
              <a:rPr lang="en-US" baseline="0" dirty="0" smtClean="0"/>
              <a:t> </a:t>
            </a:r>
            <a:r>
              <a:rPr lang="en-US" baseline="0" dirty="0" err="1" smtClean="0"/>
              <a:t>lampleur</a:t>
            </a:r>
            <a:r>
              <a:rPr lang="en-US" baseline="0" dirty="0" smtClean="0"/>
              <a:t> et le </a:t>
            </a:r>
            <a:r>
              <a:rPr lang="en-US" baseline="0" dirty="0" err="1" smtClean="0"/>
              <a:t>nombre</a:t>
            </a:r>
            <a:r>
              <a:rPr lang="en-US" baseline="0" dirty="0" smtClean="0"/>
              <a:t> de </a:t>
            </a:r>
            <a:r>
              <a:rPr lang="en-US" baseline="0" dirty="0" err="1" smtClean="0"/>
              <a:t>conflit</a:t>
            </a:r>
            <a:r>
              <a:rPr lang="en-US" baseline="0" dirty="0" smtClean="0"/>
              <a:t> entre les </a:t>
            </a:r>
            <a:r>
              <a:rPr lang="en-US" baseline="0" dirty="0" err="1" smtClean="0"/>
              <a:t>individus</a:t>
            </a:r>
            <a:r>
              <a:rPr lang="en-US" baseline="0" dirty="0" smtClean="0"/>
              <a:t> qui </a:t>
            </a:r>
            <a:r>
              <a:rPr lang="en-US" baseline="0" dirty="0" err="1" smtClean="0"/>
              <a:t>forme</a:t>
            </a:r>
            <a:r>
              <a:rPr lang="en-US" baseline="0" dirty="0" smtClean="0"/>
              <a:t> </a:t>
            </a:r>
            <a:r>
              <a:rPr lang="en-US" baseline="0" dirty="0" err="1" smtClean="0"/>
              <a:t>l’entreprise</a:t>
            </a:r>
            <a:r>
              <a:rPr lang="en-US" baseline="0" dirty="0" smtClean="0"/>
              <a:t>. </a:t>
            </a:r>
          </a:p>
          <a:p>
            <a:pPr marL="228600" indent="-228600">
              <a:buAutoNum type="arabicPeriod"/>
            </a:pPr>
            <a:endParaRPr lang="en-US" baseline="0" dirty="0" smtClean="0"/>
          </a:p>
          <a:p>
            <a:pPr marL="228600" indent="-228600">
              <a:buAutoNum type="arabicPeriod"/>
            </a:pPr>
            <a:r>
              <a:rPr lang="en-US" baseline="0" dirty="0" err="1" smtClean="0"/>
              <a:t>Decrit</a:t>
            </a:r>
            <a:r>
              <a:rPr lang="en-US" baseline="0" dirty="0" smtClean="0"/>
              <a:t> les </a:t>
            </a:r>
            <a:r>
              <a:rPr lang="en-US" baseline="0" dirty="0" err="1" smtClean="0"/>
              <a:t>croyances</a:t>
            </a:r>
            <a:r>
              <a:rPr lang="en-US" baseline="0" dirty="0" smtClean="0"/>
              <a:t> et les </a:t>
            </a:r>
            <a:r>
              <a:rPr lang="en-US" baseline="0" dirty="0" err="1" smtClean="0"/>
              <a:t>valeurs.Simplement</a:t>
            </a:r>
            <a:r>
              <a:rPr lang="en-US" baseline="0" dirty="0" smtClean="0"/>
              <a:t> un </a:t>
            </a:r>
            <a:r>
              <a:rPr lang="en-US" baseline="0" dirty="0" err="1" smtClean="0"/>
              <a:t>enoncé</a:t>
            </a:r>
            <a:r>
              <a:rPr lang="en-US" baseline="0" dirty="0" smtClean="0"/>
              <a:t> qui </a:t>
            </a:r>
            <a:r>
              <a:rPr lang="en-US" baseline="0" dirty="0" err="1" smtClean="0"/>
              <a:t>explique</a:t>
            </a:r>
            <a:r>
              <a:rPr lang="en-US" baseline="0" dirty="0" smtClean="0"/>
              <a:t> les </a:t>
            </a:r>
            <a:r>
              <a:rPr lang="en-US" baseline="0" dirty="0" err="1" smtClean="0"/>
              <a:t>coryance</a:t>
            </a:r>
            <a:r>
              <a:rPr lang="en-US" baseline="0" dirty="0" smtClean="0"/>
              <a:t> et </a:t>
            </a:r>
            <a:r>
              <a:rPr lang="en-US" baseline="0" dirty="0" err="1" smtClean="0"/>
              <a:t>valeur</a:t>
            </a:r>
            <a:r>
              <a:rPr lang="en-US" baseline="0" dirty="0" smtClean="0"/>
              <a:t> des </a:t>
            </a:r>
            <a:r>
              <a:rPr lang="en-US" baseline="0" dirty="0" err="1" smtClean="0"/>
              <a:t>entreprise</a:t>
            </a:r>
            <a:r>
              <a:rPr lang="en-US" baseline="0" dirty="0" smtClean="0"/>
              <a:t>???</a:t>
            </a:r>
          </a:p>
          <a:p>
            <a:pPr marL="228600" indent="-228600">
              <a:buAutoNum type="arabicPeriod"/>
            </a:pPr>
            <a:endParaRPr lang="en-US" dirty="0"/>
          </a:p>
        </p:txBody>
      </p:sp>
      <p:sp>
        <p:nvSpPr>
          <p:cNvPr id="4" name="Slide Number Placeholder 3"/>
          <p:cNvSpPr>
            <a:spLocks noGrp="1"/>
          </p:cNvSpPr>
          <p:nvPr>
            <p:ph type="sldNum" sz="quarter" idx="10"/>
          </p:nvPr>
        </p:nvSpPr>
        <p:spPr/>
        <p:txBody>
          <a:bodyPr/>
          <a:lstStyle/>
          <a:p>
            <a:fld id="{187A0291-C69D-8B46-8086-5509DFD799B1}" type="slidenum">
              <a:rPr lang="de-DE" smtClean="0"/>
              <a:pPr/>
              <a:t>3</a:t>
            </a:fld>
            <a:endParaRPr lang="de-DE"/>
          </a:p>
        </p:txBody>
      </p:sp>
    </p:spTree>
    <p:extLst>
      <p:ext uri="{BB962C8B-B14F-4D97-AF65-F5344CB8AC3E}">
        <p14:creationId xmlns:p14="http://schemas.microsoft.com/office/powerpoint/2010/main" val="164696515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5. La</a:t>
            </a:r>
            <a:r>
              <a:rPr lang="en-US" baseline="0" dirty="0" smtClean="0"/>
              <a:t> vision </a:t>
            </a:r>
            <a:r>
              <a:rPr lang="en-US" baseline="0" dirty="0" err="1" smtClean="0"/>
              <a:t>est</a:t>
            </a:r>
            <a:r>
              <a:rPr lang="en-US" baseline="0" dirty="0" smtClean="0"/>
              <a:t> un voyage mental </a:t>
            </a:r>
            <a:r>
              <a:rPr lang="en-US" baseline="0" dirty="0" err="1" smtClean="0"/>
              <a:t>ou</a:t>
            </a:r>
            <a:r>
              <a:rPr lang="en-US" baseline="0" dirty="0" smtClean="0"/>
              <a:t> </a:t>
            </a:r>
            <a:r>
              <a:rPr lang="en-US" baseline="0" dirty="0" err="1" smtClean="0"/>
              <a:t>l’on</a:t>
            </a:r>
            <a:r>
              <a:rPr lang="en-US" baseline="0" dirty="0" smtClean="0"/>
              <a:t> part du </a:t>
            </a:r>
            <a:r>
              <a:rPr lang="en-US" baseline="0" dirty="0" err="1" smtClean="0"/>
              <a:t>connu</a:t>
            </a:r>
            <a:r>
              <a:rPr lang="en-US" baseline="0" dirty="0" smtClean="0"/>
              <a:t> pour explorer </a:t>
            </a:r>
            <a:r>
              <a:rPr lang="en-US" baseline="0" dirty="0" err="1" smtClean="0"/>
              <a:t>l’inconnu</a:t>
            </a:r>
            <a:r>
              <a:rPr lang="en-US" baseline="0" dirty="0" smtClean="0"/>
              <a:t> </a:t>
            </a:r>
            <a:r>
              <a:rPr lang="en-US" baseline="0" dirty="0" err="1" smtClean="0"/>
              <a:t>elaborant</a:t>
            </a:r>
            <a:r>
              <a:rPr lang="en-US" baseline="0" dirty="0" smtClean="0"/>
              <a:t> </a:t>
            </a:r>
            <a:r>
              <a:rPr lang="en-US" baseline="0" dirty="0" err="1" smtClean="0"/>
              <a:t>ainsi</a:t>
            </a:r>
            <a:r>
              <a:rPr lang="en-US" baseline="0" dirty="0" smtClean="0"/>
              <a:t> </a:t>
            </a:r>
            <a:r>
              <a:rPr lang="en-US" baseline="0" dirty="0" err="1" smtClean="0"/>
              <a:t>une</a:t>
            </a:r>
            <a:r>
              <a:rPr lang="en-US" baseline="0" dirty="0" smtClean="0"/>
              <a:t> representation de </a:t>
            </a:r>
            <a:r>
              <a:rPr lang="en-US" baseline="0" dirty="0" err="1" smtClean="0"/>
              <a:t>lavenir</a:t>
            </a:r>
            <a:r>
              <a:rPr lang="en-US" baseline="0" dirty="0" smtClean="0"/>
              <a:t> qui </a:t>
            </a:r>
            <a:r>
              <a:rPr lang="en-US" baseline="0" dirty="0" err="1" smtClean="0"/>
              <a:t>tient</a:t>
            </a:r>
            <a:r>
              <a:rPr lang="en-US" baseline="0" dirty="0" smtClean="0"/>
              <a:t> </a:t>
            </a:r>
            <a:r>
              <a:rPr lang="en-US" baseline="0" dirty="0" err="1" smtClean="0"/>
              <a:t>compte</a:t>
            </a:r>
            <a:r>
              <a:rPr lang="en-US" baseline="0" dirty="0" smtClean="0"/>
              <a:t> des </a:t>
            </a:r>
            <a:r>
              <a:rPr lang="en-US" baseline="0" dirty="0" err="1" smtClean="0"/>
              <a:t>faits</a:t>
            </a:r>
            <a:r>
              <a:rPr lang="en-US" baseline="0" dirty="0" smtClean="0"/>
              <a:t> </a:t>
            </a:r>
            <a:r>
              <a:rPr lang="en-US" baseline="0" dirty="0" err="1" smtClean="0"/>
              <a:t>despoir</a:t>
            </a:r>
            <a:r>
              <a:rPr lang="en-US" baseline="0" dirty="0" smtClean="0"/>
              <a:t> de </a:t>
            </a:r>
            <a:r>
              <a:rPr lang="en-US" baseline="0" dirty="0" err="1" smtClean="0"/>
              <a:t>reve</a:t>
            </a:r>
            <a:r>
              <a:rPr lang="en-US" baseline="0" dirty="0" smtClean="0"/>
              <a:t>, de danger et de </a:t>
            </a:r>
            <a:r>
              <a:rPr lang="en-US" baseline="0" dirty="0" err="1" smtClean="0"/>
              <a:t>possiblité</a:t>
            </a:r>
            <a:r>
              <a:rPr lang="en-US" baseline="0" dirty="0" smtClean="0"/>
              <a:t>, </a:t>
            </a:r>
            <a:r>
              <a:rPr lang="en-US" baseline="0" dirty="0" err="1" smtClean="0"/>
              <a:t>alors</a:t>
            </a:r>
            <a:r>
              <a:rPr lang="en-US" baseline="0" dirty="0" smtClean="0"/>
              <a:t> </a:t>
            </a:r>
            <a:r>
              <a:rPr lang="en-US" baseline="0" dirty="0" err="1" smtClean="0"/>
              <a:t>qu’une</a:t>
            </a:r>
            <a:r>
              <a:rPr lang="en-US" baseline="0" dirty="0" smtClean="0"/>
              <a:t> mission </a:t>
            </a:r>
            <a:r>
              <a:rPr lang="en-US" baseline="0" dirty="0" err="1" smtClean="0"/>
              <a:t>est</a:t>
            </a:r>
            <a:r>
              <a:rPr lang="en-US" baseline="0" dirty="0" smtClean="0"/>
              <a:t> </a:t>
            </a:r>
            <a:r>
              <a:rPr lang="en-US" baseline="0" dirty="0" err="1" smtClean="0"/>
              <a:t>une</a:t>
            </a:r>
            <a:r>
              <a:rPr lang="en-US" baseline="0" dirty="0" smtClean="0"/>
              <a:t> description general et durable de la raison </a:t>
            </a:r>
            <a:r>
              <a:rPr lang="en-US" baseline="0" dirty="0" err="1" smtClean="0"/>
              <a:t>detre</a:t>
            </a:r>
            <a:r>
              <a:rPr lang="en-US" baseline="0" dirty="0" smtClean="0"/>
              <a:t> de </a:t>
            </a:r>
            <a:r>
              <a:rPr lang="en-US" baseline="0" dirty="0" err="1" smtClean="0"/>
              <a:t>lentreprise</a:t>
            </a:r>
            <a:r>
              <a:rPr lang="en-US" baseline="0" dirty="0" smtClean="0"/>
              <a:t> </a:t>
            </a:r>
            <a:r>
              <a:rPr lang="en-US" baseline="0" dirty="0" err="1" smtClean="0"/>
              <a:t>indiquant</a:t>
            </a:r>
            <a:r>
              <a:rPr lang="en-US" baseline="0" dirty="0" smtClean="0"/>
              <a:t> les </a:t>
            </a:r>
            <a:r>
              <a:rPr lang="en-US" baseline="0" dirty="0" err="1" smtClean="0"/>
              <a:t>marchés</a:t>
            </a:r>
            <a:r>
              <a:rPr lang="en-US" baseline="0" dirty="0" smtClean="0"/>
              <a:t> et les </a:t>
            </a:r>
            <a:r>
              <a:rPr lang="en-US" baseline="0" dirty="0" err="1" smtClean="0"/>
              <a:t>produits</a:t>
            </a:r>
            <a:r>
              <a:rPr lang="en-US" baseline="0" dirty="0" smtClean="0"/>
              <a:t> </a:t>
            </a:r>
            <a:r>
              <a:rPr lang="en-US" baseline="0" dirty="0" err="1" smtClean="0"/>
              <a:t>concerner</a:t>
            </a:r>
            <a:r>
              <a:rPr lang="en-US" baseline="0" dirty="0" smtClean="0"/>
              <a:t> par </a:t>
            </a:r>
            <a:r>
              <a:rPr lang="en-US" baseline="0" dirty="0" err="1" smtClean="0"/>
              <a:t>ces</a:t>
            </a:r>
            <a:r>
              <a:rPr lang="en-US" baseline="0" dirty="0" smtClean="0"/>
              <a:t> </a:t>
            </a:r>
            <a:r>
              <a:rPr lang="en-US" baseline="0" dirty="0" err="1" smtClean="0"/>
              <a:t>activités</a:t>
            </a:r>
            <a:r>
              <a:rPr lang="en-US" baseline="0" dirty="0" smtClean="0"/>
              <a:t>. </a:t>
            </a:r>
          </a:p>
          <a:p>
            <a:endParaRPr lang="en-US" baseline="0" dirty="0" smtClean="0"/>
          </a:p>
          <a:p>
            <a:r>
              <a:rPr lang="en-US" baseline="0" dirty="0" smtClean="0"/>
              <a:t>6. Les </a:t>
            </a:r>
            <a:r>
              <a:rPr lang="en-US" baseline="0" dirty="0" err="1" smtClean="0"/>
              <a:t>objectifs</a:t>
            </a:r>
            <a:r>
              <a:rPr lang="en-US" baseline="0" dirty="0" smtClean="0"/>
              <a:t> </a:t>
            </a:r>
            <a:r>
              <a:rPr lang="en-US" baseline="0" dirty="0" err="1" smtClean="0"/>
              <a:t>strategiques</a:t>
            </a:r>
            <a:r>
              <a:rPr lang="en-US" baseline="0" dirty="0" smtClean="0"/>
              <a:t> </a:t>
            </a:r>
            <a:r>
              <a:rPr lang="en-US" baseline="0" dirty="0" err="1" smtClean="0"/>
              <a:t>indiques</a:t>
            </a:r>
            <a:r>
              <a:rPr lang="en-US" baseline="0" dirty="0" smtClean="0"/>
              <a:t> </a:t>
            </a:r>
            <a:r>
              <a:rPr lang="en-US" baseline="0" dirty="0" err="1" smtClean="0"/>
              <a:t>ce</a:t>
            </a:r>
            <a:r>
              <a:rPr lang="en-US" baseline="0" dirty="0" smtClean="0"/>
              <a:t> </a:t>
            </a:r>
            <a:r>
              <a:rPr lang="en-US" baseline="0" dirty="0" err="1" smtClean="0"/>
              <a:t>que</a:t>
            </a:r>
            <a:r>
              <a:rPr lang="en-US" baseline="0" dirty="0" smtClean="0"/>
              <a:t> </a:t>
            </a:r>
            <a:r>
              <a:rPr lang="en-US" baseline="0" dirty="0" err="1" smtClean="0"/>
              <a:t>lentreprise</a:t>
            </a:r>
            <a:r>
              <a:rPr lang="en-US" baseline="0" dirty="0" smtClean="0"/>
              <a:t> propose </a:t>
            </a:r>
            <a:r>
              <a:rPr lang="en-US" baseline="0" dirty="0" err="1" smtClean="0"/>
              <a:t>daccomplir</a:t>
            </a:r>
            <a:r>
              <a:rPr lang="en-US" baseline="0" dirty="0" smtClean="0"/>
              <a:t> </a:t>
            </a:r>
            <a:r>
              <a:rPr lang="en-US" baseline="0" dirty="0" err="1" smtClean="0"/>
              <a:t>concernant</a:t>
            </a:r>
            <a:r>
              <a:rPr lang="en-US" baseline="0" dirty="0" smtClean="0"/>
              <a:t> les </a:t>
            </a:r>
            <a:r>
              <a:rPr lang="en-US" baseline="0" dirty="0" err="1" smtClean="0"/>
              <a:t>produits</a:t>
            </a:r>
            <a:r>
              <a:rPr lang="en-US" baseline="0" dirty="0" smtClean="0"/>
              <a:t>, les </a:t>
            </a:r>
            <a:r>
              <a:rPr lang="en-US" baseline="0" dirty="0" err="1" smtClean="0"/>
              <a:t>marché</a:t>
            </a:r>
            <a:r>
              <a:rPr lang="en-US" baseline="0" dirty="0" smtClean="0"/>
              <a:t>, la </a:t>
            </a:r>
            <a:r>
              <a:rPr lang="en-US" baseline="0" dirty="0" err="1" smtClean="0"/>
              <a:t>rentabilité</a:t>
            </a:r>
            <a:r>
              <a:rPr lang="en-US" baseline="0" dirty="0" smtClean="0"/>
              <a:t>, le savoir faire technique, la </a:t>
            </a:r>
            <a:r>
              <a:rPr lang="en-US" baseline="0" dirty="0" err="1" smtClean="0"/>
              <a:t>croissance</a:t>
            </a:r>
            <a:r>
              <a:rPr lang="en-US" baseline="0" dirty="0" smtClean="0"/>
              <a:t>, et par </a:t>
            </a:r>
            <a:r>
              <a:rPr lang="en-US" baseline="0" dirty="0" err="1" smtClean="0"/>
              <a:t>exemple</a:t>
            </a:r>
            <a:r>
              <a:rPr lang="en-US" baseline="0" dirty="0" smtClean="0"/>
              <a:t> on </a:t>
            </a:r>
            <a:r>
              <a:rPr lang="en-US" baseline="0" dirty="0" err="1" smtClean="0"/>
              <a:t>peut</a:t>
            </a:r>
            <a:r>
              <a:rPr lang="en-US" baseline="0" dirty="0" smtClean="0"/>
              <a:t> </a:t>
            </a:r>
            <a:r>
              <a:rPr lang="en-US" baseline="0" dirty="0" err="1" smtClean="0"/>
              <a:t>reduire</a:t>
            </a:r>
            <a:r>
              <a:rPr lang="en-US" baseline="0" dirty="0" smtClean="0"/>
              <a:t> les </a:t>
            </a:r>
            <a:r>
              <a:rPr lang="en-US" baseline="0" dirty="0" err="1" smtClean="0"/>
              <a:t>cout</a:t>
            </a:r>
            <a:r>
              <a:rPr lang="en-US" baseline="0" dirty="0" smtClean="0"/>
              <a:t> de </a:t>
            </a:r>
            <a:r>
              <a:rPr lang="en-US" baseline="0" dirty="0" err="1" smtClean="0"/>
              <a:t>lentreprise</a:t>
            </a:r>
            <a:r>
              <a:rPr lang="en-US" baseline="0" dirty="0" smtClean="0"/>
              <a:t> par rapport a </a:t>
            </a:r>
            <a:r>
              <a:rPr lang="en-US" baseline="0" dirty="0" err="1" smtClean="0"/>
              <a:t>ses</a:t>
            </a:r>
            <a:r>
              <a:rPr lang="en-US" baseline="0" dirty="0" smtClean="0"/>
              <a:t> </a:t>
            </a:r>
            <a:r>
              <a:rPr lang="en-US" baseline="0" dirty="0" err="1" smtClean="0"/>
              <a:t>concurrents</a:t>
            </a:r>
            <a:r>
              <a:rPr lang="en-US" baseline="0" dirty="0" smtClean="0"/>
              <a:t> (</a:t>
            </a:r>
            <a:r>
              <a:rPr lang="en-US" baseline="0" dirty="0" err="1" smtClean="0"/>
              <a:t>peut</a:t>
            </a:r>
            <a:r>
              <a:rPr lang="en-US" baseline="0" dirty="0" smtClean="0"/>
              <a:t> faire </a:t>
            </a:r>
            <a:r>
              <a:rPr lang="en-US" baseline="0" dirty="0" err="1" smtClean="0"/>
              <a:t>partie</a:t>
            </a:r>
            <a:r>
              <a:rPr lang="en-US" baseline="0" dirty="0" smtClean="0"/>
              <a:t> du </a:t>
            </a:r>
            <a:r>
              <a:rPr lang="en-US" baseline="0" dirty="0" err="1" smtClean="0"/>
              <a:t>stretegique</a:t>
            </a:r>
            <a:r>
              <a:rPr lang="en-US" baseline="0" dirty="0" smtClean="0"/>
              <a:t>) </a:t>
            </a:r>
            <a:r>
              <a:rPr lang="en-US" baseline="0" dirty="0" err="1" smtClean="0"/>
              <a:t>alors</a:t>
            </a:r>
            <a:r>
              <a:rPr lang="en-US" baseline="0" dirty="0" smtClean="0"/>
              <a:t> </a:t>
            </a:r>
            <a:r>
              <a:rPr lang="en-US" baseline="0" dirty="0" err="1" smtClean="0"/>
              <a:t>que</a:t>
            </a:r>
            <a:r>
              <a:rPr lang="en-US" baseline="0" dirty="0" smtClean="0"/>
              <a:t> les </a:t>
            </a:r>
            <a:r>
              <a:rPr lang="en-US" baseline="0" dirty="0" err="1" smtClean="0"/>
              <a:t>objectifs</a:t>
            </a:r>
            <a:r>
              <a:rPr lang="en-US" baseline="0" dirty="0" smtClean="0"/>
              <a:t> </a:t>
            </a:r>
            <a:r>
              <a:rPr lang="en-US" baseline="0" dirty="0" err="1" smtClean="0"/>
              <a:t>tactifc</a:t>
            </a:r>
            <a:r>
              <a:rPr lang="en-US" baseline="0" dirty="0" smtClean="0"/>
              <a:t> </a:t>
            </a:r>
            <a:r>
              <a:rPr lang="en-US" baseline="0" dirty="0" err="1" smtClean="0"/>
              <a:t>indique</a:t>
            </a:r>
            <a:r>
              <a:rPr lang="en-US" baseline="0" dirty="0" smtClean="0"/>
              <a:t> </a:t>
            </a:r>
            <a:r>
              <a:rPr lang="en-US" baseline="0" dirty="0" err="1" smtClean="0"/>
              <a:t>ce</a:t>
            </a:r>
            <a:r>
              <a:rPr lang="en-US" baseline="0" dirty="0" smtClean="0"/>
              <a:t> </a:t>
            </a:r>
            <a:r>
              <a:rPr lang="en-US" baseline="0" dirty="0" err="1" smtClean="0"/>
              <a:t>que</a:t>
            </a:r>
            <a:r>
              <a:rPr lang="en-US" baseline="0" dirty="0" smtClean="0"/>
              <a:t> </a:t>
            </a:r>
            <a:r>
              <a:rPr lang="en-US" baseline="0" dirty="0" err="1" smtClean="0"/>
              <a:t>doit</a:t>
            </a:r>
            <a:r>
              <a:rPr lang="en-US" baseline="0" dirty="0" smtClean="0"/>
              <a:t> </a:t>
            </a:r>
            <a:r>
              <a:rPr lang="en-US" baseline="0" dirty="0" err="1" smtClean="0"/>
              <a:t>accomplir</a:t>
            </a:r>
            <a:r>
              <a:rPr lang="en-US" baseline="0" dirty="0" smtClean="0"/>
              <a:t> </a:t>
            </a:r>
            <a:r>
              <a:rPr lang="en-US" baseline="0" dirty="0" err="1" smtClean="0"/>
              <a:t>une</a:t>
            </a:r>
            <a:r>
              <a:rPr lang="en-US" baseline="0" dirty="0" smtClean="0"/>
              <a:t> </a:t>
            </a:r>
            <a:r>
              <a:rPr lang="en-US" baseline="0" dirty="0" err="1" smtClean="0"/>
              <a:t>fonction</a:t>
            </a:r>
            <a:r>
              <a:rPr lang="en-US" baseline="0" dirty="0" smtClean="0"/>
              <a:t> de </a:t>
            </a:r>
            <a:r>
              <a:rPr lang="en-US" baseline="0" dirty="0" err="1" smtClean="0"/>
              <a:t>lentreprise</a:t>
            </a:r>
            <a:r>
              <a:rPr lang="en-US" baseline="0" dirty="0" smtClean="0"/>
              <a:t> (</a:t>
            </a:r>
            <a:r>
              <a:rPr lang="en-US" baseline="0" dirty="0" err="1" smtClean="0"/>
              <a:t>releve</a:t>
            </a:r>
            <a:r>
              <a:rPr lang="en-US" baseline="0" dirty="0" smtClean="0"/>
              <a:t> d’un vice president, par </a:t>
            </a:r>
            <a:r>
              <a:rPr lang="en-US" baseline="0" dirty="0" err="1" smtClean="0"/>
              <a:t>exemple</a:t>
            </a:r>
            <a:r>
              <a:rPr lang="en-US" baseline="0" dirty="0" smtClean="0"/>
              <a:t> </a:t>
            </a:r>
            <a:r>
              <a:rPr lang="en-US" baseline="0" dirty="0" err="1" smtClean="0"/>
              <a:t>reduire</a:t>
            </a:r>
            <a:r>
              <a:rPr lang="en-US" baseline="0" dirty="0" smtClean="0"/>
              <a:t> les </a:t>
            </a:r>
            <a:r>
              <a:rPr lang="en-US" baseline="0" dirty="0" err="1" smtClean="0"/>
              <a:t>frais</a:t>
            </a:r>
            <a:r>
              <a:rPr lang="en-US" baseline="0" dirty="0" smtClean="0"/>
              <a:t> de production de 10%). Les </a:t>
            </a:r>
            <a:r>
              <a:rPr lang="en-US" baseline="0" dirty="0" err="1" smtClean="0"/>
              <a:t>objectifs</a:t>
            </a:r>
            <a:r>
              <a:rPr lang="en-US" baseline="0" dirty="0" smtClean="0"/>
              <a:t> </a:t>
            </a:r>
            <a:r>
              <a:rPr lang="en-US" baseline="0" dirty="0" err="1" smtClean="0"/>
              <a:t>operationnelle</a:t>
            </a:r>
            <a:r>
              <a:rPr lang="en-US" baseline="0" dirty="0" smtClean="0"/>
              <a:t> </a:t>
            </a:r>
            <a:r>
              <a:rPr lang="en-US" baseline="0" dirty="0" err="1" smtClean="0"/>
              <a:t>releve</a:t>
            </a:r>
            <a:r>
              <a:rPr lang="en-US" baseline="0" dirty="0" smtClean="0"/>
              <a:t> des cadres </a:t>
            </a:r>
            <a:r>
              <a:rPr lang="en-US" baseline="0" dirty="0" err="1" smtClean="0"/>
              <a:t>inferieurs</a:t>
            </a:r>
            <a:r>
              <a:rPr lang="en-US" baseline="0" dirty="0" smtClean="0"/>
              <a:t>, et </a:t>
            </a:r>
            <a:r>
              <a:rPr lang="en-US" baseline="0" dirty="0" err="1" smtClean="0"/>
              <a:t>sont</a:t>
            </a:r>
            <a:r>
              <a:rPr lang="en-US" baseline="0" dirty="0" smtClean="0"/>
              <a:t> </a:t>
            </a:r>
            <a:r>
              <a:rPr lang="en-US" baseline="0" dirty="0" err="1" smtClean="0"/>
              <a:t>axés</a:t>
            </a:r>
            <a:r>
              <a:rPr lang="en-US" baseline="0" dirty="0" smtClean="0"/>
              <a:t> </a:t>
            </a:r>
            <a:r>
              <a:rPr lang="en-US" baseline="0" dirty="0" err="1" smtClean="0"/>
              <a:t>sur</a:t>
            </a:r>
            <a:r>
              <a:rPr lang="en-US" baseline="0" dirty="0" smtClean="0"/>
              <a:t> le </a:t>
            </a:r>
            <a:r>
              <a:rPr lang="en-US" baseline="0" dirty="0" err="1" smtClean="0"/>
              <a:t>rendemment</a:t>
            </a:r>
            <a:r>
              <a:rPr lang="en-US" baseline="0" dirty="0" smtClean="0"/>
              <a:t> et </a:t>
            </a:r>
            <a:r>
              <a:rPr lang="en-US" baseline="0" dirty="0" err="1" smtClean="0"/>
              <a:t>ont</a:t>
            </a:r>
            <a:r>
              <a:rPr lang="en-US" baseline="0" dirty="0" smtClean="0"/>
              <a:t> un </a:t>
            </a:r>
            <a:r>
              <a:rPr lang="en-US" baseline="0" dirty="0" err="1" smtClean="0"/>
              <a:t>caractere</a:t>
            </a:r>
            <a:r>
              <a:rPr lang="en-US" baseline="0" dirty="0" smtClean="0"/>
              <a:t> </a:t>
            </a:r>
            <a:r>
              <a:rPr lang="en-US" baseline="0" dirty="0" err="1" smtClean="0"/>
              <a:t>preciset</a:t>
            </a:r>
            <a:r>
              <a:rPr lang="en-US" baseline="0" dirty="0" smtClean="0"/>
              <a:t> </a:t>
            </a:r>
            <a:r>
              <a:rPr lang="en-US" baseline="0" dirty="0" err="1" smtClean="0"/>
              <a:t>donne</a:t>
            </a:r>
            <a:r>
              <a:rPr lang="en-US" baseline="0" dirty="0" smtClean="0"/>
              <a:t> lieu a des </a:t>
            </a:r>
            <a:r>
              <a:rPr lang="en-US" baseline="0" dirty="0" err="1" smtClean="0"/>
              <a:t>resultats</a:t>
            </a:r>
            <a:r>
              <a:rPr lang="en-US" baseline="0" dirty="0" smtClean="0"/>
              <a:t> </a:t>
            </a:r>
            <a:r>
              <a:rPr lang="en-US" baseline="0" dirty="0" err="1" smtClean="0"/>
              <a:t>mesurables</a:t>
            </a:r>
            <a:r>
              <a:rPr lang="en-US" baseline="0" dirty="0" smtClean="0"/>
              <a:t> (par </a:t>
            </a:r>
            <a:r>
              <a:rPr lang="en-US" baseline="0" dirty="0" err="1" smtClean="0"/>
              <a:t>exemple</a:t>
            </a:r>
            <a:r>
              <a:rPr lang="en-US" baseline="0" dirty="0" smtClean="0"/>
              <a:t> </a:t>
            </a:r>
            <a:r>
              <a:rPr lang="en-US" baseline="0" dirty="0" err="1" smtClean="0"/>
              <a:t>reduire</a:t>
            </a:r>
            <a:r>
              <a:rPr lang="en-US" baseline="0" dirty="0" smtClean="0"/>
              <a:t> les </a:t>
            </a:r>
            <a:r>
              <a:rPr lang="en-US" baseline="0" dirty="0" err="1" smtClean="0"/>
              <a:t>cout</a:t>
            </a:r>
            <a:r>
              <a:rPr lang="en-US" baseline="0" dirty="0" smtClean="0"/>
              <a:t> de production de 100$) </a:t>
            </a:r>
          </a:p>
          <a:p>
            <a:endParaRPr lang="en-US" baseline="0" dirty="0" smtClean="0"/>
          </a:p>
          <a:p>
            <a:r>
              <a:rPr lang="en-US" baseline="0" dirty="0" smtClean="0"/>
              <a:t>7. </a:t>
            </a:r>
            <a:r>
              <a:rPr lang="en-US" baseline="0" dirty="0" err="1" smtClean="0"/>
              <a:t>Lorsquon</a:t>
            </a:r>
            <a:r>
              <a:rPr lang="en-US" baseline="0" dirty="0" smtClean="0"/>
              <a:t> fixe des </a:t>
            </a:r>
            <a:r>
              <a:rPr lang="en-US" baseline="0" dirty="0" err="1" smtClean="0"/>
              <a:t>objectifs</a:t>
            </a:r>
            <a:r>
              <a:rPr lang="en-US" baseline="0" dirty="0" smtClean="0"/>
              <a:t>, les </a:t>
            </a:r>
            <a:r>
              <a:rPr lang="en-US" baseline="0" dirty="0" err="1" smtClean="0"/>
              <a:t>objectifs</a:t>
            </a:r>
            <a:r>
              <a:rPr lang="en-US" baseline="0" dirty="0" smtClean="0"/>
              <a:t> </a:t>
            </a:r>
            <a:r>
              <a:rPr lang="en-US" baseline="0" dirty="0" err="1" smtClean="0"/>
              <a:t>doivent</a:t>
            </a:r>
            <a:r>
              <a:rPr lang="en-US" baseline="0" dirty="0" smtClean="0"/>
              <a:t> </a:t>
            </a:r>
            <a:r>
              <a:rPr lang="en-US" baseline="0" dirty="0" err="1" smtClean="0"/>
              <a:t>avoir</a:t>
            </a:r>
            <a:r>
              <a:rPr lang="en-US" baseline="0" dirty="0" smtClean="0"/>
              <a:t> un </a:t>
            </a:r>
            <a:r>
              <a:rPr lang="en-US" baseline="0" dirty="0" err="1" smtClean="0"/>
              <a:t>caractere</a:t>
            </a:r>
            <a:r>
              <a:rPr lang="en-US" baseline="0" dirty="0" smtClean="0"/>
              <a:t> </a:t>
            </a:r>
            <a:r>
              <a:rPr lang="en-US" baseline="0" dirty="0" err="1" smtClean="0"/>
              <a:t>realiste</a:t>
            </a:r>
            <a:r>
              <a:rPr lang="en-US" baseline="0" dirty="0" smtClean="0"/>
              <a:t>, </a:t>
            </a:r>
            <a:r>
              <a:rPr lang="en-US" baseline="0" dirty="0" err="1" smtClean="0"/>
              <a:t>visé</a:t>
            </a:r>
            <a:r>
              <a:rPr lang="en-US" baseline="0" dirty="0" smtClean="0"/>
              <a:t> des </a:t>
            </a:r>
            <a:r>
              <a:rPr lang="en-US" baseline="0" dirty="0" err="1" smtClean="0"/>
              <a:t>objectifs</a:t>
            </a:r>
            <a:r>
              <a:rPr lang="en-US" baseline="0" dirty="0" smtClean="0"/>
              <a:t> </a:t>
            </a:r>
            <a:r>
              <a:rPr lang="en-US" baseline="0" dirty="0" err="1" smtClean="0"/>
              <a:t>precis</a:t>
            </a:r>
            <a:r>
              <a:rPr lang="en-US" baseline="0" dirty="0" smtClean="0"/>
              <a:t>, presenter </a:t>
            </a:r>
            <a:r>
              <a:rPr lang="en-US" baseline="0" dirty="0" err="1" smtClean="0"/>
              <a:t>une</a:t>
            </a:r>
            <a:r>
              <a:rPr lang="en-US" baseline="0" dirty="0" smtClean="0"/>
              <a:t> dimension </a:t>
            </a:r>
            <a:r>
              <a:rPr lang="en-US" baseline="0" dirty="0" err="1" smtClean="0"/>
              <a:t>temporelle</a:t>
            </a:r>
            <a:r>
              <a:rPr lang="en-US" baseline="0" dirty="0" smtClean="0"/>
              <a:t> (par </a:t>
            </a:r>
            <a:r>
              <a:rPr lang="en-US" baseline="0" dirty="0" err="1" smtClean="0"/>
              <a:t>exemple</a:t>
            </a:r>
            <a:r>
              <a:rPr lang="en-US" baseline="0" dirty="0" smtClean="0"/>
              <a:t> </a:t>
            </a:r>
            <a:r>
              <a:rPr lang="en-US" baseline="0" dirty="0" err="1" smtClean="0"/>
              <a:t>produire</a:t>
            </a:r>
            <a:r>
              <a:rPr lang="en-US" baseline="0" dirty="0" smtClean="0"/>
              <a:t> </a:t>
            </a:r>
            <a:r>
              <a:rPr lang="en-US" baseline="0" dirty="0" err="1" smtClean="0"/>
              <a:t>une</a:t>
            </a:r>
            <a:r>
              <a:rPr lang="en-US" baseline="0" dirty="0" smtClean="0"/>
              <a:t> </a:t>
            </a:r>
            <a:r>
              <a:rPr lang="en-US" baseline="0" dirty="0" err="1" smtClean="0"/>
              <a:t>tel</a:t>
            </a:r>
            <a:r>
              <a:rPr lang="en-US" baseline="0" dirty="0" smtClean="0"/>
              <a:t> </a:t>
            </a:r>
            <a:r>
              <a:rPr lang="en-US" baseline="0" dirty="0" err="1" smtClean="0"/>
              <a:t>quatité</a:t>
            </a:r>
            <a:r>
              <a:rPr lang="en-US" baseline="0" dirty="0" smtClean="0"/>
              <a:t> en 3 </a:t>
            </a:r>
            <a:r>
              <a:rPr lang="en-US" baseline="0" dirty="0" err="1" smtClean="0"/>
              <a:t>mois</a:t>
            </a:r>
            <a:r>
              <a:rPr lang="en-US" baseline="0" dirty="0" smtClean="0"/>
              <a:t>) </a:t>
            </a:r>
            <a:r>
              <a:rPr lang="en-US" baseline="0" dirty="0" err="1" smtClean="0"/>
              <a:t>etre</a:t>
            </a:r>
            <a:r>
              <a:rPr lang="en-US" baseline="0" dirty="0" smtClean="0"/>
              <a:t> </a:t>
            </a:r>
            <a:r>
              <a:rPr lang="en-US" baseline="0" dirty="0" err="1" smtClean="0"/>
              <a:t>etablis</a:t>
            </a:r>
            <a:r>
              <a:rPr lang="en-US" baseline="0" dirty="0" smtClean="0"/>
              <a:t> par des </a:t>
            </a:r>
            <a:r>
              <a:rPr lang="en-US" baseline="0" dirty="0" err="1" smtClean="0"/>
              <a:t>personnes</a:t>
            </a:r>
            <a:r>
              <a:rPr lang="en-US" baseline="0" dirty="0" smtClean="0"/>
              <a:t> </a:t>
            </a:r>
            <a:r>
              <a:rPr lang="en-US" baseline="0" dirty="0" err="1" smtClean="0"/>
              <a:t>devant</a:t>
            </a:r>
            <a:r>
              <a:rPr lang="en-US" baseline="0" dirty="0" smtClean="0"/>
              <a:t> assurer </a:t>
            </a:r>
            <a:r>
              <a:rPr lang="en-US" baseline="0" dirty="0" err="1" smtClean="0"/>
              <a:t>sa</a:t>
            </a:r>
            <a:r>
              <a:rPr lang="en-US" baseline="0" dirty="0" smtClean="0"/>
              <a:t> </a:t>
            </a:r>
            <a:r>
              <a:rPr lang="en-US" baseline="0" dirty="0" err="1" smtClean="0"/>
              <a:t>realisation</a:t>
            </a:r>
            <a:r>
              <a:rPr lang="en-US" baseline="0" dirty="0" smtClean="0"/>
              <a:t>. </a:t>
            </a:r>
            <a:r>
              <a:rPr lang="en-US" baseline="0" dirty="0" err="1" smtClean="0"/>
              <a:t>S’harmoniser</a:t>
            </a:r>
            <a:r>
              <a:rPr lang="en-US" baseline="0" dirty="0" smtClean="0"/>
              <a:t> avec les </a:t>
            </a:r>
            <a:r>
              <a:rPr lang="en-US" baseline="0" dirty="0" err="1" smtClean="0"/>
              <a:t>autres</a:t>
            </a:r>
            <a:r>
              <a:rPr lang="en-US" baseline="0" dirty="0" smtClean="0"/>
              <a:t> </a:t>
            </a:r>
            <a:r>
              <a:rPr lang="en-US" baseline="0" dirty="0" err="1" smtClean="0"/>
              <a:t>objectifs</a:t>
            </a:r>
            <a:r>
              <a:rPr lang="en-US" baseline="0" dirty="0" smtClean="0"/>
              <a:t>. </a:t>
            </a:r>
            <a:r>
              <a:rPr lang="en-US" baseline="0" dirty="0" err="1" smtClean="0"/>
              <a:t>Servir</a:t>
            </a:r>
            <a:r>
              <a:rPr lang="en-US" baseline="0" dirty="0" smtClean="0"/>
              <a:t> a </a:t>
            </a:r>
            <a:r>
              <a:rPr lang="en-US" baseline="0" dirty="0" err="1" smtClean="0"/>
              <a:t>levaluation</a:t>
            </a:r>
            <a:r>
              <a:rPr lang="en-US" baseline="0" dirty="0" smtClean="0"/>
              <a:t> du </a:t>
            </a:r>
            <a:r>
              <a:rPr lang="en-US" baseline="0" dirty="0" err="1" smtClean="0"/>
              <a:t>rendement</a:t>
            </a:r>
            <a:r>
              <a:rPr lang="en-US" baseline="0" dirty="0" smtClean="0"/>
              <a:t> (on </a:t>
            </a:r>
            <a:r>
              <a:rPr lang="en-US" baseline="0" dirty="0" err="1" smtClean="0"/>
              <a:t>peut</a:t>
            </a:r>
            <a:r>
              <a:rPr lang="en-US" baseline="0" dirty="0" smtClean="0"/>
              <a:t> </a:t>
            </a:r>
            <a:r>
              <a:rPr lang="en-US" baseline="0" dirty="0" err="1" smtClean="0"/>
              <a:t>recompenser</a:t>
            </a:r>
            <a:r>
              <a:rPr lang="en-US" baseline="0" dirty="0" smtClean="0"/>
              <a:t> les </a:t>
            </a:r>
            <a:r>
              <a:rPr lang="en-US" baseline="0" dirty="0" err="1" smtClean="0"/>
              <a:t>employé</a:t>
            </a:r>
            <a:r>
              <a:rPr lang="en-US" baseline="0" dirty="0" smtClean="0"/>
              <a:t> qui </a:t>
            </a:r>
            <a:r>
              <a:rPr lang="en-US" baseline="0" dirty="0" err="1" smtClean="0"/>
              <a:t>atteingne</a:t>
            </a:r>
            <a:r>
              <a:rPr lang="en-US" baseline="0" dirty="0" smtClean="0"/>
              <a:t> les </a:t>
            </a:r>
            <a:r>
              <a:rPr lang="en-US" baseline="0" dirty="0" err="1" smtClean="0"/>
              <a:t>objectifs</a:t>
            </a:r>
            <a:r>
              <a:rPr lang="en-US" baseline="0" dirty="0" smtClean="0"/>
              <a:t>) </a:t>
            </a:r>
            <a:r>
              <a:rPr lang="en-US" baseline="0" dirty="0" err="1" smtClean="0"/>
              <a:t>etre</a:t>
            </a:r>
            <a:r>
              <a:rPr lang="en-US" baseline="0" dirty="0" smtClean="0"/>
              <a:t> flexible (</a:t>
            </a:r>
            <a:r>
              <a:rPr lang="en-US" baseline="0" dirty="0" err="1" smtClean="0"/>
              <a:t>sadapter</a:t>
            </a:r>
            <a:r>
              <a:rPr lang="en-US" baseline="0" dirty="0" smtClean="0"/>
              <a:t> a </a:t>
            </a:r>
            <a:r>
              <a:rPr lang="en-US" baseline="0" dirty="0" err="1" smtClean="0"/>
              <a:t>lenvironnement</a:t>
            </a:r>
            <a:r>
              <a:rPr lang="en-US" baseline="0" dirty="0" smtClean="0"/>
              <a:t>) </a:t>
            </a:r>
          </a:p>
          <a:p>
            <a:endParaRPr lang="en-US" baseline="0" dirty="0" smtClean="0"/>
          </a:p>
          <a:p>
            <a:endParaRPr lang="en-US" dirty="0" smtClean="0"/>
          </a:p>
          <a:p>
            <a:r>
              <a:rPr lang="en-US" dirty="0" smtClean="0"/>
              <a:t>8. </a:t>
            </a:r>
            <a:r>
              <a:rPr lang="en-US" dirty="0" err="1" smtClean="0"/>
              <a:t>Comme</a:t>
            </a:r>
            <a:r>
              <a:rPr lang="en-US" dirty="0" smtClean="0"/>
              <a:t> </a:t>
            </a:r>
            <a:r>
              <a:rPr lang="en-US" dirty="0" err="1" smtClean="0"/>
              <a:t>dans</a:t>
            </a:r>
            <a:r>
              <a:rPr lang="en-US" dirty="0" smtClean="0"/>
              <a:t> les </a:t>
            </a:r>
            <a:r>
              <a:rPr lang="en-US" dirty="0" err="1" smtClean="0"/>
              <a:t>diapos</a:t>
            </a:r>
            <a:r>
              <a:rPr lang="en-US" smtClean="0"/>
              <a:t>,</a:t>
            </a:r>
            <a:r>
              <a:rPr lang="en-US" baseline="0" smtClean="0"/>
              <a:t> </a:t>
            </a:r>
            <a:endParaRPr lang="en-US" dirty="0" smtClean="0"/>
          </a:p>
          <a:p>
            <a:endParaRPr lang="en-US" dirty="0" smtClean="0"/>
          </a:p>
          <a:p>
            <a:r>
              <a:rPr lang="en-US" dirty="0" smtClean="0"/>
              <a:t>9. Les plans durables </a:t>
            </a:r>
            <a:r>
              <a:rPr lang="en-US" dirty="0" err="1" smtClean="0"/>
              <a:t>sont</a:t>
            </a:r>
            <a:r>
              <a:rPr lang="en-US" dirty="0" smtClean="0"/>
              <a:t> des </a:t>
            </a:r>
            <a:r>
              <a:rPr lang="en-US" dirty="0" err="1" smtClean="0"/>
              <a:t>politiques</a:t>
            </a:r>
            <a:r>
              <a:rPr lang="en-US" baseline="0" dirty="0" smtClean="0"/>
              <a:t>, des marches a </a:t>
            </a:r>
            <a:r>
              <a:rPr lang="en-US" baseline="0" dirty="0" err="1" smtClean="0"/>
              <a:t>suivres</a:t>
            </a:r>
            <a:r>
              <a:rPr lang="en-US" baseline="0" dirty="0" smtClean="0"/>
              <a:t>, des </a:t>
            </a:r>
            <a:r>
              <a:rPr lang="en-US" baseline="0" dirty="0" err="1" smtClean="0"/>
              <a:t>regles</a:t>
            </a:r>
            <a:r>
              <a:rPr lang="en-US" baseline="0" dirty="0" smtClean="0"/>
              <a:t>, des </a:t>
            </a:r>
            <a:r>
              <a:rPr lang="en-US" baseline="0" dirty="0" err="1" smtClean="0"/>
              <a:t>reglements</a:t>
            </a:r>
            <a:r>
              <a:rPr lang="en-US" baseline="0" dirty="0" smtClean="0"/>
              <a:t>, des </a:t>
            </a:r>
            <a:r>
              <a:rPr lang="en-US" baseline="0" dirty="0" err="1" smtClean="0"/>
              <a:t>methodes</a:t>
            </a:r>
            <a:r>
              <a:rPr lang="en-US" baseline="0" dirty="0" smtClean="0"/>
              <a:t>. </a:t>
            </a:r>
            <a:r>
              <a:rPr lang="en-US" baseline="0" dirty="0" err="1" smtClean="0"/>
              <a:t>Ils</a:t>
            </a:r>
            <a:r>
              <a:rPr lang="en-US" baseline="0" dirty="0" smtClean="0"/>
              <a:t> </a:t>
            </a:r>
            <a:r>
              <a:rPr lang="en-US" baseline="0" dirty="0" err="1" smtClean="0"/>
              <a:t>s’applqiuent</a:t>
            </a:r>
            <a:r>
              <a:rPr lang="en-US" baseline="0" dirty="0" smtClean="0"/>
              <a:t> aux </a:t>
            </a:r>
            <a:r>
              <a:rPr lang="en-US" baseline="0" dirty="0" err="1" smtClean="0"/>
              <a:t>activité</a:t>
            </a:r>
            <a:r>
              <a:rPr lang="en-US" baseline="0" dirty="0" smtClean="0"/>
              <a:t> </a:t>
            </a:r>
            <a:r>
              <a:rPr lang="en-US" baseline="0" dirty="0" err="1" smtClean="0"/>
              <a:t>repetitives</a:t>
            </a:r>
            <a:r>
              <a:rPr lang="en-US" baseline="0" dirty="0" smtClean="0"/>
              <a:t> et </a:t>
            </a:r>
            <a:r>
              <a:rPr lang="en-US" baseline="0" dirty="0" err="1" smtClean="0"/>
              <a:t>facilite</a:t>
            </a:r>
            <a:r>
              <a:rPr lang="en-US" baseline="0" dirty="0" smtClean="0"/>
              <a:t> la </a:t>
            </a:r>
            <a:r>
              <a:rPr lang="en-US" baseline="0" dirty="0" err="1" smtClean="0"/>
              <a:t>prise</a:t>
            </a:r>
            <a:r>
              <a:rPr lang="en-US" baseline="0" dirty="0" smtClean="0"/>
              <a:t> de decision, </a:t>
            </a:r>
            <a:r>
              <a:rPr lang="en-US" baseline="0" dirty="0" err="1" smtClean="0"/>
              <a:t>alors</a:t>
            </a:r>
            <a:r>
              <a:rPr lang="en-US" baseline="0" dirty="0" smtClean="0"/>
              <a:t> </a:t>
            </a:r>
            <a:r>
              <a:rPr lang="en-US" baseline="0" dirty="0" err="1" smtClean="0"/>
              <a:t>que</a:t>
            </a:r>
            <a:r>
              <a:rPr lang="en-US" baseline="0" dirty="0" smtClean="0"/>
              <a:t> les plans a application unique qui </a:t>
            </a:r>
            <a:r>
              <a:rPr lang="en-US" baseline="0" dirty="0" err="1" smtClean="0"/>
              <a:t>sont</a:t>
            </a:r>
            <a:r>
              <a:rPr lang="en-US" baseline="0" dirty="0" smtClean="0"/>
              <a:t> des budget, des </a:t>
            </a:r>
            <a:r>
              <a:rPr lang="en-US" baseline="0" dirty="0" err="1" smtClean="0"/>
              <a:t>programmes</a:t>
            </a:r>
            <a:r>
              <a:rPr lang="en-US" baseline="0" dirty="0" smtClean="0"/>
              <a:t>, des </a:t>
            </a:r>
            <a:r>
              <a:rPr lang="en-US" baseline="0" dirty="0" err="1" smtClean="0"/>
              <a:t>calendriers</a:t>
            </a:r>
            <a:r>
              <a:rPr lang="en-US" baseline="0" dirty="0" smtClean="0"/>
              <a:t>, des </a:t>
            </a:r>
            <a:r>
              <a:rPr lang="en-US" baseline="0" dirty="0" err="1" smtClean="0"/>
              <a:t>projets</a:t>
            </a:r>
            <a:r>
              <a:rPr lang="en-US" baseline="0" dirty="0" smtClean="0"/>
              <a:t>, des </a:t>
            </a:r>
            <a:r>
              <a:rPr lang="en-US" baseline="0" dirty="0" err="1" smtClean="0"/>
              <a:t>normes</a:t>
            </a:r>
            <a:r>
              <a:rPr lang="en-US" baseline="0" dirty="0" smtClean="0"/>
              <a:t> et </a:t>
            </a:r>
            <a:r>
              <a:rPr lang="en-US" baseline="0" dirty="0" err="1" smtClean="0"/>
              <a:t>ils</a:t>
            </a:r>
            <a:r>
              <a:rPr lang="en-US" baseline="0" dirty="0" smtClean="0"/>
              <a:t> </a:t>
            </a:r>
            <a:r>
              <a:rPr lang="en-US" baseline="0" dirty="0" err="1" smtClean="0"/>
              <a:t>servent</a:t>
            </a:r>
            <a:r>
              <a:rPr lang="en-US" baseline="0" dirty="0" smtClean="0"/>
              <a:t> a </a:t>
            </a:r>
            <a:r>
              <a:rPr lang="en-US" baseline="0" dirty="0" err="1" smtClean="0"/>
              <a:t>realiser</a:t>
            </a:r>
            <a:r>
              <a:rPr lang="en-US" baseline="0" dirty="0" smtClean="0"/>
              <a:t> un </a:t>
            </a:r>
            <a:r>
              <a:rPr lang="en-US" baseline="0" dirty="0" err="1" smtClean="0"/>
              <a:t>objectif</a:t>
            </a:r>
            <a:r>
              <a:rPr lang="en-US" baseline="0" dirty="0" smtClean="0"/>
              <a:t> </a:t>
            </a:r>
            <a:r>
              <a:rPr lang="en-US" baseline="0" dirty="0" err="1" smtClean="0"/>
              <a:t>particulier.et</a:t>
            </a:r>
            <a:r>
              <a:rPr lang="en-US" baseline="0" dirty="0" smtClean="0"/>
              <a:t> </a:t>
            </a:r>
            <a:r>
              <a:rPr lang="en-US" baseline="0" dirty="0" err="1" smtClean="0"/>
              <a:t>deviennent</a:t>
            </a:r>
            <a:r>
              <a:rPr lang="en-US" baseline="0" dirty="0" smtClean="0"/>
              <a:t> inutile des </a:t>
            </a:r>
            <a:r>
              <a:rPr lang="en-US" baseline="0" dirty="0" err="1" smtClean="0"/>
              <a:t>que</a:t>
            </a:r>
            <a:r>
              <a:rPr lang="en-US" baseline="0" dirty="0" smtClean="0"/>
              <a:t> </a:t>
            </a:r>
            <a:r>
              <a:rPr lang="en-US" baseline="0" dirty="0" err="1" smtClean="0"/>
              <a:t>cet</a:t>
            </a:r>
            <a:r>
              <a:rPr lang="en-US" baseline="0" dirty="0" smtClean="0"/>
              <a:t> </a:t>
            </a:r>
            <a:r>
              <a:rPr lang="en-US" baseline="0" dirty="0" err="1" smtClean="0"/>
              <a:t>objectif</a:t>
            </a:r>
            <a:r>
              <a:rPr lang="en-US" baseline="0" dirty="0" smtClean="0"/>
              <a:t> </a:t>
            </a:r>
            <a:r>
              <a:rPr lang="en-US" baseline="0" dirty="0" err="1" smtClean="0"/>
              <a:t>est</a:t>
            </a:r>
            <a:r>
              <a:rPr lang="en-US" baseline="0" dirty="0" smtClean="0"/>
              <a:t> </a:t>
            </a:r>
            <a:r>
              <a:rPr lang="en-US" baseline="0" dirty="0" err="1" smtClean="0"/>
              <a:t>atteint</a:t>
            </a:r>
            <a:r>
              <a:rPr lang="en-US" baseline="0" dirty="0" smtClean="0"/>
              <a:t>.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187A0291-C69D-8B46-8086-5509DFD799B1}" type="slidenum">
              <a:rPr lang="de-DE" smtClean="0"/>
              <a:pPr/>
              <a:t>4</a:t>
            </a:fld>
            <a:endParaRPr lang="de-DE"/>
          </a:p>
        </p:txBody>
      </p:sp>
    </p:spTree>
    <p:extLst>
      <p:ext uri="{BB962C8B-B14F-4D97-AF65-F5344CB8AC3E}">
        <p14:creationId xmlns:p14="http://schemas.microsoft.com/office/powerpoint/2010/main" val="23037496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e de titre">
    <p:spTree>
      <p:nvGrpSpPr>
        <p:cNvPr id="1" name=""/>
        <p:cNvGrpSpPr/>
        <p:nvPr/>
      </p:nvGrpSpPr>
      <p:grpSpPr>
        <a:xfrm>
          <a:off x="0" y="0"/>
          <a:ext cx="0" cy="0"/>
          <a:chOff x="0" y="0"/>
          <a:chExt cx="0" cy="0"/>
        </a:xfrm>
      </p:grpSpPr>
      <p:sp>
        <p:nvSpPr>
          <p:cNvPr id="111629" name="Rectangle 7"/>
          <p:cNvSpPr>
            <a:spLocks noGrp="1" noChangeArrowheads="1"/>
          </p:cNvSpPr>
          <p:nvPr>
            <p:ph type="ctrTitle"/>
          </p:nvPr>
        </p:nvSpPr>
        <p:spPr>
          <a:xfrm>
            <a:off x="1809530" y="3882000"/>
            <a:ext cx="7200000" cy="1912218"/>
          </a:xfrm>
        </p:spPr>
        <p:txBody>
          <a:bodyPr anchor="t"/>
          <a:lstStyle>
            <a:lvl1pPr algn="r">
              <a:lnSpc>
                <a:spcPct val="110000"/>
              </a:lnSpc>
              <a:defRPr sz="3200">
                <a:solidFill>
                  <a:schemeClr val="tx1"/>
                </a:solidFill>
              </a:defRPr>
            </a:lvl1pPr>
          </a:lstStyle>
          <a:p>
            <a:r>
              <a:rPr lang="fr-FR" dirty="0" smtClean="0"/>
              <a:t>Cliquez pour modifier le style du titre</a:t>
            </a:r>
            <a:endParaRPr lang="de-DE" dirty="0"/>
          </a:p>
        </p:txBody>
      </p:sp>
      <p:sp>
        <p:nvSpPr>
          <p:cNvPr id="111630" name="Rectangle 12"/>
          <p:cNvSpPr>
            <a:spLocks noGrp="1" noChangeArrowheads="1"/>
          </p:cNvSpPr>
          <p:nvPr>
            <p:ph type="subTitle" idx="1"/>
          </p:nvPr>
        </p:nvSpPr>
        <p:spPr bwMode="gray">
          <a:xfrm>
            <a:off x="1809530" y="5829300"/>
            <a:ext cx="7200000" cy="497541"/>
          </a:xfrm>
        </p:spPr>
        <p:txBody>
          <a:bodyPr tIns="45720" bIns="45720"/>
          <a:lstStyle>
            <a:lvl1pPr marL="0" indent="0" algn="r">
              <a:buFontTx/>
              <a:buNone/>
              <a:defRPr sz="2400" cap="small" baseline="0"/>
            </a:lvl1pPr>
          </a:lstStyle>
          <a:p>
            <a:r>
              <a:rPr lang="fr-FR" dirty="0" smtClean="0"/>
              <a:t>Cliquez pour modifier le style des sous-titres du masque</a:t>
            </a:r>
            <a:endParaRPr lang="de-DE" dirty="0"/>
          </a:p>
        </p:txBody>
      </p:sp>
      <p:sp>
        <p:nvSpPr>
          <p:cNvPr id="9" name="Espace réservé du contenu 8"/>
          <p:cNvSpPr>
            <a:spLocks noGrp="1"/>
          </p:cNvSpPr>
          <p:nvPr>
            <p:ph sz="quarter" idx="11"/>
          </p:nvPr>
        </p:nvSpPr>
        <p:spPr>
          <a:xfrm>
            <a:off x="1815353" y="6373440"/>
            <a:ext cx="7194177" cy="484560"/>
          </a:xfrm>
        </p:spPr>
        <p:txBody>
          <a:bodyPr/>
          <a:lstStyle>
            <a:lvl1pPr algn="r">
              <a:buFontTx/>
              <a:buNone/>
              <a:defRPr sz="2400" i="1" baseline="0"/>
            </a:lvl1pPr>
            <a:lvl2pPr algn="r">
              <a:buFontTx/>
              <a:buNone/>
              <a:defRPr sz="2400"/>
            </a:lvl2pPr>
            <a:lvl3pPr algn="r">
              <a:buFontTx/>
              <a:buNone/>
              <a:defRPr sz="2400"/>
            </a:lvl3pPr>
            <a:lvl4pPr algn="r">
              <a:buFontTx/>
              <a:buNone/>
              <a:defRPr sz="2400"/>
            </a:lvl4pPr>
            <a:lvl5pPr algn="r">
              <a:buFontTx/>
              <a:buNone/>
              <a:defRPr sz="2400"/>
            </a:lvl5pPr>
          </a:lstStyle>
          <a:p>
            <a:pPr lvl="0"/>
            <a:r>
              <a:rPr lang="fr-FR" dirty="0" smtClean="0"/>
              <a:t>Cliquez pour modifier les styles du texte du masque</a:t>
            </a:r>
          </a:p>
        </p:txBody>
      </p:sp>
      <p:pic>
        <p:nvPicPr>
          <p:cNvPr id="7" name="Image 6"/>
          <p:cNvPicPr/>
          <p:nvPr userDrawn="1"/>
        </p:nvPicPr>
        <p:blipFill>
          <a:blip r:embed="rId2" cstate="print"/>
          <a:srcRect l="13058" t="22353" r="63469" b="56064"/>
          <a:stretch>
            <a:fillRect/>
          </a:stretch>
        </p:blipFill>
        <p:spPr bwMode="auto">
          <a:xfrm>
            <a:off x="272536" y="6023262"/>
            <a:ext cx="1317273" cy="647701"/>
          </a:xfrm>
          <a:prstGeom prst="rect">
            <a:avLst/>
          </a:prstGeom>
          <a:noFill/>
          <a:ln w="9525">
            <a:noFill/>
            <a:miter lim="800000"/>
            <a:headEnd/>
            <a:tailEnd/>
          </a:ln>
        </p:spPr>
      </p:pic>
    </p:spTree>
    <p:extLst>
      <p:ext uri="{BB962C8B-B14F-4D97-AF65-F5344CB8AC3E}">
        <p14:creationId xmlns:p14="http://schemas.microsoft.com/office/powerpoint/2010/main" val="4234408315"/>
      </p:ext>
    </p:extLst>
  </p:cSld>
  <p:clrMapOvr>
    <a:masterClrMapping/>
  </p:clrMapOvr>
  <p:timing>
    <p:tnLst>
      <p:par>
        <p:cTn xmlns:p14="http://schemas.microsoft.com/office/powerpoint/2010/mai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1" y="0"/>
            <a:ext cx="9020174" cy="968375"/>
          </a:xfrm>
        </p:spPr>
        <p:txBody>
          <a:bodyPr/>
          <a:lstStyle/>
          <a:p>
            <a:r>
              <a:rPr lang="fr-FR" dirty="0" smtClean="0"/>
              <a:t>Cliquez pour modifier le style du titre</a:t>
            </a:r>
            <a:endParaRPr lang="fr-FR" dirty="0"/>
          </a:p>
        </p:txBody>
      </p:sp>
      <p:sp>
        <p:nvSpPr>
          <p:cNvPr id="3" name="Espace réservé du contenu 2"/>
          <p:cNvSpPr>
            <a:spLocks noGrp="1"/>
          </p:cNvSpPr>
          <p:nvPr>
            <p:ph idx="1" hasCustomPrompt="1"/>
          </p:nvPr>
        </p:nvSpPr>
        <p:spPr>
          <a:xfrm>
            <a:off x="1763486" y="1219201"/>
            <a:ext cx="3650343" cy="5329238"/>
          </a:xfrm>
        </p:spPr>
        <p:txBody>
          <a:bodyPr/>
          <a:lstStyle>
            <a:lvl1pPr>
              <a:defRPr sz="2400" b="1"/>
            </a:lvl1pPr>
            <a:lvl2pPr>
              <a:defRPr sz="2000"/>
            </a:lvl2pPr>
            <a:lvl3pPr>
              <a:defRPr sz="2000"/>
            </a:lvl3pPr>
            <a:lvl4pPr>
              <a:defRPr sz="2000"/>
            </a:lvl4pPr>
            <a:lvl5pPr>
              <a:defRPr sz="2000"/>
            </a:lvl5pPr>
          </a:lstStyle>
          <a:p>
            <a:pPr>
              <a:lnSpc>
                <a:spcPct val="120000"/>
              </a:lnSpc>
            </a:pPr>
            <a:r>
              <a:rPr lang="fr-FR" dirty="0" smtClean="0"/>
              <a:t>De quoi il s’agit</a:t>
            </a:r>
          </a:p>
          <a:p>
            <a:pPr lvl="1">
              <a:lnSpc>
                <a:spcPct val="120000"/>
              </a:lnSpc>
            </a:pPr>
            <a:r>
              <a:rPr lang="fr-FR" dirty="0" smtClean="0"/>
              <a:t>…</a:t>
            </a:r>
          </a:p>
          <a:p>
            <a:pPr lvl="1">
              <a:lnSpc>
                <a:spcPct val="120000"/>
              </a:lnSpc>
            </a:pPr>
            <a:r>
              <a:rPr lang="fr-FR" dirty="0" smtClean="0"/>
              <a:t>…</a:t>
            </a:r>
          </a:p>
          <a:p>
            <a:pPr lvl="1">
              <a:lnSpc>
                <a:spcPct val="120000"/>
              </a:lnSpc>
            </a:pPr>
            <a:r>
              <a:rPr lang="fr-FR" dirty="0" smtClean="0"/>
              <a:t>…</a:t>
            </a:r>
          </a:p>
          <a:p>
            <a:pPr lvl="1">
              <a:lnSpc>
                <a:spcPct val="120000"/>
              </a:lnSpc>
            </a:pPr>
            <a:endParaRPr lang="fr-FR" dirty="0" smtClean="0"/>
          </a:p>
          <a:p>
            <a:pPr>
              <a:lnSpc>
                <a:spcPct val="120000"/>
              </a:lnSpc>
            </a:pPr>
            <a:r>
              <a:rPr lang="fr-FR" dirty="0" smtClean="0"/>
              <a:t>Objectif(s)</a:t>
            </a:r>
          </a:p>
          <a:p>
            <a:pPr lvl="1">
              <a:lnSpc>
                <a:spcPct val="120000"/>
              </a:lnSpc>
            </a:pPr>
            <a:r>
              <a:rPr lang="fr-FR" dirty="0" smtClean="0"/>
              <a:t>…</a:t>
            </a:r>
          </a:p>
          <a:p>
            <a:pPr lvl="1">
              <a:lnSpc>
                <a:spcPct val="120000"/>
              </a:lnSpc>
            </a:pPr>
            <a:r>
              <a:rPr lang="fr-FR" dirty="0" smtClean="0"/>
              <a:t>…</a:t>
            </a:r>
          </a:p>
          <a:p>
            <a:pPr>
              <a:lnSpc>
                <a:spcPct val="120000"/>
              </a:lnSpc>
            </a:pPr>
            <a:endParaRPr lang="fr-FR" dirty="0"/>
          </a:p>
        </p:txBody>
      </p:sp>
      <p:sp>
        <p:nvSpPr>
          <p:cNvPr id="10" name="Espace réservé du pied de page 3"/>
          <p:cNvSpPr>
            <a:spLocks noGrp="1"/>
          </p:cNvSpPr>
          <p:nvPr>
            <p:ph type="ftr" sz="quarter" idx="12"/>
          </p:nvPr>
        </p:nvSpPr>
        <p:spPr>
          <a:xfrm>
            <a:off x="3151188" y="6548438"/>
            <a:ext cx="3168650" cy="309562"/>
          </a:xfrm>
          <a:prstGeom prst="rect">
            <a:avLst/>
          </a:prstGeom>
        </p:spPr>
        <p:txBody>
          <a:bodyPr/>
          <a:lstStyle>
            <a:lvl1pPr algn="ctr">
              <a:defRPr>
                <a:ea typeface="+mn-ea"/>
                <a:cs typeface="+mn-cs"/>
              </a:defRPr>
            </a:lvl1pPr>
          </a:lstStyle>
          <a:p>
            <a:pPr>
              <a:defRPr/>
            </a:pPr>
            <a:endParaRPr lang="fr-FR"/>
          </a:p>
        </p:txBody>
      </p:sp>
      <p:sp>
        <p:nvSpPr>
          <p:cNvPr id="11" name="Rectangle à coins arrondis 10"/>
          <p:cNvSpPr/>
          <p:nvPr userDrawn="1"/>
        </p:nvSpPr>
        <p:spPr bwMode="auto">
          <a:xfrm>
            <a:off x="67237" y="1364343"/>
            <a:ext cx="1674478" cy="5406832"/>
          </a:xfrm>
          <a:prstGeom prst="roundRect">
            <a:avLst>
              <a:gd name="adj" fmla="val 8448"/>
            </a:avLst>
          </a:prstGeom>
          <a:solidFill>
            <a:schemeClr val="bg1">
              <a:lumMod val="85000"/>
            </a:schemeClr>
          </a:solidFill>
          <a:ln w="9525" cap="flat" cmpd="sng" algn="ctr">
            <a:solidFill>
              <a:schemeClr val="bg1"/>
            </a:solidFill>
            <a:prstDash val="solid"/>
            <a:round/>
            <a:headEnd type="none" w="med" len="med"/>
            <a:tailEnd type="none" w="med" len="med"/>
          </a:ln>
          <a:effectLst>
            <a:innerShdw blurRad="63500" dist="50800" dir="13500000">
              <a:prstClr val="black">
                <a:alpha val="50000"/>
              </a:prstClr>
            </a:innerShdw>
          </a:effectLst>
        </p:spPr>
        <p:txBody>
          <a:bodyPr wrap="none" lIns="90000" tIns="46800" rIns="90000" bIns="46800" anchor="ctr"/>
          <a:lstStyle/>
          <a:p>
            <a:pPr>
              <a:defRPr/>
            </a:pPr>
            <a:endParaRPr lang="fr-FR">
              <a:ea typeface="+mn-ea"/>
              <a:cs typeface="+mn-cs"/>
            </a:endParaRPr>
          </a:p>
        </p:txBody>
      </p:sp>
      <p:sp>
        <p:nvSpPr>
          <p:cNvPr id="12" name="Rectangle à coins arrondis 11"/>
          <p:cNvSpPr/>
          <p:nvPr userDrawn="1"/>
        </p:nvSpPr>
        <p:spPr bwMode="auto">
          <a:xfrm>
            <a:off x="134357" y="6125029"/>
            <a:ext cx="1549300" cy="582729"/>
          </a:xfrm>
          <a:prstGeom prst="roundRect">
            <a:avLst/>
          </a:prstGeom>
          <a:solidFill>
            <a:schemeClr val="bg1"/>
          </a:solidFill>
          <a:ln w="9525" cap="flat" cmpd="sng" algn="ctr">
            <a:noFill/>
            <a:prstDash val="solid"/>
            <a:round/>
            <a:headEnd type="none" w="med" len="med"/>
            <a:tailEnd type="none" w="med" len="med"/>
          </a:ln>
          <a:effectLst>
            <a:innerShdw blurRad="63500" dist="50800" dir="13500000">
              <a:prstClr val="black">
                <a:alpha val="50000"/>
              </a:prstClr>
            </a:innerShdw>
          </a:effectLst>
        </p:spPr>
        <p:txBody>
          <a:bodyPr wrap="none" lIns="90000" tIns="46800" rIns="90000" bIns="46800" anchor="ctr"/>
          <a:lstStyle/>
          <a:p>
            <a:pPr>
              <a:defRPr/>
            </a:pPr>
            <a:endParaRPr lang="fr-FR">
              <a:ea typeface="+mn-ea"/>
            </a:endParaRPr>
          </a:p>
        </p:txBody>
      </p:sp>
      <p:sp>
        <p:nvSpPr>
          <p:cNvPr id="15" name="Espace réservé du contenu 2"/>
          <p:cNvSpPr>
            <a:spLocks noGrp="1"/>
          </p:cNvSpPr>
          <p:nvPr>
            <p:ph idx="11"/>
          </p:nvPr>
        </p:nvSpPr>
        <p:spPr>
          <a:xfrm>
            <a:off x="116113" y="1422400"/>
            <a:ext cx="1603829" cy="4695371"/>
          </a:xfrm>
        </p:spPr>
        <p:txBody>
          <a:bodyPr/>
          <a:lstStyle>
            <a:lvl1pPr marL="93663" indent="-93663">
              <a:spcAft>
                <a:spcPts val="0"/>
              </a:spcAft>
              <a:defRPr sz="1100" b="1" i="0" cap="small" baseline="0">
                <a:solidFill>
                  <a:srgbClr val="0061B2"/>
                </a:solidFill>
                <a:effectLst/>
                <a:latin typeface="Arial Narrow" pitchFamily="34" charset="0"/>
                <a:cs typeface="Times New Roman" pitchFamily="18" charset="0"/>
              </a:defRPr>
            </a:lvl1pPr>
            <a:lvl2pPr marL="268288" indent="-85725">
              <a:spcAft>
                <a:spcPts val="0"/>
              </a:spcAft>
              <a:buFont typeface="Arial" pitchFamily="34" charset="0"/>
              <a:buChar char="•"/>
              <a:defRPr sz="1000" b="0"/>
            </a:lvl2pPr>
            <a:lvl3pPr marL="363538" indent="-95250">
              <a:spcAft>
                <a:spcPts val="0"/>
              </a:spcAft>
              <a:defRPr sz="900" i="1"/>
            </a:lvl3pPr>
            <a:lvl4pPr marL="538163" indent="-174625">
              <a:defRPr sz="1200"/>
            </a:lvl4pPr>
            <a:lvl5pPr marL="538163" indent="-174625">
              <a:defRPr sz="1200"/>
            </a:lvl5pPr>
          </a:lstStyle>
          <a:p>
            <a:pPr>
              <a:lnSpc>
                <a:spcPct val="120000"/>
              </a:lnSpc>
            </a:pPr>
            <a:endParaRPr lang="fr-FR" dirty="0" smtClean="0"/>
          </a:p>
          <a:p>
            <a:pPr>
              <a:lnSpc>
                <a:spcPct val="120000"/>
              </a:lnSpc>
            </a:pPr>
            <a:r>
              <a:rPr lang="fr-FR" dirty="0" smtClean="0"/>
              <a:t>Caractérisation</a:t>
            </a:r>
          </a:p>
          <a:p>
            <a:pPr lvl="1">
              <a:lnSpc>
                <a:spcPct val="120000"/>
              </a:lnSpc>
            </a:pPr>
            <a:r>
              <a:rPr lang="fr-FR" b="1" dirty="0" smtClean="0"/>
              <a:t>Contexte</a:t>
            </a:r>
          </a:p>
          <a:p>
            <a:pPr lvl="2">
              <a:lnSpc>
                <a:spcPct val="120000"/>
              </a:lnSpc>
            </a:pPr>
            <a:r>
              <a:rPr lang="fr-FR" dirty="0" smtClean="0"/>
              <a:t>Périmètre</a:t>
            </a:r>
          </a:p>
          <a:p>
            <a:pPr lvl="2">
              <a:lnSpc>
                <a:spcPct val="120000"/>
              </a:lnSpc>
            </a:pPr>
            <a:r>
              <a:rPr lang="fr-FR" dirty="0" smtClean="0"/>
              <a:t>Collecte</a:t>
            </a:r>
          </a:p>
          <a:p>
            <a:pPr lvl="2">
              <a:lnSpc>
                <a:spcPct val="120000"/>
              </a:lnSpc>
            </a:pPr>
            <a:r>
              <a:rPr lang="fr-FR" dirty="0" smtClean="0"/>
              <a:t>Prétraitement</a:t>
            </a:r>
          </a:p>
          <a:p>
            <a:pPr lvl="1">
              <a:lnSpc>
                <a:spcPct val="120000"/>
              </a:lnSpc>
            </a:pPr>
            <a:r>
              <a:rPr lang="fr-FR" b="1" dirty="0" smtClean="0"/>
              <a:t>Analyse</a:t>
            </a:r>
          </a:p>
          <a:p>
            <a:pPr lvl="2">
              <a:lnSpc>
                <a:spcPct val="120000"/>
              </a:lnSpc>
            </a:pPr>
            <a:r>
              <a:rPr lang="fr-FR" dirty="0" smtClean="0"/>
              <a:t>statistique</a:t>
            </a:r>
          </a:p>
          <a:p>
            <a:pPr lvl="2">
              <a:lnSpc>
                <a:spcPct val="120000"/>
              </a:lnSpc>
            </a:pPr>
            <a:r>
              <a:rPr lang="fr-FR" dirty="0" smtClean="0"/>
              <a:t>cognitive</a:t>
            </a:r>
          </a:p>
          <a:p>
            <a:pPr lvl="1">
              <a:lnSpc>
                <a:spcPct val="120000"/>
              </a:lnSpc>
            </a:pPr>
            <a:r>
              <a:rPr lang="fr-FR" b="1" dirty="0" smtClean="0"/>
              <a:t>Solution</a:t>
            </a:r>
          </a:p>
          <a:p>
            <a:pPr lvl="2">
              <a:lnSpc>
                <a:spcPct val="120000"/>
              </a:lnSpc>
            </a:pPr>
            <a:r>
              <a:rPr lang="fr-FR" dirty="0" smtClean="0"/>
              <a:t>Plan d’action</a:t>
            </a:r>
          </a:p>
          <a:p>
            <a:pPr lvl="2">
              <a:lnSpc>
                <a:spcPct val="120000"/>
              </a:lnSpc>
            </a:pPr>
            <a:r>
              <a:rPr lang="fr-FR" dirty="0" smtClean="0"/>
              <a:t>Système IP</a:t>
            </a:r>
          </a:p>
          <a:p>
            <a:pPr lvl="2">
              <a:lnSpc>
                <a:spcPct val="120000"/>
              </a:lnSpc>
            </a:pPr>
            <a:endParaRPr lang="fr-FR" dirty="0" smtClean="0"/>
          </a:p>
          <a:p>
            <a:pPr>
              <a:lnSpc>
                <a:spcPct val="120000"/>
              </a:lnSpc>
            </a:pPr>
            <a:r>
              <a:rPr lang="fr-FR" dirty="0" smtClean="0"/>
              <a:t>Représentation </a:t>
            </a:r>
            <a:r>
              <a:rPr lang="fr-FR" dirty="0" err="1" smtClean="0"/>
              <a:t>Stat&amp;Co</a:t>
            </a:r>
            <a:endParaRPr lang="fr-FR" dirty="0" smtClean="0"/>
          </a:p>
          <a:p>
            <a:pPr lvl="1">
              <a:lnSpc>
                <a:spcPct val="120000"/>
              </a:lnSpc>
            </a:pPr>
            <a:r>
              <a:rPr lang="fr-FR" b="1" dirty="0" smtClean="0"/>
              <a:t>Décomposition</a:t>
            </a:r>
          </a:p>
          <a:p>
            <a:pPr lvl="1">
              <a:lnSpc>
                <a:spcPct val="120000"/>
              </a:lnSpc>
            </a:pPr>
            <a:r>
              <a:rPr lang="fr-FR" b="1" dirty="0" smtClean="0"/>
              <a:t>Décision</a:t>
            </a:r>
          </a:p>
          <a:p>
            <a:pPr lvl="1">
              <a:lnSpc>
                <a:spcPct val="120000"/>
              </a:lnSpc>
            </a:pPr>
            <a:endParaRPr lang="fr-FR" dirty="0" smtClean="0"/>
          </a:p>
          <a:p>
            <a:pPr>
              <a:lnSpc>
                <a:spcPct val="120000"/>
              </a:lnSpc>
            </a:pPr>
            <a:r>
              <a:rPr lang="fr-FR" dirty="0" smtClean="0"/>
              <a:t>Entrepôt d’expériences</a:t>
            </a:r>
          </a:p>
          <a:p>
            <a:pPr lvl="1">
              <a:lnSpc>
                <a:spcPct val="120000"/>
              </a:lnSpc>
            </a:pPr>
            <a:r>
              <a:rPr lang="fr-FR" b="1" dirty="0" smtClean="0"/>
              <a:t>Modèles à stocker</a:t>
            </a:r>
          </a:p>
          <a:p>
            <a:pPr lvl="1">
              <a:lnSpc>
                <a:spcPct val="120000"/>
              </a:lnSpc>
            </a:pPr>
            <a:r>
              <a:rPr lang="fr-FR" b="1" dirty="0" smtClean="0"/>
              <a:t>Alternatives </a:t>
            </a:r>
          </a:p>
          <a:p>
            <a:pPr lvl="1">
              <a:lnSpc>
                <a:spcPct val="120000"/>
              </a:lnSpc>
            </a:pPr>
            <a:endParaRPr lang="fr-FR" dirty="0" smtClean="0"/>
          </a:p>
          <a:p>
            <a:pPr>
              <a:lnSpc>
                <a:spcPct val="120000"/>
              </a:lnSpc>
            </a:pPr>
            <a:r>
              <a:rPr lang="fr-FR" dirty="0" smtClean="0"/>
              <a:t>Exploitation</a:t>
            </a:r>
          </a:p>
          <a:p>
            <a:pPr lvl="1">
              <a:lnSpc>
                <a:spcPct val="120000"/>
              </a:lnSpc>
            </a:pPr>
            <a:r>
              <a:rPr lang="fr-FR" b="1" dirty="0" smtClean="0"/>
              <a:t>Inférence bayésienne</a:t>
            </a:r>
          </a:p>
          <a:p>
            <a:pPr lvl="1">
              <a:lnSpc>
                <a:spcPct val="120000"/>
              </a:lnSpc>
            </a:pPr>
            <a:r>
              <a:rPr lang="fr-FR" b="1" dirty="0" smtClean="0"/>
              <a:t>Arbres de décision</a:t>
            </a:r>
          </a:p>
          <a:p>
            <a:pPr lvl="1">
              <a:lnSpc>
                <a:spcPct val="120000"/>
              </a:lnSpc>
            </a:pPr>
            <a:r>
              <a:rPr lang="fr-FR" b="1" dirty="0" smtClean="0"/>
              <a:t>Autres</a:t>
            </a:r>
            <a:endParaRPr lang="fr-FR" b="1" dirty="0"/>
          </a:p>
        </p:txBody>
      </p:sp>
      <p:sp>
        <p:nvSpPr>
          <p:cNvPr id="20" name="Espace réservé du contenu 2"/>
          <p:cNvSpPr>
            <a:spLocks noGrp="1"/>
          </p:cNvSpPr>
          <p:nvPr>
            <p:ph idx="13" hasCustomPrompt="1"/>
          </p:nvPr>
        </p:nvSpPr>
        <p:spPr>
          <a:xfrm>
            <a:off x="5493657" y="1219201"/>
            <a:ext cx="3650343" cy="5329238"/>
          </a:xfrm>
        </p:spPr>
        <p:txBody>
          <a:bodyPr/>
          <a:lstStyle>
            <a:lvl1pPr>
              <a:defRPr sz="2400" b="1"/>
            </a:lvl1pPr>
            <a:lvl2pPr>
              <a:defRPr sz="2000"/>
            </a:lvl2pPr>
            <a:lvl3pPr>
              <a:defRPr sz="2000"/>
            </a:lvl3pPr>
            <a:lvl4pPr>
              <a:defRPr sz="2000"/>
            </a:lvl4pPr>
            <a:lvl5pPr>
              <a:defRPr sz="2000"/>
            </a:lvl5pPr>
          </a:lstStyle>
          <a:p>
            <a:pPr lvl="0"/>
            <a:r>
              <a:rPr lang="fr-FR" dirty="0" smtClean="0"/>
              <a:t>Cas industriel</a:t>
            </a:r>
            <a:endParaRPr lang="fr-FR" dirty="0"/>
          </a:p>
        </p:txBody>
      </p:sp>
      <p:pic>
        <p:nvPicPr>
          <p:cNvPr id="16" name="Image 15"/>
          <p:cNvPicPr/>
          <p:nvPr userDrawn="1"/>
        </p:nvPicPr>
        <p:blipFill>
          <a:blip r:embed="rId2" cstate="print"/>
          <a:srcRect l="13058" t="22353" r="63469" b="56064"/>
          <a:stretch>
            <a:fillRect/>
          </a:stretch>
        </p:blipFill>
        <p:spPr bwMode="auto">
          <a:xfrm>
            <a:off x="272537" y="6244936"/>
            <a:ext cx="1338054" cy="426027"/>
          </a:xfrm>
          <a:prstGeom prst="rect">
            <a:avLst/>
          </a:prstGeom>
          <a:noFill/>
          <a:ln w="9525">
            <a:noFill/>
            <a:miter lim="800000"/>
            <a:headEnd/>
            <a:tailEnd/>
          </a:ln>
        </p:spPr>
      </p:pic>
    </p:spTree>
    <p:extLst>
      <p:ext uri="{BB962C8B-B14F-4D97-AF65-F5344CB8AC3E}">
        <p14:creationId xmlns:p14="http://schemas.microsoft.com/office/powerpoint/2010/main" val="1617982911"/>
      </p:ext>
    </p:extLst>
  </p:cSld>
  <p:clrMapOvr>
    <a:masterClrMapping/>
  </p:clrMapOvr>
  <p:timing>
    <p:tnLst>
      <p:par>
        <p:cTn xmlns:p14="http://schemas.microsoft.com/office/powerpoint/2010/mai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_Titre et contenu">
    <p:spTree>
      <p:nvGrpSpPr>
        <p:cNvPr id="1" name=""/>
        <p:cNvGrpSpPr/>
        <p:nvPr/>
      </p:nvGrpSpPr>
      <p:grpSpPr>
        <a:xfrm>
          <a:off x="0" y="0"/>
          <a:ext cx="0" cy="0"/>
          <a:chOff x="0" y="0"/>
          <a:chExt cx="0" cy="0"/>
        </a:xfrm>
      </p:grpSpPr>
      <p:sp>
        <p:nvSpPr>
          <p:cNvPr id="2" name="Titre 1"/>
          <p:cNvSpPr>
            <a:spLocks noGrp="1"/>
          </p:cNvSpPr>
          <p:nvPr>
            <p:ph type="title"/>
          </p:nvPr>
        </p:nvSpPr>
        <p:spPr>
          <a:xfrm>
            <a:off x="1" y="0"/>
            <a:ext cx="9020174" cy="968375"/>
          </a:xfrm>
        </p:spPr>
        <p:txBody>
          <a:bodyPr/>
          <a:lstStyle/>
          <a:p>
            <a:r>
              <a:rPr lang="fr-FR" dirty="0" smtClean="0"/>
              <a:t>Cliquez pour modifier le style du titre</a:t>
            </a:r>
            <a:endParaRPr lang="fr-FR" dirty="0"/>
          </a:p>
        </p:txBody>
      </p:sp>
      <p:sp>
        <p:nvSpPr>
          <p:cNvPr id="3" name="Espace réservé du contenu 2"/>
          <p:cNvSpPr>
            <a:spLocks noGrp="1"/>
          </p:cNvSpPr>
          <p:nvPr>
            <p:ph idx="1"/>
          </p:nvPr>
        </p:nvSpPr>
        <p:spPr>
          <a:xfrm>
            <a:off x="1763486" y="1489075"/>
            <a:ext cx="7380514" cy="5059363"/>
          </a:xfrm>
        </p:spPr>
        <p:txBody>
          <a:bodyPr/>
          <a:lstStyle>
            <a:lvl1pPr>
              <a:defRPr sz="2400"/>
            </a:lvl1pPr>
            <a:lvl2pPr>
              <a:defRPr sz="2000"/>
            </a:lvl2pPr>
            <a:lvl3pPr>
              <a:defRPr sz="2000"/>
            </a:lvl3pPr>
            <a:lvl4pPr>
              <a:defRPr sz="2000"/>
            </a:lvl4pPr>
            <a:lvl5pPr>
              <a:defRPr sz="2000"/>
            </a:lvl5p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
        <p:nvSpPr>
          <p:cNvPr id="10" name="Espace réservé du pied de page 3"/>
          <p:cNvSpPr>
            <a:spLocks noGrp="1"/>
          </p:cNvSpPr>
          <p:nvPr>
            <p:ph type="ftr" sz="quarter" idx="12"/>
          </p:nvPr>
        </p:nvSpPr>
        <p:spPr>
          <a:xfrm>
            <a:off x="3151188" y="6548438"/>
            <a:ext cx="3168650" cy="309562"/>
          </a:xfrm>
          <a:prstGeom prst="rect">
            <a:avLst/>
          </a:prstGeom>
        </p:spPr>
        <p:txBody>
          <a:bodyPr/>
          <a:lstStyle>
            <a:lvl1pPr algn="ctr">
              <a:defRPr>
                <a:ea typeface="+mn-ea"/>
                <a:cs typeface="+mn-cs"/>
              </a:defRPr>
            </a:lvl1pPr>
          </a:lstStyle>
          <a:p>
            <a:pPr>
              <a:defRPr/>
            </a:pPr>
            <a:endParaRPr lang="fr-FR"/>
          </a:p>
        </p:txBody>
      </p:sp>
      <p:sp>
        <p:nvSpPr>
          <p:cNvPr id="11" name="Rectangle à coins arrondis 10"/>
          <p:cNvSpPr/>
          <p:nvPr userDrawn="1"/>
        </p:nvSpPr>
        <p:spPr bwMode="auto">
          <a:xfrm>
            <a:off x="67237" y="1364343"/>
            <a:ext cx="1674478" cy="5406832"/>
          </a:xfrm>
          <a:prstGeom prst="roundRect">
            <a:avLst>
              <a:gd name="adj" fmla="val 8448"/>
            </a:avLst>
          </a:prstGeom>
          <a:solidFill>
            <a:schemeClr val="bg1">
              <a:lumMod val="85000"/>
            </a:schemeClr>
          </a:solidFill>
          <a:ln w="9525" cap="flat" cmpd="sng" algn="ctr">
            <a:solidFill>
              <a:schemeClr val="bg1"/>
            </a:solidFill>
            <a:prstDash val="solid"/>
            <a:round/>
            <a:headEnd type="none" w="med" len="med"/>
            <a:tailEnd type="none" w="med" len="med"/>
          </a:ln>
          <a:effectLst>
            <a:innerShdw blurRad="63500" dist="50800" dir="13500000">
              <a:prstClr val="black">
                <a:alpha val="50000"/>
              </a:prstClr>
            </a:innerShdw>
          </a:effectLst>
        </p:spPr>
        <p:txBody>
          <a:bodyPr wrap="none" lIns="90000" tIns="46800" rIns="90000" bIns="46800" anchor="ctr"/>
          <a:lstStyle/>
          <a:p>
            <a:pPr>
              <a:defRPr/>
            </a:pPr>
            <a:endParaRPr lang="fr-FR">
              <a:ea typeface="+mn-ea"/>
              <a:cs typeface="+mn-cs"/>
            </a:endParaRPr>
          </a:p>
        </p:txBody>
      </p:sp>
      <p:sp>
        <p:nvSpPr>
          <p:cNvPr id="12" name="Rectangle à coins arrondis 11"/>
          <p:cNvSpPr/>
          <p:nvPr userDrawn="1"/>
        </p:nvSpPr>
        <p:spPr bwMode="auto">
          <a:xfrm>
            <a:off x="134357" y="6125029"/>
            <a:ext cx="1549300" cy="582729"/>
          </a:xfrm>
          <a:prstGeom prst="roundRect">
            <a:avLst/>
          </a:prstGeom>
          <a:solidFill>
            <a:schemeClr val="bg1"/>
          </a:solidFill>
          <a:ln w="9525" cap="flat" cmpd="sng" algn="ctr">
            <a:noFill/>
            <a:prstDash val="solid"/>
            <a:round/>
            <a:headEnd type="none" w="med" len="med"/>
            <a:tailEnd type="none" w="med" len="med"/>
          </a:ln>
          <a:effectLst>
            <a:innerShdw blurRad="63500" dist="50800" dir="13500000">
              <a:prstClr val="black">
                <a:alpha val="50000"/>
              </a:prstClr>
            </a:innerShdw>
          </a:effectLst>
        </p:spPr>
        <p:txBody>
          <a:bodyPr wrap="none" lIns="90000" tIns="46800" rIns="90000" bIns="46800" anchor="ctr"/>
          <a:lstStyle/>
          <a:p>
            <a:pPr>
              <a:defRPr/>
            </a:pPr>
            <a:endParaRPr lang="fr-FR">
              <a:ea typeface="+mn-ea"/>
            </a:endParaRPr>
          </a:p>
        </p:txBody>
      </p:sp>
      <p:sp>
        <p:nvSpPr>
          <p:cNvPr id="15" name="Espace réservé du contenu 2"/>
          <p:cNvSpPr>
            <a:spLocks noGrp="1"/>
          </p:cNvSpPr>
          <p:nvPr>
            <p:ph idx="11" hasCustomPrompt="1"/>
          </p:nvPr>
        </p:nvSpPr>
        <p:spPr>
          <a:xfrm>
            <a:off x="116113" y="1422400"/>
            <a:ext cx="1603829" cy="4695371"/>
          </a:xfrm>
        </p:spPr>
        <p:txBody>
          <a:bodyPr/>
          <a:lstStyle>
            <a:lvl1pPr marL="93663" indent="-93663">
              <a:spcAft>
                <a:spcPts val="0"/>
              </a:spcAft>
              <a:defRPr sz="1100" b="1" i="0" cap="small" baseline="0">
                <a:solidFill>
                  <a:srgbClr val="0061B2"/>
                </a:solidFill>
                <a:effectLst/>
                <a:latin typeface="Arial Narrow" pitchFamily="34" charset="0"/>
                <a:cs typeface="Times New Roman" pitchFamily="18" charset="0"/>
              </a:defRPr>
            </a:lvl1pPr>
            <a:lvl2pPr marL="268288" indent="-85725">
              <a:spcAft>
                <a:spcPts val="0"/>
              </a:spcAft>
              <a:buFont typeface="Arial" pitchFamily="34" charset="0"/>
              <a:buChar char="•"/>
              <a:defRPr sz="1000" b="0"/>
            </a:lvl2pPr>
            <a:lvl3pPr marL="363538" indent="-95250">
              <a:spcAft>
                <a:spcPts val="0"/>
              </a:spcAft>
              <a:defRPr sz="900" i="1"/>
            </a:lvl3pPr>
            <a:lvl4pPr marL="538163" indent="-174625">
              <a:defRPr sz="1200"/>
            </a:lvl4pPr>
            <a:lvl5pPr marL="538163" indent="-174625">
              <a:defRPr sz="1200"/>
            </a:lvl5pPr>
          </a:lstStyle>
          <a:p>
            <a:pPr eaLnBrk="1" hangingPunct="1">
              <a:defRPr/>
            </a:pPr>
            <a:r>
              <a:rPr lang="fr-FR" dirty="0" smtClean="0"/>
              <a:t>Introduction &amp; problématique</a:t>
            </a:r>
          </a:p>
          <a:p>
            <a:pPr eaLnBrk="1" hangingPunct="1">
              <a:defRPr/>
            </a:pPr>
            <a:r>
              <a:rPr lang="fr-FR" dirty="0" smtClean="0"/>
              <a:t>Etat de l’art</a:t>
            </a:r>
          </a:p>
          <a:p>
            <a:pPr lvl="1" eaLnBrk="1" hangingPunct="1">
              <a:defRPr/>
            </a:pPr>
            <a:r>
              <a:rPr lang="fr-FR" dirty="0" smtClean="0"/>
              <a:t>Partie1</a:t>
            </a:r>
          </a:p>
          <a:p>
            <a:pPr lvl="1" eaLnBrk="1" hangingPunct="1">
              <a:defRPr/>
            </a:pPr>
            <a:r>
              <a:rPr lang="fr-FR" dirty="0" smtClean="0"/>
              <a:t>Partie 2</a:t>
            </a:r>
          </a:p>
          <a:p>
            <a:pPr lvl="2" eaLnBrk="1" hangingPunct="1">
              <a:defRPr/>
            </a:pPr>
            <a:r>
              <a:rPr lang="fr-FR" dirty="0" smtClean="0"/>
              <a:t>Sous-partie</a:t>
            </a:r>
          </a:p>
          <a:p>
            <a:pPr eaLnBrk="1" hangingPunct="1">
              <a:defRPr/>
            </a:pPr>
            <a:r>
              <a:rPr lang="fr-FR" dirty="0" smtClean="0"/>
              <a:t>Solution proposée</a:t>
            </a:r>
          </a:p>
          <a:p>
            <a:pPr lvl="1" eaLnBrk="1" hangingPunct="1">
              <a:defRPr/>
            </a:pPr>
            <a:r>
              <a:rPr lang="fr-FR" dirty="0" smtClean="0"/>
              <a:t>Notions de base</a:t>
            </a:r>
          </a:p>
          <a:p>
            <a:pPr lvl="1" eaLnBrk="1" hangingPunct="1">
              <a:defRPr/>
            </a:pPr>
            <a:r>
              <a:rPr lang="fr-FR" dirty="0" smtClean="0"/>
              <a:t>Hypothèses</a:t>
            </a:r>
          </a:p>
          <a:p>
            <a:pPr lvl="1" eaLnBrk="1" hangingPunct="1">
              <a:defRPr/>
            </a:pPr>
            <a:r>
              <a:rPr lang="fr-FR" dirty="0" smtClean="0"/>
              <a:t>Modélisation</a:t>
            </a:r>
          </a:p>
          <a:p>
            <a:pPr lvl="1" eaLnBrk="1" hangingPunct="1">
              <a:defRPr/>
            </a:pPr>
            <a:r>
              <a:rPr lang="fr-FR" dirty="0" smtClean="0"/>
              <a:t>Données</a:t>
            </a:r>
          </a:p>
          <a:p>
            <a:pPr eaLnBrk="1" hangingPunct="1">
              <a:defRPr/>
            </a:pPr>
            <a:r>
              <a:rPr lang="fr-FR" dirty="0" smtClean="0"/>
              <a:t>Simulation</a:t>
            </a:r>
          </a:p>
          <a:p>
            <a:pPr lvl="1" eaLnBrk="1" hangingPunct="1">
              <a:defRPr/>
            </a:pPr>
            <a:r>
              <a:rPr lang="fr-FR" dirty="0" smtClean="0"/>
              <a:t>Résultats obtenus</a:t>
            </a:r>
          </a:p>
          <a:p>
            <a:pPr lvl="1" eaLnBrk="1" hangingPunct="1">
              <a:defRPr/>
            </a:pPr>
            <a:r>
              <a:rPr lang="fr-FR" dirty="0" smtClean="0"/>
              <a:t>Interprétation</a:t>
            </a:r>
          </a:p>
          <a:p>
            <a:pPr eaLnBrk="1" hangingPunct="1">
              <a:defRPr/>
            </a:pPr>
            <a:r>
              <a:rPr lang="fr-FR" dirty="0" smtClean="0"/>
              <a:t>Conclusion</a:t>
            </a:r>
          </a:p>
          <a:p>
            <a:pPr eaLnBrk="1" hangingPunct="1">
              <a:defRPr/>
            </a:pPr>
            <a:r>
              <a:rPr lang="fr-FR" dirty="0" smtClean="0"/>
              <a:t>Perspective</a:t>
            </a:r>
          </a:p>
        </p:txBody>
      </p:sp>
      <p:pic>
        <p:nvPicPr>
          <p:cNvPr id="16" name="Image 15"/>
          <p:cNvPicPr/>
          <p:nvPr userDrawn="1"/>
        </p:nvPicPr>
        <p:blipFill>
          <a:blip r:embed="rId2" cstate="print"/>
          <a:srcRect l="13058" t="22353" r="63469" b="56064"/>
          <a:stretch>
            <a:fillRect/>
          </a:stretch>
        </p:blipFill>
        <p:spPr bwMode="auto">
          <a:xfrm>
            <a:off x="272536" y="6192982"/>
            <a:ext cx="1275709" cy="477981"/>
          </a:xfrm>
          <a:prstGeom prst="rect">
            <a:avLst/>
          </a:prstGeom>
          <a:noFill/>
          <a:ln w="9525">
            <a:noFill/>
            <a:miter lim="800000"/>
            <a:headEnd/>
            <a:tailEnd/>
          </a:ln>
        </p:spPr>
      </p:pic>
    </p:spTree>
    <p:extLst>
      <p:ext uri="{BB962C8B-B14F-4D97-AF65-F5344CB8AC3E}">
        <p14:creationId xmlns:p14="http://schemas.microsoft.com/office/powerpoint/2010/main" val="25458516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re et contenu">
    <p:spTree>
      <p:nvGrpSpPr>
        <p:cNvPr id="1" name=""/>
        <p:cNvGrpSpPr/>
        <p:nvPr/>
      </p:nvGrpSpPr>
      <p:grpSpPr>
        <a:xfrm>
          <a:off x="0" y="0"/>
          <a:ext cx="0" cy="0"/>
          <a:chOff x="0" y="0"/>
          <a:chExt cx="0" cy="0"/>
        </a:xfrm>
      </p:grpSpPr>
      <p:sp>
        <p:nvSpPr>
          <p:cNvPr id="4" name="Rectangle à coins arrondis 3"/>
          <p:cNvSpPr/>
          <p:nvPr userDrawn="1"/>
        </p:nvSpPr>
        <p:spPr bwMode="auto">
          <a:xfrm>
            <a:off x="243059" y="1457609"/>
            <a:ext cx="8645525" cy="3935130"/>
          </a:xfrm>
          <a:prstGeom prst="roundRect">
            <a:avLst>
              <a:gd name="adj" fmla="val 3143"/>
            </a:avLst>
          </a:prstGeom>
          <a:solidFill>
            <a:schemeClr val="bg1">
              <a:lumMod val="85000"/>
            </a:schemeClr>
          </a:solidFill>
          <a:ln w="9525" cap="flat" cmpd="sng" algn="ctr">
            <a:solidFill>
              <a:schemeClr val="bg1"/>
            </a:solidFill>
            <a:prstDash val="solid"/>
            <a:round/>
            <a:headEnd type="none" w="med" len="med"/>
            <a:tailEnd type="none" w="med" len="med"/>
          </a:ln>
          <a:effectLst>
            <a:innerShdw blurRad="63500" dist="50800" dir="13500000">
              <a:prstClr val="black">
                <a:alpha val="50000"/>
              </a:prstClr>
            </a:innerShdw>
          </a:effectLst>
        </p:spPr>
        <p:txBody>
          <a:bodyPr wrap="none" lIns="90000" tIns="46800" rIns="90000" bIns="46800" anchor="ctr"/>
          <a:lstStyle/>
          <a:p>
            <a:pPr>
              <a:defRPr/>
            </a:pPr>
            <a:endParaRPr lang="fr-FR">
              <a:ea typeface="+mn-ea"/>
              <a:cs typeface="+mn-cs"/>
            </a:endParaRPr>
          </a:p>
        </p:txBody>
      </p:sp>
      <p:sp>
        <p:nvSpPr>
          <p:cNvPr id="2" name="Titre 1"/>
          <p:cNvSpPr>
            <a:spLocks noGrp="1"/>
          </p:cNvSpPr>
          <p:nvPr>
            <p:ph type="title"/>
          </p:nvPr>
        </p:nvSpPr>
        <p:spPr>
          <a:xfrm>
            <a:off x="0" y="0"/>
            <a:ext cx="9143999" cy="968375"/>
          </a:xfrm>
        </p:spPr>
        <p:txBody>
          <a:bodyPr/>
          <a:lstStyle>
            <a:lvl1pPr>
              <a:defRPr sz="5400"/>
            </a:lvl1pPr>
          </a:lstStyle>
          <a:p>
            <a:r>
              <a:rPr lang="fr-FR" smtClean="0"/>
              <a:t>Cliquez pour modifier le style du titre</a:t>
            </a:r>
            <a:endParaRPr lang="fr-FR" dirty="0"/>
          </a:p>
        </p:txBody>
      </p:sp>
      <p:sp>
        <p:nvSpPr>
          <p:cNvPr id="3" name="Espace réservé du contenu 2"/>
          <p:cNvSpPr>
            <a:spLocks noGrp="1"/>
          </p:cNvSpPr>
          <p:nvPr>
            <p:ph idx="1"/>
          </p:nvPr>
        </p:nvSpPr>
        <p:spPr>
          <a:xfrm>
            <a:off x="416860" y="1489074"/>
            <a:ext cx="8337176" cy="3879631"/>
          </a:xfrm>
        </p:spPr>
        <p:txBody>
          <a:bodyPr anchor="ctr"/>
          <a:lstStyle>
            <a:lvl1pPr marL="457200" indent="-457200">
              <a:buFont typeface="+mj-lt"/>
              <a:buAutoNum type="arabicPeriod"/>
              <a:defRPr sz="2400"/>
            </a:lvl1pPr>
            <a:lvl2pPr>
              <a:defRPr sz="2000"/>
            </a:lvl2pPr>
            <a:lvl3pPr>
              <a:defRPr sz="2000"/>
            </a:lvl3pPr>
            <a:lvl4pPr>
              <a:defRPr sz="2000"/>
            </a:lvl4pPr>
            <a:lvl5pPr>
              <a:defRPr sz="2000"/>
            </a:lvl5p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p>
        </p:txBody>
      </p:sp>
      <p:sp>
        <p:nvSpPr>
          <p:cNvPr id="8" name="Espace réservé du pied de page 3"/>
          <p:cNvSpPr>
            <a:spLocks noGrp="1"/>
          </p:cNvSpPr>
          <p:nvPr>
            <p:ph type="ftr" sz="quarter" idx="10"/>
          </p:nvPr>
        </p:nvSpPr>
        <p:spPr>
          <a:xfrm>
            <a:off x="2935288" y="6521450"/>
            <a:ext cx="2895600" cy="336550"/>
          </a:xfrm>
          <a:prstGeom prst="rect">
            <a:avLst/>
          </a:prstGeom>
        </p:spPr>
        <p:txBody>
          <a:bodyPr/>
          <a:lstStyle>
            <a:lvl1pPr algn="ctr">
              <a:defRPr sz="1600">
                <a:ea typeface="+mn-ea"/>
                <a:cs typeface="+mn-cs"/>
              </a:defRPr>
            </a:lvl1pPr>
          </a:lstStyle>
          <a:p>
            <a:pPr>
              <a:defRPr/>
            </a:pPr>
            <a:endParaRPr lang="fr-FR"/>
          </a:p>
        </p:txBody>
      </p:sp>
      <p:pic>
        <p:nvPicPr>
          <p:cNvPr id="9" name="Image 8"/>
          <p:cNvPicPr/>
          <p:nvPr userDrawn="1"/>
        </p:nvPicPr>
        <p:blipFill>
          <a:blip r:embed="rId2" cstate="print"/>
          <a:srcRect l="13058" t="22353" r="63469" b="56064"/>
          <a:stretch>
            <a:fillRect/>
          </a:stretch>
        </p:blipFill>
        <p:spPr bwMode="auto">
          <a:xfrm>
            <a:off x="7099363" y="5690753"/>
            <a:ext cx="1649782" cy="647701"/>
          </a:xfrm>
          <a:prstGeom prst="rect">
            <a:avLst/>
          </a:prstGeom>
          <a:noFill/>
          <a:ln w="9525">
            <a:noFill/>
            <a:miter lim="800000"/>
            <a:headEnd/>
            <a:tailEnd/>
          </a:ln>
        </p:spPr>
      </p:pic>
    </p:spTree>
    <p:extLst>
      <p:ext uri="{BB962C8B-B14F-4D97-AF65-F5344CB8AC3E}">
        <p14:creationId xmlns:p14="http://schemas.microsoft.com/office/powerpoint/2010/main" val="11443930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2_Titre et contenu">
    <p:spTree>
      <p:nvGrpSpPr>
        <p:cNvPr id="1" name=""/>
        <p:cNvGrpSpPr/>
        <p:nvPr/>
      </p:nvGrpSpPr>
      <p:grpSpPr>
        <a:xfrm>
          <a:off x="0" y="0"/>
          <a:ext cx="0" cy="0"/>
          <a:chOff x="0" y="0"/>
          <a:chExt cx="0" cy="0"/>
        </a:xfrm>
      </p:grpSpPr>
      <p:sp>
        <p:nvSpPr>
          <p:cNvPr id="4" name="Rectangle à coins arrondis 3"/>
          <p:cNvSpPr/>
          <p:nvPr userDrawn="1"/>
        </p:nvSpPr>
        <p:spPr bwMode="auto">
          <a:xfrm>
            <a:off x="67236" y="1479175"/>
            <a:ext cx="1963270" cy="5292000"/>
          </a:xfrm>
          <a:prstGeom prst="roundRect">
            <a:avLst>
              <a:gd name="adj" fmla="val 8448"/>
            </a:avLst>
          </a:prstGeom>
          <a:solidFill>
            <a:schemeClr val="bg1">
              <a:lumMod val="85000"/>
            </a:schemeClr>
          </a:solidFill>
          <a:ln w="9525" cap="flat" cmpd="sng" algn="ctr">
            <a:solidFill>
              <a:schemeClr val="bg1"/>
            </a:solidFill>
            <a:prstDash val="solid"/>
            <a:round/>
            <a:headEnd type="none" w="med" len="med"/>
            <a:tailEnd type="none" w="med" len="med"/>
          </a:ln>
          <a:effectLst>
            <a:innerShdw blurRad="63500" dist="50800" dir="13500000">
              <a:prstClr val="black">
                <a:alpha val="50000"/>
              </a:prstClr>
            </a:innerShdw>
          </a:effectLst>
        </p:spPr>
        <p:txBody>
          <a:bodyPr wrap="none" lIns="90000" tIns="46800" rIns="90000" bIns="46800" anchor="ctr"/>
          <a:lstStyle/>
          <a:p>
            <a:pPr>
              <a:defRPr/>
            </a:pPr>
            <a:endParaRPr lang="fr-FR">
              <a:ea typeface="+mn-ea"/>
              <a:cs typeface="+mn-cs"/>
            </a:endParaRPr>
          </a:p>
        </p:txBody>
      </p:sp>
      <p:sp>
        <p:nvSpPr>
          <p:cNvPr id="5" name="Rectangle à coins arrondis 4"/>
          <p:cNvSpPr/>
          <p:nvPr userDrawn="1"/>
        </p:nvSpPr>
        <p:spPr bwMode="auto">
          <a:xfrm>
            <a:off x="148871" y="5943600"/>
            <a:ext cx="1800000" cy="742387"/>
          </a:xfrm>
          <a:prstGeom prst="roundRect">
            <a:avLst/>
          </a:prstGeom>
          <a:solidFill>
            <a:schemeClr val="bg1"/>
          </a:solidFill>
          <a:ln w="9525" cap="flat" cmpd="sng" algn="ctr">
            <a:noFill/>
            <a:prstDash val="solid"/>
            <a:round/>
            <a:headEnd type="none" w="med" len="med"/>
            <a:tailEnd type="none" w="med" len="med"/>
          </a:ln>
          <a:effectLst>
            <a:innerShdw blurRad="63500" dist="50800" dir="13500000">
              <a:prstClr val="black">
                <a:alpha val="50000"/>
              </a:prstClr>
            </a:innerShdw>
          </a:effectLst>
        </p:spPr>
        <p:txBody>
          <a:bodyPr wrap="none" lIns="90000" tIns="46800" rIns="90000" bIns="46800" anchor="ctr"/>
          <a:lstStyle/>
          <a:p>
            <a:pPr>
              <a:defRPr/>
            </a:pPr>
            <a:endParaRPr lang="fr-FR">
              <a:ea typeface="+mn-ea"/>
            </a:endParaRPr>
          </a:p>
        </p:txBody>
      </p:sp>
      <p:pic>
        <p:nvPicPr>
          <p:cNvPr id="6" name="Picture 5"/>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l="20354" r="22118"/>
          <a:stretch>
            <a:fillRect/>
          </a:stretch>
        </p:blipFill>
        <p:spPr bwMode="auto">
          <a:xfrm>
            <a:off x="266700" y="6045200"/>
            <a:ext cx="750888" cy="57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14"/>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49350" y="6184900"/>
            <a:ext cx="698500" cy="35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idx="1"/>
          </p:nvPr>
        </p:nvSpPr>
        <p:spPr/>
        <p:txBody>
          <a:bodyPr/>
          <a:lstStyle>
            <a:lvl1pPr>
              <a:defRPr sz="2400"/>
            </a:lvl1pPr>
            <a:lvl2pPr>
              <a:defRPr sz="2000"/>
            </a:lvl2pPr>
            <a:lvl3pPr>
              <a:defRPr sz="2000"/>
            </a:lvl3pPr>
            <a:lvl4pPr>
              <a:defRPr sz="2000"/>
            </a:lvl4pPr>
            <a:lvl5pPr>
              <a:defRPr sz="2000"/>
            </a:lvl5p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
        <p:nvSpPr>
          <p:cNvPr id="8" name="Espace réservé du pied de page 3"/>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30691965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lstStyle>
            <a:lvl1pPr algn="l">
              <a:defRPr sz="4000" b="1" cap="all"/>
            </a:lvl1pPr>
          </a:lstStyle>
          <a:p>
            <a:r>
              <a:rPr lang="fr-FR" smtClean="0"/>
              <a:t>Cliquez pour modifier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Cliquez pour modifier les styles du texte du masque</a:t>
            </a:r>
          </a:p>
        </p:txBody>
      </p:sp>
      <p:sp>
        <p:nvSpPr>
          <p:cNvPr id="4" name="Espace réservé du pied de page 3"/>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460972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contenu 2"/>
          <p:cNvSpPr>
            <a:spLocks noGrp="1"/>
          </p:cNvSpPr>
          <p:nvPr>
            <p:ph sz="half" idx="1"/>
          </p:nvPr>
        </p:nvSpPr>
        <p:spPr>
          <a:xfrm>
            <a:off x="2114550" y="1489075"/>
            <a:ext cx="3276600"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5543550" y="1489075"/>
            <a:ext cx="3276600"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pied de page 4"/>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1773312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457200" y="274638"/>
            <a:ext cx="8229600" cy="1143000"/>
          </a:xfrm>
        </p:spPr>
        <p:txBody>
          <a:bodyPr/>
          <a:lstStyle>
            <a:lvl1pPr>
              <a:defRPr/>
            </a:lvl1pPr>
          </a:lstStyle>
          <a:p>
            <a:r>
              <a:rPr lang="fr-FR" smtClean="0"/>
              <a:t>Cliquez pour modifier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u pied de page 6"/>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1222277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pied de page 2"/>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29605317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u pied de page 1"/>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41588478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Cliquez pour modifier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u pied de page 4"/>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38780603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Cliquez pour modifier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smtClean="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Cliquez pour modifier les styles du texte du masque</a:t>
            </a:r>
          </a:p>
        </p:txBody>
      </p:sp>
      <p:sp>
        <p:nvSpPr>
          <p:cNvPr id="5" name="Espace réservé du pied de page 4"/>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150159728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Cliquez pour modifier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pied de page 3"/>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33174503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91313" y="252413"/>
            <a:ext cx="2128837" cy="5549900"/>
          </a:xfrm>
        </p:spPr>
        <p:txBody>
          <a:bodyPr vert="eaVert"/>
          <a:lstStyle/>
          <a:p>
            <a:r>
              <a:rPr lang="fr-FR" smtClean="0"/>
              <a:t>Cliquez pour modifier le style du titre</a:t>
            </a:r>
            <a:endParaRPr lang="fr-FR"/>
          </a:p>
        </p:txBody>
      </p:sp>
      <p:sp>
        <p:nvSpPr>
          <p:cNvPr id="3" name="Espace réservé du texte vertical 2"/>
          <p:cNvSpPr>
            <a:spLocks noGrp="1"/>
          </p:cNvSpPr>
          <p:nvPr>
            <p:ph type="body" orient="vert" idx="1"/>
          </p:nvPr>
        </p:nvSpPr>
        <p:spPr>
          <a:xfrm>
            <a:off x="300038" y="252413"/>
            <a:ext cx="6238875" cy="5549900"/>
          </a:xfrm>
        </p:spPr>
        <p:txBody>
          <a:bodyPr vert="eaVer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pied de page 3"/>
          <p:cNvSpPr>
            <a:spLocks noGrp="1"/>
          </p:cNvSpPr>
          <p:nvPr>
            <p:ph type="ftr" sz="quarter" idx="10"/>
          </p:nvPr>
        </p:nvSpPr>
        <p:spPr>
          <a:xfrm>
            <a:off x="3124200" y="6365875"/>
            <a:ext cx="2895600" cy="247650"/>
          </a:xfrm>
          <a:prstGeom prst="rect">
            <a:avLst/>
          </a:prstGeom>
        </p:spPr>
        <p:txBody>
          <a:bodyPr/>
          <a:lstStyle>
            <a:lvl1pPr>
              <a:defRPr>
                <a:ea typeface="+mn-ea"/>
                <a:cs typeface="+mn-cs"/>
              </a:defRPr>
            </a:lvl1pPr>
          </a:lstStyle>
          <a:p>
            <a:pPr>
              <a:defRPr/>
            </a:pPr>
            <a:endParaRPr lang="fr-FR"/>
          </a:p>
        </p:txBody>
      </p:sp>
    </p:spTree>
    <p:extLst>
      <p:ext uri="{BB962C8B-B14F-4D97-AF65-F5344CB8AC3E}">
        <p14:creationId xmlns:p14="http://schemas.microsoft.com/office/powerpoint/2010/main" val="4336418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4_Titre et contenu">
    <p:spTree>
      <p:nvGrpSpPr>
        <p:cNvPr id="1" name=""/>
        <p:cNvGrpSpPr/>
        <p:nvPr/>
      </p:nvGrpSpPr>
      <p:grpSpPr>
        <a:xfrm>
          <a:off x="0" y="0"/>
          <a:ext cx="0" cy="0"/>
          <a:chOff x="0" y="0"/>
          <a:chExt cx="0" cy="0"/>
        </a:xfrm>
      </p:grpSpPr>
      <p:sp>
        <p:nvSpPr>
          <p:cNvPr id="5" name="Rectangle à coins arrondis 4"/>
          <p:cNvSpPr/>
          <p:nvPr userDrawn="1"/>
        </p:nvSpPr>
        <p:spPr bwMode="auto">
          <a:xfrm>
            <a:off x="67237" y="1364343"/>
            <a:ext cx="1674478" cy="5406832"/>
          </a:xfrm>
          <a:prstGeom prst="roundRect">
            <a:avLst>
              <a:gd name="adj" fmla="val 8448"/>
            </a:avLst>
          </a:prstGeom>
          <a:solidFill>
            <a:schemeClr val="bg1">
              <a:lumMod val="85000"/>
            </a:schemeClr>
          </a:solidFill>
          <a:ln w="9525" cap="flat" cmpd="sng" algn="ctr">
            <a:solidFill>
              <a:schemeClr val="bg1"/>
            </a:solidFill>
            <a:prstDash val="solid"/>
            <a:round/>
            <a:headEnd type="none" w="med" len="med"/>
            <a:tailEnd type="none" w="med" len="med"/>
          </a:ln>
          <a:effectLst>
            <a:innerShdw blurRad="63500" dist="50800" dir="13500000">
              <a:prstClr val="black">
                <a:alpha val="50000"/>
              </a:prstClr>
            </a:innerShdw>
          </a:effectLst>
        </p:spPr>
        <p:txBody>
          <a:bodyPr wrap="none" lIns="90000" tIns="46800" rIns="90000" bIns="46800" anchor="ctr"/>
          <a:lstStyle/>
          <a:p>
            <a:pPr>
              <a:defRPr/>
            </a:pPr>
            <a:endParaRPr lang="fr-FR">
              <a:ea typeface="+mn-ea"/>
              <a:cs typeface="+mn-cs"/>
            </a:endParaRPr>
          </a:p>
        </p:txBody>
      </p:sp>
      <p:sp>
        <p:nvSpPr>
          <p:cNvPr id="2" name="Titre 1"/>
          <p:cNvSpPr>
            <a:spLocks noGrp="1"/>
          </p:cNvSpPr>
          <p:nvPr>
            <p:ph type="title"/>
          </p:nvPr>
        </p:nvSpPr>
        <p:spPr>
          <a:xfrm>
            <a:off x="1" y="0"/>
            <a:ext cx="9020174" cy="968375"/>
          </a:xfrm>
        </p:spPr>
        <p:txBody>
          <a:bodyPr/>
          <a:lstStyle/>
          <a:p>
            <a:r>
              <a:rPr lang="fr-FR" dirty="0" smtClean="0"/>
              <a:t>Cliquez pour modifier le style du titre</a:t>
            </a:r>
            <a:endParaRPr lang="fr-FR" dirty="0"/>
          </a:p>
        </p:txBody>
      </p:sp>
      <p:sp>
        <p:nvSpPr>
          <p:cNvPr id="3" name="Espace réservé du contenu 2"/>
          <p:cNvSpPr>
            <a:spLocks noGrp="1"/>
          </p:cNvSpPr>
          <p:nvPr>
            <p:ph idx="1"/>
          </p:nvPr>
        </p:nvSpPr>
        <p:spPr>
          <a:xfrm>
            <a:off x="1792514" y="1489075"/>
            <a:ext cx="7351486" cy="5059363"/>
          </a:xfrm>
        </p:spPr>
        <p:txBody>
          <a:bodyPr/>
          <a:lstStyle>
            <a:lvl1pPr>
              <a:defRPr sz="2400"/>
            </a:lvl1pPr>
            <a:lvl2pPr>
              <a:defRPr sz="2000"/>
            </a:lvl2pPr>
            <a:lvl3pPr>
              <a:defRPr sz="2000"/>
            </a:lvl3pPr>
            <a:lvl4pPr>
              <a:defRPr sz="2000"/>
            </a:lvl4pPr>
            <a:lvl5pPr>
              <a:defRPr sz="2000"/>
            </a:lvl5pPr>
          </a:lstStyle>
          <a:p>
            <a:pPr lvl="0"/>
            <a:r>
              <a:rPr lang="fr-FR" dirty="0" smtClean="0"/>
              <a:t>Cliquez pour modifier les styles du texte du masque</a:t>
            </a:r>
          </a:p>
          <a:p>
            <a:pPr lvl="1"/>
            <a:r>
              <a:rPr lang="fr-FR" dirty="0" smtClean="0"/>
              <a:t>Deuxième niveau</a:t>
            </a:r>
          </a:p>
          <a:p>
            <a:pPr lvl="2"/>
            <a:r>
              <a:rPr lang="fr-FR" dirty="0" smtClean="0"/>
              <a:t>Troisième niveau</a:t>
            </a:r>
          </a:p>
          <a:p>
            <a:pPr lvl="3"/>
            <a:r>
              <a:rPr lang="fr-FR" dirty="0" smtClean="0"/>
              <a:t>Quatrième niveau</a:t>
            </a:r>
          </a:p>
          <a:p>
            <a:pPr lvl="4"/>
            <a:r>
              <a:rPr lang="fr-FR" dirty="0" smtClean="0"/>
              <a:t>Cinquième niveau</a:t>
            </a:r>
            <a:endParaRPr lang="fr-FR" dirty="0"/>
          </a:p>
        </p:txBody>
      </p:sp>
      <p:sp>
        <p:nvSpPr>
          <p:cNvPr id="10" name="Espace réservé du pied de page 3"/>
          <p:cNvSpPr>
            <a:spLocks noGrp="1"/>
          </p:cNvSpPr>
          <p:nvPr>
            <p:ph type="ftr" sz="quarter" idx="12"/>
          </p:nvPr>
        </p:nvSpPr>
        <p:spPr>
          <a:xfrm>
            <a:off x="3151188" y="6548438"/>
            <a:ext cx="3168650" cy="309562"/>
          </a:xfrm>
          <a:prstGeom prst="rect">
            <a:avLst/>
          </a:prstGeom>
        </p:spPr>
        <p:txBody>
          <a:bodyPr/>
          <a:lstStyle>
            <a:lvl1pPr algn="ctr">
              <a:defRPr>
                <a:ea typeface="+mn-ea"/>
                <a:cs typeface="+mn-cs"/>
              </a:defRPr>
            </a:lvl1pPr>
          </a:lstStyle>
          <a:p>
            <a:pPr>
              <a:defRPr/>
            </a:pPr>
            <a:endParaRPr lang="fr-FR"/>
          </a:p>
        </p:txBody>
      </p:sp>
      <p:sp>
        <p:nvSpPr>
          <p:cNvPr id="11" name="Rectangle à coins arrondis 10"/>
          <p:cNvSpPr/>
          <p:nvPr userDrawn="1"/>
        </p:nvSpPr>
        <p:spPr bwMode="auto">
          <a:xfrm>
            <a:off x="134357" y="6125029"/>
            <a:ext cx="1549300" cy="582729"/>
          </a:xfrm>
          <a:prstGeom prst="roundRect">
            <a:avLst/>
          </a:prstGeom>
          <a:solidFill>
            <a:schemeClr val="bg1"/>
          </a:solidFill>
          <a:ln w="9525" cap="flat" cmpd="sng" algn="ctr">
            <a:noFill/>
            <a:prstDash val="solid"/>
            <a:round/>
            <a:headEnd type="none" w="med" len="med"/>
            <a:tailEnd type="none" w="med" len="med"/>
          </a:ln>
          <a:effectLst>
            <a:innerShdw blurRad="63500" dist="50800" dir="13500000">
              <a:prstClr val="black">
                <a:alpha val="50000"/>
              </a:prstClr>
            </a:innerShdw>
          </a:effectLst>
        </p:spPr>
        <p:txBody>
          <a:bodyPr wrap="none" lIns="90000" tIns="46800" rIns="90000" bIns="46800" anchor="ctr"/>
          <a:lstStyle/>
          <a:p>
            <a:pPr>
              <a:defRPr/>
            </a:pPr>
            <a:endParaRPr lang="fr-FR">
              <a:ea typeface="+mn-ea"/>
            </a:endParaRPr>
          </a:p>
        </p:txBody>
      </p:sp>
      <p:sp>
        <p:nvSpPr>
          <p:cNvPr id="6" name="Espace réservé du contenu 2"/>
          <p:cNvSpPr>
            <a:spLocks noGrp="1"/>
          </p:cNvSpPr>
          <p:nvPr>
            <p:ph idx="11" hasCustomPrompt="1"/>
          </p:nvPr>
        </p:nvSpPr>
        <p:spPr>
          <a:xfrm>
            <a:off x="116113" y="1422400"/>
            <a:ext cx="1603829" cy="4688114"/>
          </a:xfrm>
        </p:spPr>
        <p:txBody>
          <a:bodyPr/>
          <a:lstStyle>
            <a:lvl1pPr marL="93663" indent="-93663">
              <a:spcAft>
                <a:spcPts val="0"/>
              </a:spcAft>
              <a:defRPr sz="1100" b="1" i="0" cap="small" baseline="0">
                <a:solidFill>
                  <a:srgbClr val="C00000"/>
                </a:solidFill>
                <a:effectLst/>
                <a:latin typeface="Arial Narrow" pitchFamily="34" charset="0"/>
                <a:cs typeface="Times New Roman" pitchFamily="18" charset="0"/>
              </a:defRPr>
            </a:lvl1pPr>
            <a:lvl2pPr marL="268288" indent="-85725">
              <a:spcAft>
                <a:spcPts val="0"/>
              </a:spcAft>
              <a:buFont typeface="Arial" pitchFamily="34" charset="0"/>
              <a:buChar char="•"/>
              <a:defRPr sz="1000" b="0"/>
            </a:lvl2pPr>
            <a:lvl3pPr marL="363538" indent="-95250">
              <a:spcAft>
                <a:spcPts val="0"/>
              </a:spcAft>
              <a:defRPr sz="900" i="1"/>
            </a:lvl3pPr>
            <a:lvl4pPr marL="538163" indent="-174625">
              <a:defRPr sz="1200"/>
            </a:lvl4pPr>
            <a:lvl5pPr marL="538163" indent="-174625">
              <a:defRPr sz="1200"/>
            </a:lvl5pPr>
          </a:lstStyle>
          <a:p>
            <a:pPr eaLnBrk="1" hangingPunct="1">
              <a:defRPr/>
            </a:pPr>
            <a:r>
              <a:rPr lang="fr-FR" dirty="0" smtClean="0"/>
              <a:t>Introduction &amp; problématique</a:t>
            </a:r>
          </a:p>
          <a:p>
            <a:pPr eaLnBrk="1" hangingPunct="1">
              <a:defRPr/>
            </a:pPr>
            <a:r>
              <a:rPr lang="fr-FR" dirty="0" smtClean="0"/>
              <a:t>Etat de l’art</a:t>
            </a:r>
          </a:p>
          <a:p>
            <a:pPr lvl="1" eaLnBrk="1" hangingPunct="1">
              <a:defRPr/>
            </a:pPr>
            <a:r>
              <a:rPr lang="fr-FR" dirty="0" smtClean="0"/>
              <a:t>Partie1</a:t>
            </a:r>
          </a:p>
          <a:p>
            <a:pPr lvl="1" eaLnBrk="1" hangingPunct="1">
              <a:defRPr/>
            </a:pPr>
            <a:r>
              <a:rPr lang="fr-FR" dirty="0" smtClean="0"/>
              <a:t>Partie 2</a:t>
            </a:r>
          </a:p>
          <a:p>
            <a:pPr lvl="2" eaLnBrk="1" hangingPunct="1">
              <a:defRPr/>
            </a:pPr>
            <a:r>
              <a:rPr lang="fr-FR" dirty="0" smtClean="0"/>
              <a:t>Sous-partie</a:t>
            </a:r>
          </a:p>
          <a:p>
            <a:pPr eaLnBrk="1" hangingPunct="1">
              <a:defRPr/>
            </a:pPr>
            <a:r>
              <a:rPr lang="fr-FR" dirty="0" smtClean="0"/>
              <a:t>Solution proposée</a:t>
            </a:r>
          </a:p>
          <a:p>
            <a:pPr lvl="1" eaLnBrk="1" hangingPunct="1">
              <a:defRPr/>
            </a:pPr>
            <a:r>
              <a:rPr lang="fr-FR" dirty="0" smtClean="0"/>
              <a:t>Notions de base</a:t>
            </a:r>
          </a:p>
          <a:p>
            <a:pPr lvl="1" eaLnBrk="1" hangingPunct="1">
              <a:defRPr/>
            </a:pPr>
            <a:r>
              <a:rPr lang="fr-FR" dirty="0" smtClean="0"/>
              <a:t>Hypothèses</a:t>
            </a:r>
          </a:p>
          <a:p>
            <a:pPr lvl="1" eaLnBrk="1" hangingPunct="1">
              <a:defRPr/>
            </a:pPr>
            <a:r>
              <a:rPr lang="fr-FR" dirty="0" smtClean="0"/>
              <a:t>Modélisation</a:t>
            </a:r>
          </a:p>
          <a:p>
            <a:pPr lvl="1" eaLnBrk="1" hangingPunct="1">
              <a:defRPr/>
            </a:pPr>
            <a:r>
              <a:rPr lang="fr-FR" dirty="0" smtClean="0"/>
              <a:t>Données</a:t>
            </a:r>
          </a:p>
          <a:p>
            <a:pPr eaLnBrk="1" hangingPunct="1">
              <a:defRPr/>
            </a:pPr>
            <a:r>
              <a:rPr lang="fr-FR" dirty="0" smtClean="0"/>
              <a:t>Simulation</a:t>
            </a:r>
          </a:p>
          <a:p>
            <a:pPr lvl="1" eaLnBrk="1" hangingPunct="1">
              <a:defRPr/>
            </a:pPr>
            <a:r>
              <a:rPr lang="fr-FR" dirty="0" smtClean="0"/>
              <a:t>Résultats obtenus</a:t>
            </a:r>
          </a:p>
          <a:p>
            <a:pPr lvl="1" eaLnBrk="1" hangingPunct="1">
              <a:defRPr/>
            </a:pPr>
            <a:r>
              <a:rPr lang="fr-FR" dirty="0" smtClean="0"/>
              <a:t>Interprétation</a:t>
            </a:r>
          </a:p>
          <a:p>
            <a:pPr eaLnBrk="1" hangingPunct="1">
              <a:defRPr/>
            </a:pPr>
            <a:r>
              <a:rPr lang="fr-FR" dirty="0" smtClean="0"/>
              <a:t>Conclusion</a:t>
            </a:r>
          </a:p>
          <a:p>
            <a:pPr eaLnBrk="1" hangingPunct="1">
              <a:defRPr/>
            </a:pPr>
            <a:r>
              <a:rPr lang="fr-FR" dirty="0" smtClean="0"/>
              <a:t>Perspective</a:t>
            </a:r>
          </a:p>
        </p:txBody>
      </p:sp>
      <p:pic>
        <p:nvPicPr>
          <p:cNvPr id="14" name="Image 13"/>
          <p:cNvPicPr/>
          <p:nvPr userDrawn="1"/>
        </p:nvPicPr>
        <p:blipFill>
          <a:blip r:embed="rId2" cstate="print"/>
          <a:srcRect l="13058" t="22353" r="63469" b="56064"/>
          <a:stretch>
            <a:fillRect/>
          </a:stretch>
        </p:blipFill>
        <p:spPr bwMode="auto">
          <a:xfrm>
            <a:off x="234436" y="6182591"/>
            <a:ext cx="1386546" cy="477982"/>
          </a:xfrm>
          <a:prstGeom prst="rect">
            <a:avLst/>
          </a:prstGeom>
          <a:noFill/>
          <a:ln w="9525">
            <a:noFill/>
            <a:miter lim="800000"/>
            <a:headEnd/>
            <a:tailEnd/>
          </a:ln>
        </p:spPr>
      </p:pic>
    </p:spTree>
    <p:extLst>
      <p:ext uri="{BB962C8B-B14F-4D97-AF65-F5344CB8AC3E}">
        <p14:creationId xmlns:p14="http://schemas.microsoft.com/office/powerpoint/2010/main" val="32628969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reserve="1" userDrawn="1">
  <p:cSld name="1_Diapositive de titr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111629" name="Rectangle 7"/>
          <p:cNvSpPr>
            <a:spLocks noGrp="1" noChangeArrowheads="1"/>
          </p:cNvSpPr>
          <p:nvPr>
            <p:ph type="ctrTitle"/>
          </p:nvPr>
        </p:nvSpPr>
        <p:spPr>
          <a:xfrm>
            <a:off x="1809530" y="3882000"/>
            <a:ext cx="7200000" cy="1912218"/>
          </a:xfrm>
        </p:spPr>
        <p:txBody>
          <a:bodyPr anchor="t"/>
          <a:lstStyle>
            <a:lvl1pPr algn="r">
              <a:lnSpc>
                <a:spcPct val="110000"/>
              </a:lnSpc>
              <a:defRPr sz="3200">
                <a:solidFill>
                  <a:schemeClr val="tx1"/>
                </a:solidFill>
              </a:defRPr>
            </a:lvl1pPr>
          </a:lstStyle>
          <a:p>
            <a:r>
              <a:rPr lang="fr-FR" dirty="0" smtClean="0"/>
              <a:t>Cliquez pour modifier le style du titre</a:t>
            </a:r>
            <a:endParaRPr lang="de-DE" dirty="0"/>
          </a:p>
        </p:txBody>
      </p:sp>
      <p:sp>
        <p:nvSpPr>
          <p:cNvPr id="111630" name="Rectangle 12"/>
          <p:cNvSpPr>
            <a:spLocks noGrp="1" noChangeArrowheads="1"/>
          </p:cNvSpPr>
          <p:nvPr>
            <p:ph type="subTitle" idx="1"/>
          </p:nvPr>
        </p:nvSpPr>
        <p:spPr bwMode="gray">
          <a:xfrm>
            <a:off x="1809530" y="5829300"/>
            <a:ext cx="7200000" cy="497541"/>
          </a:xfrm>
        </p:spPr>
        <p:txBody>
          <a:bodyPr tIns="45720" bIns="45720"/>
          <a:lstStyle>
            <a:lvl1pPr marL="0" indent="0" algn="r">
              <a:buFontTx/>
              <a:buNone/>
              <a:defRPr sz="2400" cap="small" baseline="0"/>
            </a:lvl1pPr>
          </a:lstStyle>
          <a:p>
            <a:r>
              <a:rPr lang="fr-FR" dirty="0" smtClean="0"/>
              <a:t>Cliquez pour modifier le style des sous-titres du masque</a:t>
            </a:r>
            <a:endParaRPr lang="de-DE" dirty="0"/>
          </a:p>
        </p:txBody>
      </p:sp>
      <p:sp>
        <p:nvSpPr>
          <p:cNvPr id="9" name="Espace réservé du contenu 8"/>
          <p:cNvSpPr>
            <a:spLocks noGrp="1"/>
          </p:cNvSpPr>
          <p:nvPr>
            <p:ph sz="quarter" idx="11"/>
          </p:nvPr>
        </p:nvSpPr>
        <p:spPr>
          <a:xfrm>
            <a:off x="1815353" y="6373440"/>
            <a:ext cx="7194177" cy="484560"/>
          </a:xfrm>
        </p:spPr>
        <p:txBody>
          <a:bodyPr/>
          <a:lstStyle>
            <a:lvl1pPr algn="r">
              <a:buFontTx/>
              <a:buNone/>
              <a:defRPr sz="2400" i="1" baseline="0"/>
            </a:lvl1pPr>
            <a:lvl2pPr algn="r">
              <a:buFontTx/>
              <a:buNone/>
              <a:defRPr sz="2400"/>
            </a:lvl2pPr>
            <a:lvl3pPr algn="r">
              <a:buFontTx/>
              <a:buNone/>
              <a:defRPr sz="2400"/>
            </a:lvl3pPr>
            <a:lvl4pPr algn="r">
              <a:buFontTx/>
              <a:buNone/>
              <a:defRPr sz="2400"/>
            </a:lvl4pPr>
            <a:lvl5pPr algn="r">
              <a:buFontTx/>
              <a:buNone/>
              <a:defRPr sz="2400"/>
            </a:lvl5pPr>
          </a:lstStyle>
          <a:p>
            <a:pPr lvl="0"/>
            <a:r>
              <a:rPr lang="fr-FR" dirty="0" smtClean="0"/>
              <a:t>Cliquez pour modifier les styles du texte du masque</a:t>
            </a:r>
          </a:p>
        </p:txBody>
      </p:sp>
    </p:spTree>
    <p:extLst>
      <p:ext uri="{BB962C8B-B14F-4D97-AF65-F5344CB8AC3E}">
        <p14:creationId xmlns:p14="http://schemas.microsoft.com/office/powerpoint/2010/main" val="173507770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theme" Target="../theme/theme1.xml"/><Relationship Id="rId18" Type="http://schemas.openxmlformats.org/officeDocument/2006/relationships/image" Target="../media/image1.jpe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8" cstate="print">
            <a:duotone>
              <a:schemeClr val="bg2">
                <a:shade val="45000"/>
                <a:satMod val="135000"/>
              </a:schemeClr>
              <a:prstClr val="white"/>
            </a:duotone>
          </a:blip>
          <a:srcRect/>
          <a:stretch>
            <a:fillRect/>
          </a:stretch>
        </a:blipFill>
        <a:effectLst/>
      </p:bgPr>
    </p:bg>
    <p:spTree>
      <p:nvGrpSpPr>
        <p:cNvPr id="1" name=""/>
        <p:cNvGrpSpPr/>
        <p:nvPr/>
      </p:nvGrpSpPr>
      <p:grpSpPr>
        <a:xfrm>
          <a:off x="0" y="0"/>
          <a:ext cx="0" cy="0"/>
          <a:chOff x="0" y="0"/>
          <a:chExt cx="0" cy="0"/>
        </a:xfrm>
      </p:grpSpPr>
      <p:sp>
        <p:nvSpPr>
          <p:cNvPr id="1026" name="Rectangle 3"/>
          <p:cNvSpPr>
            <a:spLocks noGrp="1" noChangeArrowheads="1"/>
          </p:cNvSpPr>
          <p:nvPr>
            <p:ph type="body" idx="1"/>
          </p:nvPr>
        </p:nvSpPr>
        <p:spPr bwMode="auto">
          <a:xfrm>
            <a:off x="2114550" y="1489075"/>
            <a:ext cx="7029450" cy="505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0" tIns="0" rIns="0" bIns="0" numCol="1" anchor="t" anchorCtr="0" compatLnSpc="1">
            <a:prstTxWarp prst="textNoShape">
              <a:avLst/>
            </a:prstTxWarp>
          </a:bodyPr>
          <a:lstStyle/>
          <a:p>
            <a:pPr lvl="0"/>
            <a:r>
              <a:rPr lang="de-DE"/>
              <a:t>Textmasterformate durch Klicken bearbeiten</a:t>
            </a:r>
          </a:p>
          <a:p>
            <a:pPr lvl="1"/>
            <a:r>
              <a:rPr lang="de-DE"/>
              <a:t>Zweite Ebene</a:t>
            </a:r>
          </a:p>
          <a:p>
            <a:pPr lvl="2"/>
            <a:r>
              <a:rPr lang="de-DE"/>
              <a:t>Dritte Ebene</a:t>
            </a:r>
          </a:p>
          <a:p>
            <a:pPr lvl="3"/>
            <a:r>
              <a:rPr lang="de-DE"/>
              <a:t>Vierte Ebene</a:t>
            </a:r>
          </a:p>
          <a:p>
            <a:pPr lvl="4"/>
            <a:r>
              <a:rPr lang="de-DE"/>
              <a:t>Fünfte Ebene</a:t>
            </a:r>
          </a:p>
        </p:txBody>
      </p:sp>
      <p:sp>
        <p:nvSpPr>
          <p:cNvPr id="1027" name="Rectangle 7"/>
          <p:cNvSpPr>
            <a:spLocks noGrp="1" noChangeArrowheads="1"/>
          </p:cNvSpPr>
          <p:nvPr>
            <p:ph type="title"/>
          </p:nvPr>
        </p:nvSpPr>
        <p:spPr bwMode="gray">
          <a:xfrm>
            <a:off x="0" y="0"/>
            <a:ext cx="9020175" cy="968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0" tIns="45720" rIns="0" bIns="45720" numCol="1" anchor="ctr" anchorCtr="0" compatLnSpc="1">
            <a:prstTxWarp prst="textNoShape">
              <a:avLst/>
            </a:prstTxWarp>
          </a:bodyPr>
          <a:lstStyle/>
          <a:p>
            <a:pPr lvl="0"/>
            <a:endParaRPr lang="de-DE"/>
          </a:p>
        </p:txBody>
      </p:sp>
      <p:sp>
        <p:nvSpPr>
          <p:cNvPr id="110597" name="Rectangle 5"/>
          <p:cNvSpPr>
            <a:spLocks noChangeArrowheads="1"/>
          </p:cNvSpPr>
          <p:nvPr/>
        </p:nvSpPr>
        <p:spPr bwMode="gray">
          <a:xfrm>
            <a:off x="8172450" y="6575425"/>
            <a:ext cx="971550" cy="282575"/>
          </a:xfrm>
          <a:prstGeom prst="roundRect">
            <a:avLst/>
          </a:prstGeom>
          <a:solidFill>
            <a:schemeClr val="bg1"/>
          </a:solidFill>
          <a:ln w="9525">
            <a:noFill/>
            <a:miter lim="800000"/>
            <a:headEnd/>
            <a:tailEnd/>
          </a:ln>
          <a:effectLst/>
        </p:spPr>
        <p:txBody>
          <a:bodyPr/>
          <a:lstStyle/>
          <a:p>
            <a:pPr algn="ctr"/>
            <a:r>
              <a:rPr lang="de-DE" sz="1000" b="1"/>
              <a:t>Page </a:t>
            </a:r>
            <a:r>
              <a:rPr lang="de-DE" sz="1000" b="1">
                <a:sym typeface="Wingdings" charset="0"/>
              </a:rPr>
              <a:t></a:t>
            </a:r>
            <a:r>
              <a:rPr lang="de-DE" sz="1000" b="1"/>
              <a:t> </a:t>
            </a:r>
            <a:fld id="{C82124D2-446A-A944-BF31-428EFCEA3674}" type="slidenum">
              <a:rPr lang="de-DE" sz="1000" b="1"/>
              <a:pPr algn="ctr"/>
              <a:t>‹#›</a:t>
            </a:fld>
            <a:endParaRPr lang="de-DE" sz="1000" b="1"/>
          </a:p>
        </p:txBody>
      </p:sp>
    </p:spTree>
    <p:extLst>
      <p:ext uri="{BB962C8B-B14F-4D97-AF65-F5344CB8AC3E}">
        <p14:creationId xmlns:p14="http://schemas.microsoft.com/office/powerpoint/2010/main" val="1437243591"/>
      </p:ext>
    </p:extLst>
  </p:cSld>
  <p:clrMap bg1="lt1" tx1="dk1" bg2="lt2" tx2="dk2" accent1="accent1" accent2="accent2" accent3="accent3" accent4="accent4" accent5="accent5" accent6="accent6" hlink="hlink" folHlink="folHlink"/>
  <p:sldLayoutIdLst>
    <p:sldLayoutId id="2147483746" r:id="rId1"/>
    <p:sldLayoutId id="2147483747" r:id="rId2"/>
    <p:sldLayoutId id="2147483759"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 id="2147483756" r:id="rId12"/>
    <p:sldLayoutId id="2147483757" r:id="rId13"/>
    <p:sldLayoutId id="2147483758" r:id="rId14"/>
    <p:sldLayoutId id="2147483760" r:id="rId15"/>
    <p:sldLayoutId id="2147483731" r:id="rId16"/>
  </p:sldLayoutIdLst>
  <p:txStyles>
    <p:titleStyle>
      <a:lvl1pPr algn="ctr" rtl="0" eaLnBrk="0" fontAlgn="base" hangingPunct="0">
        <a:lnSpc>
          <a:spcPct val="90000"/>
        </a:lnSpc>
        <a:spcBef>
          <a:spcPct val="0"/>
        </a:spcBef>
        <a:spcAft>
          <a:spcPct val="0"/>
        </a:spcAft>
        <a:defRPr sz="2600" b="1">
          <a:solidFill>
            <a:schemeClr val="bg1"/>
          </a:solidFill>
          <a:latin typeface="Arial Narrow" pitchFamily="34" charset="0"/>
          <a:ea typeface="ＭＳ Ｐゴシック" charset="0"/>
          <a:cs typeface="Tahoma" pitchFamily="34" charset="0"/>
        </a:defRPr>
      </a:lvl1pPr>
      <a:lvl2pPr algn="ctr" rtl="0" eaLnBrk="0" fontAlgn="base" hangingPunct="0">
        <a:lnSpc>
          <a:spcPct val="90000"/>
        </a:lnSpc>
        <a:spcBef>
          <a:spcPct val="0"/>
        </a:spcBef>
        <a:spcAft>
          <a:spcPct val="0"/>
        </a:spcAft>
        <a:defRPr sz="2600" b="1">
          <a:solidFill>
            <a:schemeClr val="bg1"/>
          </a:solidFill>
          <a:latin typeface="Arial Narrow" pitchFamily="34" charset="0"/>
          <a:ea typeface="ＭＳ Ｐゴシック" charset="0"/>
          <a:cs typeface="Tahoma" pitchFamily="34" charset="0"/>
        </a:defRPr>
      </a:lvl2pPr>
      <a:lvl3pPr algn="ctr" rtl="0" eaLnBrk="0" fontAlgn="base" hangingPunct="0">
        <a:lnSpc>
          <a:spcPct val="90000"/>
        </a:lnSpc>
        <a:spcBef>
          <a:spcPct val="0"/>
        </a:spcBef>
        <a:spcAft>
          <a:spcPct val="0"/>
        </a:spcAft>
        <a:defRPr sz="2600" b="1">
          <a:solidFill>
            <a:schemeClr val="bg1"/>
          </a:solidFill>
          <a:latin typeface="Arial Narrow" pitchFamily="34" charset="0"/>
          <a:ea typeface="ＭＳ Ｐゴシック" charset="0"/>
          <a:cs typeface="Tahoma" pitchFamily="34" charset="0"/>
        </a:defRPr>
      </a:lvl3pPr>
      <a:lvl4pPr algn="ctr" rtl="0" eaLnBrk="0" fontAlgn="base" hangingPunct="0">
        <a:lnSpc>
          <a:spcPct val="90000"/>
        </a:lnSpc>
        <a:spcBef>
          <a:spcPct val="0"/>
        </a:spcBef>
        <a:spcAft>
          <a:spcPct val="0"/>
        </a:spcAft>
        <a:defRPr sz="2600" b="1">
          <a:solidFill>
            <a:schemeClr val="bg1"/>
          </a:solidFill>
          <a:latin typeface="Arial Narrow" pitchFamily="34" charset="0"/>
          <a:ea typeface="ＭＳ Ｐゴシック" charset="0"/>
          <a:cs typeface="Tahoma" pitchFamily="34" charset="0"/>
        </a:defRPr>
      </a:lvl4pPr>
      <a:lvl5pPr algn="ctr" rtl="0" eaLnBrk="0" fontAlgn="base" hangingPunct="0">
        <a:lnSpc>
          <a:spcPct val="90000"/>
        </a:lnSpc>
        <a:spcBef>
          <a:spcPct val="0"/>
        </a:spcBef>
        <a:spcAft>
          <a:spcPct val="0"/>
        </a:spcAft>
        <a:defRPr sz="2600" b="1">
          <a:solidFill>
            <a:schemeClr val="bg1"/>
          </a:solidFill>
          <a:latin typeface="Arial Narrow" pitchFamily="34" charset="0"/>
          <a:ea typeface="ＭＳ Ｐゴシック" charset="0"/>
          <a:cs typeface="Tahoma" pitchFamily="34" charset="0"/>
        </a:defRPr>
      </a:lvl5pPr>
      <a:lvl6pPr marL="457200" algn="l" rtl="0" fontAlgn="base">
        <a:lnSpc>
          <a:spcPct val="90000"/>
        </a:lnSpc>
        <a:spcBef>
          <a:spcPct val="0"/>
        </a:spcBef>
        <a:spcAft>
          <a:spcPct val="0"/>
        </a:spcAft>
        <a:defRPr sz="2600" b="1">
          <a:solidFill>
            <a:schemeClr val="bg1"/>
          </a:solidFill>
          <a:latin typeface="Arial" charset="0"/>
          <a:cs typeface="Arial" charset="0"/>
        </a:defRPr>
      </a:lvl6pPr>
      <a:lvl7pPr marL="914400" algn="l" rtl="0" fontAlgn="base">
        <a:lnSpc>
          <a:spcPct val="90000"/>
        </a:lnSpc>
        <a:spcBef>
          <a:spcPct val="0"/>
        </a:spcBef>
        <a:spcAft>
          <a:spcPct val="0"/>
        </a:spcAft>
        <a:defRPr sz="2600" b="1">
          <a:solidFill>
            <a:schemeClr val="bg1"/>
          </a:solidFill>
          <a:latin typeface="Arial" charset="0"/>
          <a:cs typeface="Arial" charset="0"/>
        </a:defRPr>
      </a:lvl7pPr>
      <a:lvl8pPr marL="1371600" algn="l" rtl="0" fontAlgn="base">
        <a:lnSpc>
          <a:spcPct val="90000"/>
        </a:lnSpc>
        <a:spcBef>
          <a:spcPct val="0"/>
        </a:spcBef>
        <a:spcAft>
          <a:spcPct val="0"/>
        </a:spcAft>
        <a:defRPr sz="2600" b="1">
          <a:solidFill>
            <a:schemeClr val="bg1"/>
          </a:solidFill>
          <a:latin typeface="Arial" charset="0"/>
          <a:cs typeface="Arial" charset="0"/>
        </a:defRPr>
      </a:lvl8pPr>
      <a:lvl9pPr marL="1828800" algn="l" rtl="0" fontAlgn="base">
        <a:lnSpc>
          <a:spcPct val="90000"/>
        </a:lnSpc>
        <a:spcBef>
          <a:spcPct val="0"/>
        </a:spcBef>
        <a:spcAft>
          <a:spcPct val="0"/>
        </a:spcAft>
        <a:defRPr sz="2600" b="1">
          <a:solidFill>
            <a:schemeClr val="bg1"/>
          </a:solidFill>
          <a:latin typeface="Arial" charset="0"/>
          <a:cs typeface="Arial" charset="0"/>
        </a:defRPr>
      </a:lvl9pPr>
    </p:titleStyle>
    <p:bodyStyle>
      <a:lvl1pPr marL="180975" indent="-180975" algn="l" rtl="0" eaLnBrk="0" fontAlgn="base" hangingPunct="0">
        <a:spcBef>
          <a:spcPct val="0"/>
        </a:spcBef>
        <a:spcAft>
          <a:spcPct val="40000"/>
        </a:spcAft>
        <a:buFont typeface="Wingdings" charset="0"/>
        <a:buChar char="§"/>
        <a:defRPr sz="2000">
          <a:solidFill>
            <a:schemeClr val="tx1"/>
          </a:solidFill>
          <a:latin typeface="+mn-lt"/>
          <a:ea typeface="ＭＳ Ｐゴシック" charset="0"/>
          <a:cs typeface="+mn-cs"/>
        </a:defRPr>
      </a:lvl1pPr>
      <a:lvl2pPr marL="444500" indent="-261938" algn="l" rtl="0" eaLnBrk="0" fontAlgn="base" hangingPunct="0">
        <a:spcBef>
          <a:spcPct val="0"/>
        </a:spcBef>
        <a:spcAft>
          <a:spcPct val="40000"/>
        </a:spcAft>
        <a:buChar char="–"/>
        <a:defRPr sz="2800">
          <a:solidFill>
            <a:schemeClr val="tx1"/>
          </a:solidFill>
          <a:latin typeface="+mn-lt"/>
          <a:ea typeface="Arial" charset="0"/>
          <a:cs typeface="+mn-cs"/>
        </a:defRPr>
      </a:lvl2pPr>
      <a:lvl3pPr marL="720725" indent="-274638" algn="l" rtl="0" eaLnBrk="0" fontAlgn="base" hangingPunct="0">
        <a:spcBef>
          <a:spcPct val="0"/>
        </a:spcBef>
        <a:spcAft>
          <a:spcPct val="40000"/>
        </a:spcAft>
        <a:buChar char="•"/>
        <a:defRPr sz="2400">
          <a:solidFill>
            <a:schemeClr val="tx1"/>
          </a:solidFill>
          <a:latin typeface="+mn-lt"/>
          <a:ea typeface="Arial" charset="0"/>
          <a:cs typeface="+mn-cs"/>
        </a:defRPr>
      </a:lvl3pPr>
      <a:lvl4pPr marL="987425" indent="-265113" algn="l" rtl="0" eaLnBrk="0" fontAlgn="base" hangingPunct="0">
        <a:spcBef>
          <a:spcPct val="0"/>
        </a:spcBef>
        <a:spcAft>
          <a:spcPct val="40000"/>
        </a:spcAft>
        <a:buChar char="–"/>
        <a:defRPr sz="2000">
          <a:solidFill>
            <a:schemeClr val="tx1"/>
          </a:solidFill>
          <a:latin typeface="+mn-lt"/>
          <a:ea typeface="Arial" charset="0"/>
          <a:cs typeface="+mn-cs"/>
        </a:defRPr>
      </a:lvl4pPr>
      <a:lvl5pPr marL="1254125" indent="-265113" algn="l" rtl="0" eaLnBrk="0" fontAlgn="base" hangingPunct="0">
        <a:spcBef>
          <a:spcPct val="0"/>
        </a:spcBef>
        <a:spcAft>
          <a:spcPct val="40000"/>
        </a:spcAft>
        <a:buChar char="»"/>
        <a:defRPr sz="2000">
          <a:solidFill>
            <a:schemeClr val="tx1"/>
          </a:solidFill>
          <a:latin typeface="+mn-lt"/>
          <a:ea typeface="Arial" charset="0"/>
          <a:cs typeface="+mn-cs"/>
        </a:defRPr>
      </a:lvl5pPr>
      <a:lvl6pPr marL="1711325" indent="-265113" algn="l" rtl="0" fontAlgn="base">
        <a:spcBef>
          <a:spcPct val="0"/>
        </a:spcBef>
        <a:spcAft>
          <a:spcPct val="40000"/>
        </a:spcAft>
        <a:buChar char="»"/>
        <a:defRPr>
          <a:solidFill>
            <a:schemeClr val="tx1"/>
          </a:solidFill>
          <a:latin typeface="+mn-lt"/>
          <a:cs typeface="+mn-cs"/>
        </a:defRPr>
      </a:lvl6pPr>
      <a:lvl7pPr marL="2168525" indent="-265113" algn="l" rtl="0" fontAlgn="base">
        <a:spcBef>
          <a:spcPct val="0"/>
        </a:spcBef>
        <a:spcAft>
          <a:spcPct val="40000"/>
        </a:spcAft>
        <a:buChar char="»"/>
        <a:defRPr>
          <a:solidFill>
            <a:schemeClr val="tx1"/>
          </a:solidFill>
          <a:latin typeface="+mn-lt"/>
          <a:cs typeface="+mn-cs"/>
        </a:defRPr>
      </a:lvl7pPr>
      <a:lvl8pPr marL="2625725" indent="-265113" algn="l" rtl="0" fontAlgn="base">
        <a:spcBef>
          <a:spcPct val="0"/>
        </a:spcBef>
        <a:spcAft>
          <a:spcPct val="40000"/>
        </a:spcAft>
        <a:buChar char="»"/>
        <a:defRPr>
          <a:solidFill>
            <a:schemeClr val="tx1"/>
          </a:solidFill>
          <a:latin typeface="+mn-lt"/>
          <a:cs typeface="+mn-cs"/>
        </a:defRPr>
      </a:lvl8pPr>
      <a:lvl9pPr marL="3082925" indent="-265113" algn="l" rtl="0" fontAlgn="base">
        <a:spcBef>
          <a:spcPct val="0"/>
        </a:spcBef>
        <a:spcAft>
          <a:spcPct val="40000"/>
        </a:spcAft>
        <a:buChar char="»"/>
        <a:defRPr>
          <a:solidFill>
            <a:schemeClr val="tx1"/>
          </a:solidFill>
          <a:latin typeface="+mn-lt"/>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4"/>
          <p:cNvSpPr>
            <a:spLocks noGrp="1"/>
          </p:cNvSpPr>
          <p:nvPr>
            <p:ph type="ctrTitle"/>
          </p:nvPr>
        </p:nvSpPr>
        <p:spPr>
          <a:xfrm>
            <a:off x="0" y="4546947"/>
            <a:ext cx="9009530" cy="1202499"/>
          </a:xfrm>
        </p:spPr>
        <p:txBody>
          <a:bodyPr/>
          <a:lstStyle/>
          <a:p>
            <a:pPr algn="ctr">
              <a:lnSpc>
                <a:spcPts val="3200"/>
              </a:lnSpc>
            </a:pPr>
            <a:r>
              <a:rPr lang="en-CA" dirty="0" smtClean="0"/>
              <a:t>CHAPITRE 5: Le </a:t>
            </a:r>
            <a:r>
              <a:rPr lang="en-CA" dirty="0" err="1" smtClean="0"/>
              <a:t>gestionnaire</a:t>
            </a:r>
            <a:r>
              <a:rPr lang="en-CA" dirty="0" smtClean="0"/>
              <a:t> en </a:t>
            </a:r>
            <a:r>
              <a:rPr lang="en-CA" dirty="0" err="1" smtClean="0"/>
              <a:t>tant</a:t>
            </a:r>
            <a:r>
              <a:rPr lang="en-CA" dirty="0" smtClean="0"/>
              <a:t> </a:t>
            </a:r>
            <a:r>
              <a:rPr lang="en-CA" dirty="0" err="1" smtClean="0"/>
              <a:t>que</a:t>
            </a:r>
            <a:r>
              <a:rPr lang="en-CA" dirty="0" smtClean="0"/>
              <a:t> </a:t>
            </a:r>
            <a:r>
              <a:rPr lang="en-CA" dirty="0" err="1" smtClean="0"/>
              <a:t>planificateur</a:t>
            </a:r>
            <a:r>
              <a:rPr lang="en-CA" dirty="0" smtClean="0"/>
              <a:t>  </a:t>
            </a:r>
            <a:r>
              <a:rPr lang="en-CA" dirty="0" smtClean="0">
                <a:solidFill>
                  <a:schemeClr val="bg1"/>
                </a:solidFill>
              </a:rPr>
              <a:t/>
            </a:r>
            <a:br>
              <a:rPr lang="en-CA" dirty="0" smtClean="0">
                <a:solidFill>
                  <a:schemeClr val="bg1"/>
                </a:solidFill>
              </a:rPr>
            </a:br>
            <a:endParaRPr lang="fr-FR" i="1" dirty="0">
              <a:solidFill>
                <a:schemeClr val="bg1"/>
              </a:solidFill>
            </a:endParaRPr>
          </a:p>
        </p:txBody>
      </p:sp>
      <p:sp>
        <p:nvSpPr>
          <p:cNvPr id="6" name="Sous-titre 5"/>
          <p:cNvSpPr>
            <a:spLocks noGrp="1"/>
          </p:cNvSpPr>
          <p:nvPr>
            <p:ph type="subTitle" idx="1"/>
          </p:nvPr>
        </p:nvSpPr>
        <p:spPr>
          <a:xfrm>
            <a:off x="2843409" y="3695179"/>
            <a:ext cx="3569918" cy="588723"/>
          </a:xfrm>
        </p:spPr>
        <p:txBody>
          <a:bodyPr/>
          <a:lstStyle/>
          <a:p>
            <a:pPr algn="ctr"/>
            <a:r>
              <a:rPr lang="fr-FR" sz="1800" cap="none" dirty="0" smtClean="0">
                <a:solidFill>
                  <a:schemeClr val="bg2"/>
                </a:solidFill>
              </a:rPr>
              <a:t> </a:t>
            </a:r>
          </a:p>
          <a:p>
            <a:pPr algn="ctr"/>
            <a:r>
              <a:rPr lang="fr-FR" b="1" dirty="0" smtClean="0">
                <a:solidFill>
                  <a:schemeClr val="bg2"/>
                </a:solidFill>
                <a:effectLst>
                  <a:outerShdw blurRad="50800" dist="38100" dir="2700000" algn="tl" rotWithShape="0">
                    <a:prstClr val="black">
                      <a:alpha val="40000"/>
                    </a:prstClr>
                  </a:outerShdw>
                </a:effectLst>
              </a:rPr>
              <a:t> </a:t>
            </a:r>
            <a:r>
              <a:rPr lang="fr-FR" sz="1800" b="1" dirty="0" smtClean="0">
                <a:effectLst>
                  <a:outerShdw blurRad="50800" dist="38100" dir="2700000" algn="tl" rotWithShape="0">
                    <a:prstClr val="black">
                      <a:alpha val="40000"/>
                    </a:prstClr>
                  </a:outerShdw>
                </a:effectLst>
              </a:rPr>
              <a:t>Professeur :Dr </a:t>
            </a:r>
            <a:r>
              <a:rPr lang="fr-FR" sz="1800" b="1" dirty="0" err="1" smtClean="0">
                <a:effectLst>
                  <a:outerShdw blurRad="50800" dist="38100" dir="2700000" algn="tl" rotWithShape="0">
                    <a:prstClr val="black">
                      <a:alpha val="40000"/>
                    </a:prstClr>
                  </a:outerShdw>
                </a:effectLst>
              </a:rPr>
              <a:t>Séli</a:t>
            </a:r>
            <a:r>
              <a:rPr lang="fr-FR" sz="1800" b="1" dirty="0" smtClean="0">
                <a:effectLst>
                  <a:outerShdw blurRad="50800" dist="38100" dir="2700000" algn="tl" rotWithShape="0">
                    <a:prstClr val="black">
                      <a:alpha val="40000"/>
                    </a:prstClr>
                  </a:outerShdw>
                </a:effectLst>
              </a:rPr>
              <a:t> APEDOME</a:t>
            </a:r>
          </a:p>
          <a:p>
            <a:pPr algn="ctr"/>
            <a:endParaRPr lang="fr-FR" dirty="0">
              <a:solidFill>
                <a:schemeClr val="bg1"/>
              </a:solidFill>
            </a:endParaRPr>
          </a:p>
        </p:txBody>
      </p:sp>
      <p:sp>
        <p:nvSpPr>
          <p:cNvPr id="8" name="Rectangle 7"/>
          <p:cNvSpPr/>
          <p:nvPr/>
        </p:nvSpPr>
        <p:spPr>
          <a:xfrm>
            <a:off x="2610448" y="2658022"/>
            <a:ext cx="2901005" cy="755795"/>
          </a:xfrm>
          <a:prstGeom prst="rect">
            <a:avLst/>
          </a:prstGeom>
        </p:spPr>
        <p:txBody>
          <a:bodyPr>
            <a:prstTxWarp prst="textCanUp">
              <a:avLst>
                <a:gd name="adj" fmla="val 91037"/>
              </a:avLst>
            </a:prstTxWarp>
            <a:spAutoFit/>
          </a:bodyPr>
          <a:lstStyle/>
          <a:p>
            <a:pPr algn="ctr"/>
            <a:r>
              <a:rPr lang="fr-FR" sz="3200" i="1" kern="0" dirty="0" smtClean="0">
                <a:solidFill>
                  <a:schemeClr val="bg1"/>
                </a:solidFill>
                <a:effectLst>
                  <a:innerShdw blurRad="63500" dist="50800" dir="13500000">
                    <a:prstClr val="black">
                      <a:alpha val="50000"/>
                    </a:prstClr>
                  </a:innerShdw>
                </a:effectLst>
                <a:latin typeface="+mn-lt"/>
                <a:cs typeface="Calibri"/>
              </a:rPr>
              <a:t>Automne 2015</a:t>
            </a:r>
            <a:endParaRPr lang="fr-FR" dirty="0">
              <a:solidFill>
                <a:schemeClr val="bg1"/>
              </a:solidFill>
              <a:effectLst>
                <a:innerShdw blurRad="63500" dist="50800" dir="13500000">
                  <a:prstClr val="black">
                    <a:alpha val="50000"/>
                  </a:prstClr>
                </a:innerShdw>
              </a:effectLst>
              <a:latin typeface="+mn-lt"/>
            </a:endParaRPr>
          </a:p>
        </p:txBody>
      </p:sp>
      <p:sp>
        <p:nvSpPr>
          <p:cNvPr id="7" name="Titre 4"/>
          <p:cNvSpPr txBox="1">
            <a:spLocks/>
          </p:cNvSpPr>
          <p:nvPr/>
        </p:nvSpPr>
        <p:spPr bwMode="gray">
          <a:xfrm>
            <a:off x="0" y="200415"/>
            <a:ext cx="9009530" cy="1202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val="1"/>
            </a:ext>
          </a:extLst>
        </p:spPr>
        <p:txBody>
          <a:bodyPr vert="horz" wrap="square" lIns="0" tIns="45720" rIns="0" bIns="45720" numCol="1" anchor="t" anchorCtr="0" compatLnSpc="1">
            <a:prstTxWarp prst="textNoShape">
              <a:avLst/>
            </a:prstTxWarp>
          </a:bodyPr>
          <a:lstStyle/>
          <a:p>
            <a:pPr marL="0" marR="0" lvl="0" indent="0" algn="ctr" defTabSz="914400" rtl="0" eaLnBrk="0" fontAlgn="base" latinLnBrk="0" hangingPunct="0">
              <a:lnSpc>
                <a:spcPts val="3200"/>
              </a:lnSpc>
              <a:spcBef>
                <a:spcPct val="0"/>
              </a:spcBef>
              <a:spcAft>
                <a:spcPct val="0"/>
              </a:spcAft>
              <a:buClrTx/>
              <a:buSzTx/>
              <a:buFontTx/>
              <a:buNone/>
              <a:tabLst/>
              <a:defRPr/>
            </a:pPr>
            <a:r>
              <a:rPr lang="en-CA" sz="3200" b="1" kern="0" dirty="0" smtClean="0">
                <a:solidFill>
                  <a:schemeClr val="bg1"/>
                </a:solidFill>
                <a:latin typeface="Arial Narrow" pitchFamily="34" charset="0"/>
                <a:cs typeface="Tahoma" pitchFamily="34" charset="0"/>
              </a:rPr>
              <a:t>Introduction à la </a:t>
            </a:r>
            <a:r>
              <a:rPr lang="en-CA" sz="3200" b="1" kern="0" dirty="0" err="1" smtClean="0">
                <a:solidFill>
                  <a:schemeClr val="bg1"/>
                </a:solidFill>
                <a:latin typeface="Arial Narrow" pitchFamily="34" charset="0"/>
                <a:cs typeface="Tahoma" pitchFamily="34" charset="0"/>
              </a:rPr>
              <a:t>gestion</a:t>
            </a:r>
            <a:r>
              <a:rPr lang="en-CA" sz="3200" b="1" kern="0" dirty="0" smtClean="0">
                <a:solidFill>
                  <a:schemeClr val="bg1"/>
                </a:solidFill>
                <a:latin typeface="Arial Narrow" pitchFamily="34" charset="0"/>
                <a:cs typeface="Tahoma" pitchFamily="34" charset="0"/>
              </a:rPr>
              <a:t> des affaires</a:t>
            </a:r>
            <a:r>
              <a:rPr kumimoji="0" lang="en-CA" sz="3200" b="1" i="0" u="none" strike="noStrike" kern="0" cap="none" spc="0" normalizeH="0" baseline="0" noProof="0" dirty="0" smtClean="0">
                <a:ln>
                  <a:noFill/>
                </a:ln>
                <a:solidFill>
                  <a:schemeClr val="bg1"/>
                </a:solidFill>
                <a:effectLst/>
                <a:uLnTx/>
                <a:uFillTx/>
                <a:latin typeface="Arial Narrow" pitchFamily="34" charset="0"/>
                <a:ea typeface="ＭＳ Ｐゴシック" charset="0"/>
                <a:cs typeface="Tahoma" pitchFamily="34" charset="0"/>
              </a:rPr>
              <a:t/>
            </a:r>
            <a:br>
              <a:rPr kumimoji="0" lang="en-CA" sz="3200" b="1" i="0" u="none" strike="noStrike" kern="0" cap="none" spc="0" normalizeH="0" baseline="0" noProof="0" dirty="0" smtClean="0">
                <a:ln>
                  <a:noFill/>
                </a:ln>
                <a:solidFill>
                  <a:schemeClr val="bg1"/>
                </a:solidFill>
                <a:effectLst/>
                <a:uLnTx/>
                <a:uFillTx/>
                <a:latin typeface="Arial Narrow" pitchFamily="34" charset="0"/>
                <a:ea typeface="ＭＳ Ｐゴシック" charset="0"/>
                <a:cs typeface="Tahoma" pitchFamily="34" charset="0"/>
              </a:rPr>
            </a:br>
            <a:r>
              <a:rPr kumimoji="0" lang="en-CA" sz="3200" b="1" i="0" u="none" strike="noStrike" kern="0" cap="none" spc="0" normalizeH="0" baseline="0" noProof="0" dirty="0" smtClean="0">
                <a:ln>
                  <a:noFill/>
                </a:ln>
                <a:solidFill>
                  <a:schemeClr val="bg1"/>
                </a:solidFill>
                <a:effectLst/>
                <a:uLnTx/>
                <a:uFillTx/>
                <a:latin typeface="Arial Narrow" pitchFamily="34" charset="0"/>
                <a:ea typeface="ＭＳ Ｐゴシック" charset="0"/>
                <a:cs typeface="Tahoma" pitchFamily="34" charset="0"/>
              </a:rPr>
              <a:t>ADM1500</a:t>
            </a:r>
            <a:r>
              <a:rPr kumimoji="0" lang="en-CA" sz="3200" b="1" i="0" u="none" strike="noStrike" kern="0" cap="none" spc="0" normalizeH="0" noProof="0" dirty="0" smtClean="0">
                <a:ln>
                  <a:noFill/>
                </a:ln>
                <a:solidFill>
                  <a:schemeClr val="bg1"/>
                </a:solidFill>
                <a:effectLst/>
                <a:uLnTx/>
                <a:uFillTx/>
                <a:latin typeface="Arial Narrow" pitchFamily="34" charset="0"/>
                <a:ea typeface="ＭＳ Ｐゴシック" charset="0"/>
                <a:cs typeface="Tahoma" pitchFamily="34" charset="0"/>
              </a:rPr>
              <a:t> </a:t>
            </a:r>
            <a:r>
              <a:rPr lang="en-CA" sz="3200" b="1" kern="0" dirty="0" smtClean="0">
                <a:solidFill>
                  <a:schemeClr val="bg1"/>
                </a:solidFill>
                <a:latin typeface="Arial Narrow" pitchFamily="34" charset="0"/>
                <a:cs typeface="Tahoma" pitchFamily="34" charset="0"/>
              </a:rPr>
              <a:t>A</a:t>
            </a:r>
            <a:r>
              <a:rPr kumimoji="0" lang="fr-FR" sz="3200" b="1" i="1" u="none" strike="noStrike" kern="0" cap="none" spc="0" normalizeH="0" baseline="0" noProof="0" dirty="0" smtClean="0">
                <a:ln>
                  <a:noFill/>
                </a:ln>
                <a:solidFill>
                  <a:schemeClr val="bg1"/>
                </a:solidFill>
                <a:effectLst/>
                <a:uLnTx/>
                <a:uFillTx/>
                <a:latin typeface="Arial Narrow" pitchFamily="34" charset="0"/>
                <a:ea typeface="ＭＳ Ｐゴシック" charset="0"/>
                <a:cs typeface="Tahoma" pitchFamily="34" charset="0"/>
              </a:rPr>
              <a:t/>
            </a:r>
            <a:br>
              <a:rPr kumimoji="0" lang="fr-FR" sz="3200" b="1" i="1" u="none" strike="noStrike" kern="0" cap="none" spc="0" normalizeH="0" baseline="0" noProof="0" dirty="0" smtClean="0">
                <a:ln>
                  <a:noFill/>
                </a:ln>
                <a:solidFill>
                  <a:schemeClr val="bg1"/>
                </a:solidFill>
                <a:effectLst/>
                <a:uLnTx/>
                <a:uFillTx/>
                <a:latin typeface="Arial Narrow" pitchFamily="34" charset="0"/>
                <a:ea typeface="ＭＳ Ｐゴシック" charset="0"/>
                <a:cs typeface="Tahoma" pitchFamily="34" charset="0"/>
              </a:rPr>
            </a:br>
            <a:endParaRPr kumimoji="0" lang="fr-FR" sz="3200" b="1" i="1" u="none" strike="noStrike" kern="0" cap="none" spc="0" normalizeH="0" baseline="0" noProof="0" dirty="0">
              <a:ln>
                <a:noFill/>
              </a:ln>
              <a:solidFill>
                <a:schemeClr val="bg1"/>
              </a:solidFill>
              <a:effectLst/>
              <a:uLnTx/>
              <a:uFillTx/>
              <a:latin typeface="Arial Narrow" pitchFamily="34" charset="0"/>
              <a:ea typeface="ＭＳ Ｐゴシック" charset="0"/>
              <a:cs typeface="Tahoma" pitchFamily="34" charset="0"/>
            </a:endParaRPr>
          </a:p>
        </p:txBody>
      </p:sp>
      <p:sp>
        <p:nvSpPr>
          <p:cNvPr id="9" name="ZoneTexte 8"/>
          <p:cNvSpPr txBox="1"/>
          <p:nvPr/>
        </p:nvSpPr>
        <p:spPr>
          <a:xfrm>
            <a:off x="2317315" y="5686816"/>
            <a:ext cx="4158641" cy="584775"/>
          </a:xfrm>
          <a:prstGeom prst="rect">
            <a:avLst/>
          </a:prstGeom>
          <a:noFill/>
        </p:spPr>
        <p:txBody>
          <a:bodyPr wrap="square" rtlCol="0">
            <a:spAutoFit/>
          </a:bodyPr>
          <a:lstStyle/>
          <a:p>
            <a:pPr algn="ctr"/>
            <a:r>
              <a:rPr lang="fr-FR" sz="3200" i="1" dirty="0" smtClean="0"/>
              <a:t>Révision</a:t>
            </a:r>
            <a:endParaRPr lang="fr-FR" sz="3200" i="1"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re 11"/>
          <p:cNvSpPr>
            <a:spLocks noGrp="1"/>
          </p:cNvSpPr>
          <p:nvPr>
            <p:ph type="title"/>
          </p:nvPr>
        </p:nvSpPr>
        <p:spPr/>
        <p:txBody>
          <a:bodyPr/>
          <a:lstStyle/>
          <a:p>
            <a:pPr eaLnBrk="1" hangingPunct="1"/>
            <a:r>
              <a:rPr lang="fr-FR" dirty="0" smtClean="0">
                <a:latin typeface="Arial Narrow" charset="0"/>
                <a:cs typeface="Tahoma" charset="0"/>
              </a:rPr>
              <a:t>Révision</a:t>
            </a:r>
            <a:endParaRPr lang="fr-FR" dirty="0">
              <a:latin typeface="Arial Narrow" charset="0"/>
              <a:cs typeface="Tahoma" charset="0"/>
            </a:endParaRPr>
          </a:p>
        </p:txBody>
      </p:sp>
      <p:sp>
        <p:nvSpPr>
          <p:cNvPr id="16387" name="Rectangle 9"/>
          <p:cNvSpPr>
            <a:spLocks noGrp="1" noChangeArrowheads="1"/>
          </p:cNvSpPr>
          <p:nvPr>
            <p:ph idx="1"/>
          </p:nvPr>
        </p:nvSpPr>
        <p:spPr>
          <a:xfrm>
            <a:off x="300625" y="3419605"/>
            <a:ext cx="4221272" cy="1979112"/>
          </a:xfrm>
        </p:spPr>
        <p:txBody>
          <a:bodyPr/>
          <a:lstStyle/>
          <a:p>
            <a:pPr marL="514350" indent="-514350" eaLnBrk="1" hangingPunct="1">
              <a:lnSpc>
                <a:spcPct val="120000"/>
              </a:lnSpc>
              <a:buFont typeface="+mj-lt"/>
              <a:buAutoNum type="arabicPeriod"/>
            </a:pPr>
            <a:endParaRPr lang="fr-FR" b="1" dirty="0" smtClean="0">
              <a:latin typeface="Arial" charset="0"/>
              <a:cs typeface="Arial" charset="0"/>
            </a:endParaRPr>
          </a:p>
          <a:p>
            <a:pPr marL="514350" indent="-514350" eaLnBrk="1" hangingPunct="1">
              <a:lnSpc>
                <a:spcPct val="120000"/>
              </a:lnSpc>
              <a:buNone/>
            </a:pPr>
            <a:endParaRPr lang="fr-FR" b="1" dirty="0" smtClean="0">
              <a:latin typeface="Arial" charset="0"/>
              <a:cs typeface="Arial" charset="0"/>
            </a:endParaRPr>
          </a:p>
          <a:p>
            <a:pPr marL="514350" indent="-514350" eaLnBrk="1" hangingPunct="1">
              <a:lnSpc>
                <a:spcPct val="120000"/>
              </a:lnSpc>
              <a:buNone/>
            </a:pPr>
            <a:endParaRPr lang="fr-FR" sz="2800" b="1" dirty="0">
              <a:latin typeface="Arial" charset="0"/>
              <a:cs typeface="Arial" charset="0"/>
            </a:endParaRPr>
          </a:p>
        </p:txBody>
      </p:sp>
      <p:sp>
        <p:nvSpPr>
          <p:cNvPr id="4" name="ZoneTexte 3"/>
          <p:cNvSpPr txBox="1"/>
          <p:nvPr/>
        </p:nvSpPr>
        <p:spPr>
          <a:xfrm>
            <a:off x="363255" y="1465545"/>
            <a:ext cx="8417490" cy="6863417"/>
          </a:xfrm>
          <a:prstGeom prst="rect">
            <a:avLst/>
          </a:prstGeom>
          <a:noFill/>
        </p:spPr>
        <p:txBody>
          <a:bodyPr wrap="square" rtlCol="0">
            <a:spAutoFit/>
          </a:bodyPr>
          <a:lstStyle/>
          <a:p>
            <a:pPr marL="457200" indent="-457200">
              <a:buFont typeface="+mj-lt"/>
              <a:buAutoNum type="arabicPeriod"/>
            </a:pPr>
            <a:r>
              <a:rPr lang="fr-FR" b="1" dirty="0" smtClean="0"/>
              <a:t>Questions de cours</a:t>
            </a:r>
          </a:p>
          <a:p>
            <a:pPr marL="457200" indent="-457200">
              <a:buFont typeface="+mj-lt"/>
              <a:buAutoNum type="arabicPeriod"/>
            </a:pPr>
            <a:endParaRPr lang="fr-FR" b="1" dirty="0" smtClean="0"/>
          </a:p>
          <a:p>
            <a:pPr marL="457200" indent="-457200">
              <a:buFont typeface="+mj-lt"/>
              <a:buAutoNum type="arabicPeriod"/>
            </a:pPr>
            <a:endParaRPr lang="fr-FR" b="1" dirty="0" smtClean="0"/>
          </a:p>
          <a:p>
            <a:pPr marL="457200" indent="-457200">
              <a:buFont typeface="+mj-lt"/>
              <a:buAutoNum type="arabicPeriod"/>
            </a:pPr>
            <a:endParaRPr lang="fr-FR" b="1" dirty="0" smtClean="0"/>
          </a:p>
          <a:p>
            <a:pPr marL="457200" indent="-457200">
              <a:buFont typeface="+mj-lt"/>
              <a:buAutoNum type="arabicPeriod"/>
            </a:pPr>
            <a:endParaRPr lang="fr-FR" b="1" dirty="0" smtClean="0"/>
          </a:p>
          <a:p>
            <a:pPr marL="457200" indent="-457200">
              <a:buFont typeface="+mj-lt"/>
              <a:buAutoNum type="arabicPeriod"/>
            </a:pPr>
            <a:r>
              <a:rPr lang="fr-FR" b="1" dirty="0" smtClean="0"/>
              <a:t>Sujets de discussion</a:t>
            </a:r>
          </a:p>
          <a:p>
            <a:pPr marL="457200" indent="-457200">
              <a:buFont typeface="+mj-lt"/>
              <a:buAutoNum type="arabicPeriod"/>
            </a:pPr>
            <a:endParaRPr lang="fr-FR" b="1" dirty="0" smtClean="0"/>
          </a:p>
          <a:p>
            <a:pPr marL="457200" indent="-457200"/>
            <a:endParaRPr lang="fr-FR" b="1" dirty="0" smtClean="0"/>
          </a:p>
          <a:p>
            <a:pPr marL="457200" indent="-457200"/>
            <a:endParaRPr lang="fr-FR" b="1" dirty="0" smtClean="0"/>
          </a:p>
          <a:p>
            <a:endParaRPr lang="fr-FR" dirty="0" smtClean="0"/>
          </a:p>
          <a:p>
            <a:endParaRPr lang="fr-FR" dirty="0" smtClean="0"/>
          </a:p>
          <a:p>
            <a:endParaRPr lang="fr-FR" dirty="0" smtClean="0"/>
          </a:p>
          <a:p>
            <a:endParaRPr lang="fr-FR" dirty="0" smtClean="0"/>
          </a:p>
          <a:p>
            <a:endParaRPr lang="fr-FR" dirty="0" smtClean="0"/>
          </a:p>
          <a:p>
            <a:endParaRPr lang="fr-FR" dirty="0" smtClean="0"/>
          </a:p>
          <a:p>
            <a:endParaRPr lang="fr-FR" dirty="0" smtClean="0"/>
          </a:p>
          <a:p>
            <a:endParaRPr lang="fr-FR" dirty="0" smtClean="0"/>
          </a:p>
          <a:p>
            <a:endParaRPr lang="fr-FR" dirty="0" smtClean="0"/>
          </a:p>
          <a:p>
            <a:endParaRPr lang="fr-FR" dirty="0" smtClean="0"/>
          </a:p>
          <a:p>
            <a:endParaRPr lang="fr-FR" dirty="0" smtClean="0"/>
          </a:p>
          <a:p>
            <a:endParaRPr lang="fr-FR" dirty="0" smtClean="0"/>
          </a:p>
          <a:p>
            <a:endParaRPr lang="fr-FR" dirty="0"/>
          </a:p>
        </p:txBody>
      </p:sp>
    </p:spTree>
  </p:cSld>
  <p:clrMapOvr>
    <a:masterClrMapping/>
  </p:clrMapOvr>
  <p:transition xmlns:p14="http://schemas.microsoft.com/office/powerpoint/2010/main"/>
  <p:timing>
    <p:tnLst>
      <p:par>
        <p:cTn xmlns:p14="http://schemas.microsoft.com/office/powerpoint/2010/mai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Révision</a:t>
            </a:r>
            <a:endParaRPr lang="fr-FR" dirty="0"/>
          </a:p>
        </p:txBody>
      </p:sp>
      <p:sp>
        <p:nvSpPr>
          <p:cNvPr id="9" name="ZoneTexte 8"/>
          <p:cNvSpPr txBox="1"/>
          <p:nvPr/>
        </p:nvSpPr>
        <p:spPr>
          <a:xfrm>
            <a:off x="3031299" y="1277655"/>
            <a:ext cx="3657600" cy="400110"/>
          </a:xfrm>
          <a:prstGeom prst="rect">
            <a:avLst/>
          </a:prstGeom>
          <a:noFill/>
        </p:spPr>
        <p:txBody>
          <a:bodyPr wrap="square" rtlCol="0">
            <a:spAutoFit/>
          </a:bodyPr>
          <a:lstStyle/>
          <a:p>
            <a:pPr algn="ctr"/>
            <a:r>
              <a:rPr lang="fr-FR" b="1" dirty="0" smtClean="0"/>
              <a:t>Questions de cours</a:t>
            </a:r>
            <a:endParaRPr lang="fr-FR" b="1" dirty="0"/>
          </a:p>
        </p:txBody>
      </p:sp>
      <p:sp>
        <p:nvSpPr>
          <p:cNvPr id="12" name="Flèche vers la droite 6"/>
          <p:cNvSpPr/>
          <p:nvPr/>
        </p:nvSpPr>
        <p:spPr bwMode="auto">
          <a:xfrm>
            <a:off x="250521" y="2016246"/>
            <a:ext cx="1773564" cy="396000"/>
          </a:xfrm>
          <a:prstGeom prst="rightArrow">
            <a:avLst>
              <a:gd name="adj1" fmla="val 50000"/>
              <a:gd name="adj2" fmla="val 29999"/>
            </a:avLst>
          </a:prstGeom>
          <a:solidFill>
            <a:schemeClr val="bg2">
              <a:lumMod val="40000"/>
              <a:lumOff val="60000"/>
            </a:schemeClr>
          </a:solidFill>
          <a:ln w="9525" cap="flat" cmpd="sng" algn="ctr">
            <a:noFill/>
            <a:prstDash val="solid"/>
            <a:round/>
            <a:headEnd type="none" w="med" len="med"/>
            <a:tailEnd type="none" w="med" len="med"/>
          </a:ln>
          <a:effectLst>
            <a:innerShdw blurRad="63500" dist="50800" dir="13500000">
              <a:prstClr val="black">
                <a:alpha val="50000"/>
              </a:prstClr>
            </a:innerShdw>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2000" b="0" i="0" u="none" strike="noStrike" cap="none" normalizeH="0" baseline="0" smtClean="0">
              <a:ln>
                <a:noFill/>
              </a:ln>
              <a:solidFill>
                <a:schemeClr val="tx1"/>
              </a:solidFill>
              <a:effectLst/>
              <a:latin typeface="Arial" charset="0"/>
            </a:endParaRPr>
          </a:p>
        </p:txBody>
      </p:sp>
      <p:sp>
        <p:nvSpPr>
          <p:cNvPr id="13" name="ZoneTexte 12"/>
          <p:cNvSpPr txBox="1"/>
          <p:nvPr/>
        </p:nvSpPr>
        <p:spPr>
          <a:xfrm>
            <a:off x="0" y="1579689"/>
            <a:ext cx="1778697" cy="2631490"/>
          </a:xfrm>
          <a:prstGeom prst="rect">
            <a:avLst/>
          </a:prstGeom>
          <a:noFill/>
        </p:spPr>
        <p:txBody>
          <a:bodyPr wrap="square" rtlCol="0">
            <a:spAutoFit/>
          </a:bodyPr>
          <a:lstStyle/>
          <a:p>
            <a:pPr marL="457200" indent="-457200"/>
            <a:endParaRPr lang="fr-FR" sz="1100" b="1" dirty="0" smtClean="0"/>
          </a:p>
          <a:p>
            <a:pPr marL="457200" indent="-457200"/>
            <a:endParaRPr lang="fr-FR" sz="1100" b="1" dirty="0" smtClean="0"/>
          </a:p>
          <a:p>
            <a:pPr marL="457200" indent="-457200"/>
            <a:endParaRPr lang="fr-FR" sz="1100" b="1" dirty="0" smtClean="0"/>
          </a:p>
          <a:p>
            <a:pPr marL="457200" indent="-457200">
              <a:buFont typeface="+mj-lt"/>
              <a:buAutoNum type="arabicPeriod"/>
            </a:pPr>
            <a:r>
              <a:rPr lang="fr-FR" sz="1200" b="1" dirty="0" smtClean="0"/>
              <a:t>Questions de cours</a:t>
            </a:r>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r>
              <a:rPr lang="fr-FR" sz="1200" b="1" dirty="0" smtClean="0"/>
              <a:t>Sujets de discussion</a:t>
            </a:r>
          </a:p>
          <a:p>
            <a:pPr marL="457200" indent="-457200">
              <a:buFont typeface="+mj-lt"/>
              <a:buAutoNum type="arabicPeriod"/>
            </a:pPr>
            <a:endParaRPr lang="fr-FR" sz="1200" b="1" dirty="0" smtClean="0"/>
          </a:p>
          <a:p>
            <a:pPr marL="457200" indent="-457200"/>
            <a:endParaRPr lang="fr-FR" sz="1200" b="1" dirty="0" smtClean="0"/>
          </a:p>
          <a:p>
            <a:pPr marL="457200" indent="-457200">
              <a:buFont typeface="+mj-lt"/>
              <a:buAutoNum type="arabicPeriod"/>
            </a:pPr>
            <a:endParaRPr lang="fr-FR" sz="1200" b="1" dirty="0" smtClean="0"/>
          </a:p>
        </p:txBody>
      </p:sp>
      <p:sp>
        <p:nvSpPr>
          <p:cNvPr id="6" name="ZoneTexte 5"/>
          <p:cNvSpPr txBox="1"/>
          <p:nvPr/>
        </p:nvSpPr>
        <p:spPr>
          <a:xfrm>
            <a:off x="2041742" y="1766170"/>
            <a:ext cx="6839211" cy="400110"/>
          </a:xfrm>
          <a:prstGeom prst="rect">
            <a:avLst/>
          </a:prstGeom>
          <a:noFill/>
        </p:spPr>
        <p:txBody>
          <a:bodyPr wrap="square" rtlCol="0">
            <a:spAutoFit/>
          </a:bodyPr>
          <a:lstStyle/>
          <a:p>
            <a:r>
              <a:rPr lang="fr-FR" dirty="0" smtClean="0"/>
              <a:t>1.Expliquez en quoi un objectif se distingue d’un plan</a:t>
            </a:r>
            <a:endParaRPr lang="fr-FR" dirty="0"/>
          </a:p>
        </p:txBody>
      </p:sp>
      <p:sp>
        <p:nvSpPr>
          <p:cNvPr id="8" name="ZoneTexte 7"/>
          <p:cNvSpPr txBox="1"/>
          <p:nvPr/>
        </p:nvSpPr>
        <p:spPr>
          <a:xfrm>
            <a:off x="1991639" y="2918564"/>
            <a:ext cx="7152361" cy="707886"/>
          </a:xfrm>
          <a:prstGeom prst="rect">
            <a:avLst/>
          </a:prstGeom>
          <a:noFill/>
        </p:spPr>
        <p:txBody>
          <a:bodyPr wrap="square" rtlCol="0">
            <a:spAutoFit/>
          </a:bodyPr>
          <a:lstStyle/>
          <a:p>
            <a:r>
              <a:rPr lang="fr-FR" dirty="0" smtClean="0"/>
              <a:t>2.Pourquoi la planification est-elle importante dans une entreprise?</a:t>
            </a:r>
            <a:endParaRPr lang="fr-FR" dirty="0"/>
          </a:p>
        </p:txBody>
      </p:sp>
      <p:sp>
        <p:nvSpPr>
          <p:cNvPr id="10" name="ZoneTexte 9"/>
          <p:cNvSpPr txBox="1"/>
          <p:nvPr/>
        </p:nvSpPr>
        <p:spPr>
          <a:xfrm>
            <a:off x="1816274" y="4246323"/>
            <a:ext cx="6576164" cy="400110"/>
          </a:xfrm>
          <a:prstGeom prst="rect">
            <a:avLst/>
          </a:prstGeom>
          <a:noFill/>
        </p:spPr>
        <p:txBody>
          <a:bodyPr wrap="square" rtlCol="0">
            <a:spAutoFit/>
          </a:bodyPr>
          <a:lstStyle/>
          <a:p>
            <a:r>
              <a:rPr lang="fr-FR" dirty="0" smtClean="0"/>
              <a:t>3.Quels sont les principaux avantages d’un objectif?</a:t>
            </a:r>
            <a:endParaRPr lang="fr-FR" dirty="0"/>
          </a:p>
        </p:txBody>
      </p:sp>
      <p:sp>
        <p:nvSpPr>
          <p:cNvPr id="11" name="ZoneTexte 10"/>
          <p:cNvSpPr txBox="1"/>
          <p:nvPr/>
        </p:nvSpPr>
        <p:spPr>
          <a:xfrm>
            <a:off x="1878904" y="5098093"/>
            <a:ext cx="6663846" cy="400110"/>
          </a:xfrm>
          <a:prstGeom prst="rect">
            <a:avLst/>
          </a:prstGeom>
          <a:noFill/>
        </p:spPr>
        <p:txBody>
          <a:bodyPr wrap="square" rtlCol="0">
            <a:spAutoFit/>
          </a:bodyPr>
          <a:lstStyle/>
          <a:p>
            <a:r>
              <a:rPr lang="fr-FR" dirty="0" smtClean="0"/>
              <a:t>4 Qu’est-ce qu’un énoncé des valeurs? </a:t>
            </a:r>
            <a:endParaRPr lang="fr-FR" dirty="0"/>
          </a:p>
        </p:txBody>
      </p:sp>
    </p:spTree>
  </p:cSld>
  <p:clrMapOvr>
    <a:masterClrMapping/>
  </p:clrMapOvr>
  <p:timing>
    <p:tnLst>
      <p:par>
        <p:cTn xmlns:p14="http://schemas.microsoft.com/office/powerpoint/2010/mai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Révision</a:t>
            </a:r>
            <a:endParaRPr lang="fr-FR" dirty="0"/>
          </a:p>
        </p:txBody>
      </p:sp>
      <p:sp>
        <p:nvSpPr>
          <p:cNvPr id="5" name="ZoneTexte 4"/>
          <p:cNvSpPr txBox="1"/>
          <p:nvPr/>
        </p:nvSpPr>
        <p:spPr>
          <a:xfrm>
            <a:off x="2041743" y="3206662"/>
            <a:ext cx="6726477" cy="707886"/>
          </a:xfrm>
          <a:prstGeom prst="rect">
            <a:avLst/>
          </a:prstGeom>
          <a:noFill/>
        </p:spPr>
        <p:txBody>
          <a:bodyPr wrap="square" rtlCol="0">
            <a:spAutoFit/>
          </a:bodyPr>
          <a:lstStyle/>
          <a:p>
            <a:r>
              <a:rPr lang="fr-FR" dirty="0" smtClean="0"/>
              <a:t>7. Enumérez les plus importantes caractéristiques d’un objectif valable.</a:t>
            </a:r>
            <a:endParaRPr lang="fr-FR" dirty="0"/>
          </a:p>
        </p:txBody>
      </p:sp>
      <p:sp>
        <p:nvSpPr>
          <p:cNvPr id="9" name="Flèche vers la droite 6"/>
          <p:cNvSpPr/>
          <p:nvPr/>
        </p:nvSpPr>
        <p:spPr bwMode="auto">
          <a:xfrm>
            <a:off x="250521" y="2016246"/>
            <a:ext cx="1773564" cy="396000"/>
          </a:xfrm>
          <a:prstGeom prst="rightArrow">
            <a:avLst>
              <a:gd name="adj1" fmla="val 50000"/>
              <a:gd name="adj2" fmla="val 29999"/>
            </a:avLst>
          </a:prstGeom>
          <a:solidFill>
            <a:schemeClr val="bg2">
              <a:lumMod val="40000"/>
              <a:lumOff val="60000"/>
            </a:schemeClr>
          </a:solidFill>
          <a:ln w="9525" cap="flat" cmpd="sng" algn="ctr">
            <a:noFill/>
            <a:prstDash val="solid"/>
            <a:round/>
            <a:headEnd type="none" w="med" len="med"/>
            <a:tailEnd type="none" w="med" len="med"/>
          </a:ln>
          <a:effectLst>
            <a:innerShdw blurRad="63500" dist="50800" dir="13500000">
              <a:prstClr val="black">
                <a:alpha val="50000"/>
              </a:prstClr>
            </a:innerShdw>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2000" b="0" i="0" u="none" strike="noStrike" cap="none" normalizeH="0" baseline="0" smtClean="0">
              <a:ln>
                <a:noFill/>
              </a:ln>
              <a:solidFill>
                <a:schemeClr val="tx1"/>
              </a:solidFill>
              <a:effectLst/>
              <a:latin typeface="Arial" charset="0"/>
            </a:endParaRPr>
          </a:p>
        </p:txBody>
      </p:sp>
      <p:sp>
        <p:nvSpPr>
          <p:cNvPr id="10" name="ZoneTexte 9"/>
          <p:cNvSpPr txBox="1"/>
          <p:nvPr/>
        </p:nvSpPr>
        <p:spPr>
          <a:xfrm>
            <a:off x="0" y="1579689"/>
            <a:ext cx="1778697" cy="2631490"/>
          </a:xfrm>
          <a:prstGeom prst="rect">
            <a:avLst/>
          </a:prstGeom>
          <a:noFill/>
        </p:spPr>
        <p:txBody>
          <a:bodyPr wrap="square" rtlCol="0">
            <a:spAutoFit/>
          </a:bodyPr>
          <a:lstStyle/>
          <a:p>
            <a:pPr marL="457200" indent="-457200"/>
            <a:endParaRPr lang="fr-FR" sz="1100" b="1" dirty="0" smtClean="0"/>
          </a:p>
          <a:p>
            <a:pPr marL="457200" indent="-457200"/>
            <a:endParaRPr lang="fr-FR" sz="1100" b="1" dirty="0" smtClean="0"/>
          </a:p>
          <a:p>
            <a:pPr marL="457200" indent="-457200"/>
            <a:endParaRPr lang="fr-FR" sz="1100" b="1" dirty="0" smtClean="0"/>
          </a:p>
          <a:p>
            <a:pPr marL="457200" indent="-457200">
              <a:buFont typeface="+mj-lt"/>
              <a:buAutoNum type="arabicPeriod"/>
            </a:pPr>
            <a:r>
              <a:rPr lang="fr-FR" sz="1200" b="1" dirty="0" smtClean="0"/>
              <a:t>Questions de cours</a:t>
            </a:r>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r>
              <a:rPr lang="fr-FR" sz="1200" b="1" dirty="0" smtClean="0"/>
              <a:t>Sujets de discussion</a:t>
            </a:r>
          </a:p>
          <a:p>
            <a:pPr marL="457200" indent="-457200">
              <a:buFont typeface="+mj-lt"/>
              <a:buAutoNum type="arabicPeriod"/>
            </a:pPr>
            <a:endParaRPr lang="fr-FR" sz="1200" b="1" dirty="0" smtClean="0"/>
          </a:p>
          <a:p>
            <a:pPr marL="457200" indent="-457200"/>
            <a:endParaRPr lang="fr-FR" sz="1200" b="1" dirty="0" smtClean="0"/>
          </a:p>
          <a:p>
            <a:pPr marL="457200" indent="-457200">
              <a:buFont typeface="+mj-lt"/>
              <a:buAutoNum type="arabicPeriod"/>
            </a:pPr>
            <a:endParaRPr lang="fr-FR" sz="1200" b="1" dirty="0" smtClean="0"/>
          </a:p>
        </p:txBody>
      </p:sp>
      <p:sp>
        <p:nvSpPr>
          <p:cNvPr id="8" name="ZoneTexte 7"/>
          <p:cNvSpPr txBox="1"/>
          <p:nvPr/>
        </p:nvSpPr>
        <p:spPr>
          <a:xfrm>
            <a:off x="2229633" y="1290181"/>
            <a:ext cx="6388274" cy="707886"/>
          </a:xfrm>
          <a:prstGeom prst="rect">
            <a:avLst/>
          </a:prstGeom>
          <a:noFill/>
        </p:spPr>
        <p:txBody>
          <a:bodyPr wrap="square" rtlCol="0">
            <a:spAutoFit/>
          </a:bodyPr>
          <a:lstStyle/>
          <a:p>
            <a:r>
              <a:rPr lang="fr-FR" dirty="0" smtClean="0"/>
              <a:t>5. Quelle différence y a-t-il entre une vision et une mission?</a:t>
            </a:r>
            <a:endParaRPr lang="fr-FR" dirty="0"/>
          </a:p>
        </p:txBody>
      </p:sp>
      <p:sp>
        <p:nvSpPr>
          <p:cNvPr id="11" name="ZoneTexte 10"/>
          <p:cNvSpPr txBox="1"/>
          <p:nvPr/>
        </p:nvSpPr>
        <p:spPr>
          <a:xfrm>
            <a:off x="2179528" y="2219195"/>
            <a:ext cx="6726477" cy="707886"/>
          </a:xfrm>
          <a:prstGeom prst="rect">
            <a:avLst/>
          </a:prstGeom>
          <a:noFill/>
        </p:spPr>
        <p:txBody>
          <a:bodyPr wrap="square" rtlCol="0">
            <a:spAutoFit/>
          </a:bodyPr>
          <a:lstStyle/>
          <a:p>
            <a:r>
              <a:rPr lang="fr-FR" dirty="0" smtClean="0"/>
              <a:t>6. En quoi les objectifs stratégiques ,tactiques, et opérationnels diffèrent les uns des autres?</a:t>
            </a:r>
            <a:endParaRPr lang="fr-FR" dirty="0"/>
          </a:p>
        </p:txBody>
      </p:sp>
      <p:sp>
        <p:nvSpPr>
          <p:cNvPr id="13" name="ZoneTexte 12"/>
          <p:cNvSpPr txBox="1"/>
          <p:nvPr/>
        </p:nvSpPr>
        <p:spPr>
          <a:xfrm>
            <a:off x="1954060" y="4221271"/>
            <a:ext cx="6876789" cy="707886"/>
          </a:xfrm>
          <a:prstGeom prst="rect">
            <a:avLst/>
          </a:prstGeom>
          <a:noFill/>
        </p:spPr>
        <p:txBody>
          <a:bodyPr wrap="square" rtlCol="0">
            <a:spAutoFit/>
          </a:bodyPr>
          <a:lstStyle/>
          <a:p>
            <a:r>
              <a:rPr lang="fr-FR" dirty="0" smtClean="0"/>
              <a:t>8.Décrivez les principales étapes du processus de planification.</a:t>
            </a:r>
            <a:endParaRPr lang="fr-FR" dirty="0"/>
          </a:p>
        </p:txBody>
      </p:sp>
      <p:sp>
        <p:nvSpPr>
          <p:cNvPr id="12" name="ZoneTexte 11"/>
          <p:cNvSpPr txBox="1"/>
          <p:nvPr/>
        </p:nvSpPr>
        <p:spPr>
          <a:xfrm>
            <a:off x="1903955" y="5498926"/>
            <a:ext cx="6651321" cy="707886"/>
          </a:xfrm>
          <a:prstGeom prst="rect">
            <a:avLst/>
          </a:prstGeom>
          <a:noFill/>
        </p:spPr>
        <p:txBody>
          <a:bodyPr wrap="square" rtlCol="0">
            <a:spAutoFit/>
          </a:bodyPr>
          <a:lstStyle/>
          <a:p>
            <a:r>
              <a:rPr lang="fr-FR" dirty="0" smtClean="0"/>
              <a:t>9. Quelle est la différence entre un plan durable et un plan à application unique?</a:t>
            </a:r>
            <a:endParaRPr lang="fr-F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Révision</a:t>
            </a:r>
            <a:endParaRPr lang="fr-FR" dirty="0"/>
          </a:p>
        </p:txBody>
      </p:sp>
      <p:sp>
        <p:nvSpPr>
          <p:cNvPr id="5" name="ZoneTexte 4"/>
          <p:cNvSpPr txBox="1"/>
          <p:nvPr/>
        </p:nvSpPr>
        <p:spPr>
          <a:xfrm>
            <a:off x="2517732" y="1490597"/>
            <a:ext cx="4597052" cy="400110"/>
          </a:xfrm>
          <a:prstGeom prst="rect">
            <a:avLst/>
          </a:prstGeom>
          <a:noFill/>
        </p:spPr>
        <p:txBody>
          <a:bodyPr wrap="square" rtlCol="0">
            <a:spAutoFit/>
          </a:bodyPr>
          <a:lstStyle/>
          <a:p>
            <a:pPr algn="ctr"/>
            <a:r>
              <a:rPr lang="fr-FR" dirty="0" smtClean="0"/>
              <a:t>2. Sujets de discussion</a:t>
            </a:r>
            <a:endParaRPr lang="fr-FR" dirty="0"/>
          </a:p>
        </p:txBody>
      </p:sp>
      <p:sp>
        <p:nvSpPr>
          <p:cNvPr id="6" name="ZoneTexte 5"/>
          <p:cNvSpPr txBox="1"/>
          <p:nvPr/>
        </p:nvSpPr>
        <p:spPr>
          <a:xfrm>
            <a:off x="1753645" y="3607496"/>
            <a:ext cx="7390356" cy="1015663"/>
          </a:xfrm>
          <a:prstGeom prst="rect">
            <a:avLst/>
          </a:prstGeom>
          <a:noFill/>
        </p:spPr>
        <p:txBody>
          <a:bodyPr wrap="square" rtlCol="0">
            <a:spAutoFit/>
          </a:bodyPr>
          <a:lstStyle/>
          <a:p>
            <a:r>
              <a:rPr lang="fr-FR" dirty="0" smtClean="0"/>
              <a:t>Décrivez les activités de la planification d’une multinationale, d’une municipalité et d’un hôpital et expliquez en quoi elles diffèrent.</a:t>
            </a:r>
            <a:endParaRPr lang="fr-FR" dirty="0"/>
          </a:p>
        </p:txBody>
      </p:sp>
      <p:sp>
        <p:nvSpPr>
          <p:cNvPr id="8" name="Flèche vers la droite 6"/>
          <p:cNvSpPr/>
          <p:nvPr/>
        </p:nvSpPr>
        <p:spPr bwMode="auto">
          <a:xfrm>
            <a:off x="388307" y="3193692"/>
            <a:ext cx="1773564" cy="396000"/>
          </a:xfrm>
          <a:prstGeom prst="rightArrow">
            <a:avLst>
              <a:gd name="adj1" fmla="val 50000"/>
              <a:gd name="adj2" fmla="val 29999"/>
            </a:avLst>
          </a:prstGeom>
          <a:solidFill>
            <a:schemeClr val="bg2">
              <a:lumMod val="40000"/>
              <a:lumOff val="60000"/>
            </a:schemeClr>
          </a:solidFill>
          <a:ln w="9525" cap="flat" cmpd="sng" algn="ctr">
            <a:noFill/>
            <a:prstDash val="solid"/>
            <a:round/>
            <a:headEnd type="none" w="med" len="med"/>
            <a:tailEnd type="none" w="med" len="med"/>
          </a:ln>
          <a:effectLst>
            <a:innerShdw blurRad="63500" dist="50800" dir="13500000">
              <a:prstClr val="black">
                <a:alpha val="50000"/>
              </a:prstClr>
            </a:innerShdw>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2000" b="0" i="0" u="none" strike="noStrike" cap="none" normalizeH="0" baseline="0" smtClean="0">
              <a:ln>
                <a:noFill/>
              </a:ln>
              <a:solidFill>
                <a:schemeClr val="tx1"/>
              </a:solidFill>
              <a:effectLst/>
              <a:latin typeface="Arial" charset="0"/>
            </a:endParaRPr>
          </a:p>
        </p:txBody>
      </p:sp>
      <p:sp>
        <p:nvSpPr>
          <p:cNvPr id="9" name="ZoneTexte 8"/>
          <p:cNvSpPr txBox="1"/>
          <p:nvPr/>
        </p:nvSpPr>
        <p:spPr>
          <a:xfrm>
            <a:off x="0" y="1579689"/>
            <a:ext cx="1778697" cy="2631490"/>
          </a:xfrm>
          <a:prstGeom prst="rect">
            <a:avLst/>
          </a:prstGeom>
          <a:noFill/>
        </p:spPr>
        <p:txBody>
          <a:bodyPr wrap="square" rtlCol="0">
            <a:spAutoFit/>
          </a:bodyPr>
          <a:lstStyle/>
          <a:p>
            <a:pPr marL="457200" indent="-457200"/>
            <a:endParaRPr lang="fr-FR" sz="1100" b="1" dirty="0" smtClean="0"/>
          </a:p>
          <a:p>
            <a:pPr marL="457200" indent="-457200"/>
            <a:endParaRPr lang="fr-FR" sz="1100" b="1" dirty="0" smtClean="0"/>
          </a:p>
          <a:p>
            <a:pPr marL="457200" indent="-457200"/>
            <a:endParaRPr lang="fr-FR" sz="1100" b="1" dirty="0" smtClean="0"/>
          </a:p>
          <a:p>
            <a:pPr marL="457200" indent="-457200">
              <a:buFont typeface="+mj-lt"/>
              <a:buAutoNum type="arabicPeriod"/>
            </a:pPr>
            <a:r>
              <a:rPr lang="fr-FR" sz="1200" b="1" dirty="0" smtClean="0"/>
              <a:t>Questions de cours</a:t>
            </a:r>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r>
              <a:rPr lang="fr-FR" sz="1200" b="1" dirty="0" smtClean="0"/>
              <a:t>Sujets de discussion</a:t>
            </a:r>
          </a:p>
          <a:p>
            <a:pPr marL="457200" indent="-457200">
              <a:buFont typeface="+mj-lt"/>
              <a:buAutoNum type="arabicPeriod"/>
            </a:pPr>
            <a:endParaRPr lang="fr-FR" sz="1200" b="1" dirty="0" smtClean="0"/>
          </a:p>
          <a:p>
            <a:pPr marL="457200" indent="-457200"/>
            <a:endParaRPr lang="fr-FR" sz="1200" b="1" dirty="0" smtClean="0"/>
          </a:p>
          <a:p>
            <a:pPr marL="457200" indent="-457200">
              <a:buFont typeface="+mj-lt"/>
              <a:buAutoNum type="arabicPeriod"/>
            </a:pPr>
            <a:endParaRPr lang="fr-FR" sz="1200" b="1" dirty="0"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Révision</a:t>
            </a:r>
            <a:endParaRPr lang="fr-FR" dirty="0"/>
          </a:p>
        </p:txBody>
      </p:sp>
      <p:sp>
        <p:nvSpPr>
          <p:cNvPr id="5" name="ZoneTexte 4"/>
          <p:cNvSpPr txBox="1"/>
          <p:nvPr/>
        </p:nvSpPr>
        <p:spPr>
          <a:xfrm>
            <a:off x="2179529" y="1290181"/>
            <a:ext cx="6475956" cy="400110"/>
          </a:xfrm>
          <a:prstGeom prst="rect">
            <a:avLst/>
          </a:prstGeom>
          <a:noFill/>
        </p:spPr>
        <p:txBody>
          <a:bodyPr wrap="square" rtlCol="0">
            <a:spAutoFit/>
          </a:bodyPr>
          <a:lstStyle/>
          <a:p>
            <a:pPr algn="ctr"/>
            <a:r>
              <a:rPr lang="fr-FR" dirty="0" smtClean="0">
                <a:solidFill>
                  <a:srgbClr val="FF0000"/>
                </a:solidFill>
              </a:rPr>
              <a:t>Application à la vie personnelle</a:t>
            </a:r>
            <a:endParaRPr lang="fr-FR" dirty="0">
              <a:solidFill>
                <a:srgbClr val="FF0000"/>
              </a:solidFill>
            </a:endParaRPr>
          </a:p>
        </p:txBody>
      </p:sp>
      <p:sp>
        <p:nvSpPr>
          <p:cNvPr id="6" name="ZoneTexte 5"/>
          <p:cNvSpPr txBox="1"/>
          <p:nvPr/>
        </p:nvSpPr>
        <p:spPr>
          <a:xfrm>
            <a:off x="1866379" y="1828800"/>
            <a:ext cx="6939420" cy="1231106"/>
          </a:xfrm>
          <a:prstGeom prst="rect">
            <a:avLst/>
          </a:prstGeom>
          <a:noFill/>
        </p:spPr>
        <p:txBody>
          <a:bodyPr wrap="square" rtlCol="0">
            <a:spAutoFit/>
          </a:bodyPr>
          <a:lstStyle/>
          <a:p>
            <a:r>
              <a:rPr lang="fr-FR" dirty="0" smtClean="0"/>
              <a:t>«</a:t>
            </a:r>
            <a:r>
              <a:rPr lang="fr-FR" sz="1800" i="1" dirty="0" smtClean="0"/>
              <a:t> Les individus qui connaissent le succès dans la vie ont des objectifs bien définis. La réussite n’est pas le fruit du hasard. Toute personne peut formuler ses propres objectifs et élaborer un plan d’action afin de les atteindre » Paul Meyer</a:t>
            </a:r>
            <a:endParaRPr lang="fr-FR" sz="1800" i="1" dirty="0"/>
          </a:p>
        </p:txBody>
      </p:sp>
      <p:sp>
        <p:nvSpPr>
          <p:cNvPr id="7" name="ZoneTexte 6"/>
          <p:cNvSpPr txBox="1"/>
          <p:nvPr/>
        </p:nvSpPr>
        <p:spPr>
          <a:xfrm>
            <a:off x="1979112" y="3457184"/>
            <a:ext cx="3945699" cy="400110"/>
          </a:xfrm>
          <a:prstGeom prst="rect">
            <a:avLst/>
          </a:prstGeom>
          <a:noFill/>
        </p:spPr>
        <p:txBody>
          <a:bodyPr wrap="square" rtlCol="0">
            <a:spAutoFit/>
          </a:bodyPr>
          <a:lstStyle/>
          <a:p>
            <a:r>
              <a:rPr lang="fr-FR" dirty="0" smtClean="0"/>
              <a:t>Questions</a:t>
            </a:r>
            <a:endParaRPr lang="fr-FR" dirty="0"/>
          </a:p>
        </p:txBody>
      </p:sp>
      <p:sp>
        <p:nvSpPr>
          <p:cNvPr id="8" name="ZoneTexte 7"/>
          <p:cNvSpPr txBox="1"/>
          <p:nvPr/>
        </p:nvSpPr>
        <p:spPr>
          <a:xfrm>
            <a:off x="1991638" y="3995803"/>
            <a:ext cx="4496844" cy="400110"/>
          </a:xfrm>
          <a:prstGeom prst="rect">
            <a:avLst/>
          </a:prstGeom>
          <a:noFill/>
        </p:spPr>
        <p:txBody>
          <a:bodyPr wrap="square" rtlCol="0">
            <a:spAutoFit/>
          </a:bodyPr>
          <a:lstStyle/>
          <a:p>
            <a:r>
              <a:rPr lang="fr-FR" dirty="0" smtClean="0"/>
              <a:t>A. La déterminations des objectifs</a:t>
            </a:r>
            <a:endParaRPr lang="fr-FR" dirty="0"/>
          </a:p>
        </p:txBody>
      </p:sp>
      <p:sp>
        <p:nvSpPr>
          <p:cNvPr id="9" name="ZoneTexte 8"/>
          <p:cNvSpPr txBox="1"/>
          <p:nvPr/>
        </p:nvSpPr>
        <p:spPr>
          <a:xfrm>
            <a:off x="2004164" y="4521896"/>
            <a:ext cx="5160724" cy="400110"/>
          </a:xfrm>
          <a:prstGeom prst="rect">
            <a:avLst/>
          </a:prstGeom>
          <a:noFill/>
        </p:spPr>
        <p:txBody>
          <a:bodyPr wrap="square" rtlCol="0">
            <a:spAutoFit/>
          </a:bodyPr>
          <a:lstStyle/>
          <a:p>
            <a:r>
              <a:rPr lang="fr-FR" dirty="0" smtClean="0"/>
              <a:t>1.Quelle carrière avez-vous choisie?</a:t>
            </a:r>
            <a:endParaRPr lang="fr-FR" dirty="0"/>
          </a:p>
        </p:txBody>
      </p:sp>
      <p:sp>
        <p:nvSpPr>
          <p:cNvPr id="10" name="ZoneTexte 9"/>
          <p:cNvSpPr txBox="1"/>
          <p:nvPr/>
        </p:nvSpPr>
        <p:spPr>
          <a:xfrm>
            <a:off x="2156564" y="5025025"/>
            <a:ext cx="5160724" cy="400110"/>
          </a:xfrm>
          <a:prstGeom prst="rect">
            <a:avLst/>
          </a:prstGeom>
          <a:noFill/>
        </p:spPr>
        <p:txBody>
          <a:bodyPr wrap="square" rtlCol="0">
            <a:spAutoFit/>
          </a:bodyPr>
          <a:lstStyle/>
          <a:p>
            <a:r>
              <a:rPr lang="fr-FR" dirty="0" smtClean="0"/>
              <a:t>2.Pourquoi l’avez-vous choisie?</a:t>
            </a:r>
            <a:endParaRPr lang="fr-FR" dirty="0"/>
          </a:p>
        </p:txBody>
      </p:sp>
      <p:sp>
        <p:nvSpPr>
          <p:cNvPr id="11" name="ZoneTexte 10"/>
          <p:cNvSpPr txBox="1"/>
          <p:nvPr/>
        </p:nvSpPr>
        <p:spPr>
          <a:xfrm>
            <a:off x="2133600" y="5578258"/>
            <a:ext cx="5795376" cy="707886"/>
          </a:xfrm>
          <a:prstGeom prst="rect">
            <a:avLst/>
          </a:prstGeom>
          <a:noFill/>
        </p:spPr>
        <p:txBody>
          <a:bodyPr wrap="square" rtlCol="0">
            <a:spAutoFit/>
          </a:bodyPr>
          <a:lstStyle/>
          <a:p>
            <a:r>
              <a:rPr lang="fr-FR" dirty="0" smtClean="0"/>
              <a:t>3.Quels sont les  autres domaines auxquels vous vous  êtes intéressé?</a:t>
            </a:r>
            <a:endParaRPr lang="fr-FR" dirty="0"/>
          </a:p>
        </p:txBody>
      </p:sp>
      <p:sp>
        <p:nvSpPr>
          <p:cNvPr id="12" name="Flèche vers la droite 6"/>
          <p:cNvSpPr/>
          <p:nvPr/>
        </p:nvSpPr>
        <p:spPr bwMode="auto">
          <a:xfrm>
            <a:off x="388307" y="3193692"/>
            <a:ext cx="1773564" cy="396000"/>
          </a:xfrm>
          <a:prstGeom prst="rightArrow">
            <a:avLst>
              <a:gd name="adj1" fmla="val 50000"/>
              <a:gd name="adj2" fmla="val 29999"/>
            </a:avLst>
          </a:prstGeom>
          <a:solidFill>
            <a:schemeClr val="bg2">
              <a:lumMod val="40000"/>
              <a:lumOff val="60000"/>
            </a:schemeClr>
          </a:solidFill>
          <a:ln w="9525" cap="flat" cmpd="sng" algn="ctr">
            <a:noFill/>
            <a:prstDash val="solid"/>
            <a:round/>
            <a:headEnd type="none" w="med" len="med"/>
            <a:tailEnd type="none" w="med" len="med"/>
          </a:ln>
          <a:effectLst>
            <a:innerShdw blurRad="63500" dist="50800" dir="13500000">
              <a:prstClr val="black">
                <a:alpha val="50000"/>
              </a:prstClr>
            </a:innerShdw>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2000" b="0" i="0" u="none" strike="noStrike" cap="none" normalizeH="0" baseline="0" smtClean="0">
              <a:ln>
                <a:noFill/>
              </a:ln>
              <a:solidFill>
                <a:schemeClr val="tx1"/>
              </a:solidFill>
              <a:effectLst/>
              <a:latin typeface="Arial" charset="0"/>
            </a:endParaRPr>
          </a:p>
        </p:txBody>
      </p:sp>
      <p:sp>
        <p:nvSpPr>
          <p:cNvPr id="13" name="ZoneTexte 12"/>
          <p:cNvSpPr txBox="1"/>
          <p:nvPr/>
        </p:nvSpPr>
        <p:spPr>
          <a:xfrm>
            <a:off x="0" y="1579689"/>
            <a:ext cx="1778697" cy="2631490"/>
          </a:xfrm>
          <a:prstGeom prst="rect">
            <a:avLst/>
          </a:prstGeom>
          <a:noFill/>
        </p:spPr>
        <p:txBody>
          <a:bodyPr wrap="square" rtlCol="0">
            <a:spAutoFit/>
          </a:bodyPr>
          <a:lstStyle/>
          <a:p>
            <a:pPr marL="457200" indent="-457200"/>
            <a:endParaRPr lang="fr-FR" sz="1100" b="1" dirty="0" smtClean="0"/>
          </a:p>
          <a:p>
            <a:pPr marL="457200" indent="-457200"/>
            <a:endParaRPr lang="fr-FR" sz="1100" b="1" dirty="0" smtClean="0"/>
          </a:p>
          <a:p>
            <a:pPr marL="457200" indent="-457200"/>
            <a:endParaRPr lang="fr-FR" sz="1100" b="1" dirty="0" smtClean="0"/>
          </a:p>
          <a:p>
            <a:pPr marL="457200" indent="-457200">
              <a:buFont typeface="+mj-lt"/>
              <a:buAutoNum type="arabicPeriod"/>
            </a:pPr>
            <a:r>
              <a:rPr lang="fr-FR" sz="1200" b="1" dirty="0" smtClean="0"/>
              <a:t>Questions de cours</a:t>
            </a:r>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r>
              <a:rPr lang="fr-FR" sz="1200" b="1" dirty="0" smtClean="0"/>
              <a:t>Sujets de discussion</a:t>
            </a:r>
          </a:p>
          <a:p>
            <a:pPr marL="457200" indent="-457200">
              <a:buFont typeface="+mj-lt"/>
              <a:buAutoNum type="arabicPeriod"/>
            </a:pPr>
            <a:endParaRPr lang="fr-FR" sz="1200" b="1" dirty="0" smtClean="0"/>
          </a:p>
          <a:p>
            <a:pPr marL="457200" indent="-457200"/>
            <a:endParaRPr lang="fr-FR" sz="1200" b="1" dirty="0" smtClean="0"/>
          </a:p>
          <a:p>
            <a:pPr marL="457200" indent="-457200">
              <a:buFont typeface="+mj-lt"/>
              <a:buAutoNum type="arabicPeriod"/>
            </a:pPr>
            <a:endParaRPr lang="fr-FR" sz="1200" b="1" dirty="0" smtClean="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dirty="0" smtClean="0"/>
              <a:t>Révision</a:t>
            </a:r>
            <a:br>
              <a:rPr lang="fr-FR" dirty="0" smtClean="0"/>
            </a:br>
            <a:endParaRPr lang="fr-FR" dirty="0"/>
          </a:p>
        </p:txBody>
      </p:sp>
      <p:sp>
        <p:nvSpPr>
          <p:cNvPr id="5" name="ZoneTexte 4"/>
          <p:cNvSpPr txBox="1"/>
          <p:nvPr/>
        </p:nvSpPr>
        <p:spPr>
          <a:xfrm>
            <a:off x="2304789" y="1490597"/>
            <a:ext cx="4496844" cy="400110"/>
          </a:xfrm>
          <a:prstGeom prst="rect">
            <a:avLst/>
          </a:prstGeom>
          <a:noFill/>
        </p:spPr>
        <p:txBody>
          <a:bodyPr wrap="square" rtlCol="0">
            <a:spAutoFit/>
          </a:bodyPr>
          <a:lstStyle/>
          <a:p>
            <a:r>
              <a:rPr lang="fr-FR" dirty="0" smtClean="0"/>
              <a:t>B. La préparation d’un plan d’action</a:t>
            </a:r>
            <a:endParaRPr lang="fr-FR" dirty="0"/>
          </a:p>
        </p:txBody>
      </p:sp>
      <p:sp>
        <p:nvSpPr>
          <p:cNvPr id="6" name="ZoneTexte 5"/>
          <p:cNvSpPr txBox="1"/>
          <p:nvPr/>
        </p:nvSpPr>
        <p:spPr>
          <a:xfrm>
            <a:off x="2054268" y="2404997"/>
            <a:ext cx="7089732" cy="707886"/>
          </a:xfrm>
          <a:prstGeom prst="rect">
            <a:avLst/>
          </a:prstGeom>
          <a:noFill/>
        </p:spPr>
        <p:txBody>
          <a:bodyPr wrap="square" rtlCol="0">
            <a:spAutoFit/>
          </a:bodyPr>
          <a:lstStyle/>
          <a:p>
            <a:pPr marL="457200" indent="-457200">
              <a:buAutoNum type="arabicPeriod"/>
            </a:pPr>
            <a:r>
              <a:rPr lang="fr-FR" dirty="0" smtClean="0"/>
              <a:t>Dressez un plan qui indique ce que vous désirez accomplir d’ici a) 2 ans b) 5 ans c) 10 ans </a:t>
            </a:r>
            <a:endParaRPr lang="fr-FR" dirty="0"/>
          </a:p>
        </p:txBody>
      </p:sp>
      <p:sp>
        <p:nvSpPr>
          <p:cNvPr id="7" name="ZoneTexte 6"/>
          <p:cNvSpPr txBox="1"/>
          <p:nvPr/>
        </p:nvSpPr>
        <p:spPr>
          <a:xfrm>
            <a:off x="2129425" y="3557392"/>
            <a:ext cx="6325643" cy="707886"/>
          </a:xfrm>
          <a:prstGeom prst="rect">
            <a:avLst/>
          </a:prstGeom>
          <a:noFill/>
        </p:spPr>
        <p:txBody>
          <a:bodyPr wrap="square" rtlCol="0">
            <a:spAutoFit/>
          </a:bodyPr>
          <a:lstStyle/>
          <a:p>
            <a:r>
              <a:rPr lang="fr-FR" dirty="0" smtClean="0"/>
              <a:t>2.Enumérez les étapes précises que vous comptez franchir pour réaliser vos objectifs</a:t>
            </a:r>
            <a:endParaRPr lang="fr-FR" dirty="0"/>
          </a:p>
        </p:txBody>
      </p:sp>
      <p:sp>
        <p:nvSpPr>
          <p:cNvPr id="8" name="ZoneTexte 7"/>
          <p:cNvSpPr txBox="1"/>
          <p:nvPr/>
        </p:nvSpPr>
        <p:spPr>
          <a:xfrm>
            <a:off x="2141951" y="4784942"/>
            <a:ext cx="6663846" cy="1015663"/>
          </a:xfrm>
          <a:prstGeom prst="rect">
            <a:avLst/>
          </a:prstGeom>
          <a:noFill/>
        </p:spPr>
        <p:txBody>
          <a:bodyPr wrap="square" rtlCol="0">
            <a:spAutoFit/>
          </a:bodyPr>
          <a:lstStyle/>
          <a:p>
            <a:r>
              <a:rPr lang="fr-FR" dirty="0" smtClean="0"/>
              <a:t>3.Quels sont les obstacles qui pourraient vous empêcher d’atteindre votre but et que feriez vous pour les surmonter</a:t>
            </a:r>
            <a:endParaRPr lang="fr-FR" dirty="0"/>
          </a:p>
        </p:txBody>
      </p:sp>
      <p:sp>
        <p:nvSpPr>
          <p:cNvPr id="10" name="Flèche vers la droite 6"/>
          <p:cNvSpPr/>
          <p:nvPr/>
        </p:nvSpPr>
        <p:spPr bwMode="auto">
          <a:xfrm>
            <a:off x="388307" y="3193692"/>
            <a:ext cx="1773564" cy="396000"/>
          </a:xfrm>
          <a:prstGeom prst="rightArrow">
            <a:avLst>
              <a:gd name="adj1" fmla="val 50000"/>
              <a:gd name="adj2" fmla="val 29999"/>
            </a:avLst>
          </a:prstGeom>
          <a:solidFill>
            <a:schemeClr val="bg2">
              <a:lumMod val="40000"/>
              <a:lumOff val="60000"/>
            </a:schemeClr>
          </a:solidFill>
          <a:ln w="9525" cap="flat" cmpd="sng" algn="ctr">
            <a:noFill/>
            <a:prstDash val="solid"/>
            <a:round/>
            <a:headEnd type="none" w="med" len="med"/>
            <a:tailEnd type="none" w="med" len="med"/>
          </a:ln>
          <a:effectLst>
            <a:innerShdw blurRad="63500" dist="50800" dir="13500000">
              <a:prstClr val="black">
                <a:alpha val="50000"/>
              </a:prstClr>
            </a:innerShdw>
          </a:effectLst>
        </p:spPr>
        <p:txBody>
          <a:bodyPr vert="horz" wrap="none" lIns="90000" tIns="46800" rIns="90000" bIns="46800" numCol="1" rtlCol="0" anchor="ctr"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fr-FR" sz="2000" b="0" i="0" u="none" strike="noStrike" cap="none" normalizeH="0" baseline="0" smtClean="0">
              <a:ln>
                <a:noFill/>
              </a:ln>
              <a:solidFill>
                <a:schemeClr val="tx1"/>
              </a:solidFill>
              <a:effectLst/>
              <a:latin typeface="Arial" charset="0"/>
            </a:endParaRPr>
          </a:p>
        </p:txBody>
      </p:sp>
      <p:sp>
        <p:nvSpPr>
          <p:cNvPr id="11" name="ZoneTexte 10"/>
          <p:cNvSpPr txBox="1"/>
          <p:nvPr/>
        </p:nvSpPr>
        <p:spPr>
          <a:xfrm>
            <a:off x="0" y="1579689"/>
            <a:ext cx="1778697" cy="2631490"/>
          </a:xfrm>
          <a:prstGeom prst="rect">
            <a:avLst/>
          </a:prstGeom>
          <a:noFill/>
        </p:spPr>
        <p:txBody>
          <a:bodyPr wrap="square" rtlCol="0">
            <a:spAutoFit/>
          </a:bodyPr>
          <a:lstStyle/>
          <a:p>
            <a:pPr marL="457200" indent="-457200"/>
            <a:endParaRPr lang="fr-FR" sz="1100" b="1" dirty="0" smtClean="0"/>
          </a:p>
          <a:p>
            <a:pPr marL="457200" indent="-457200"/>
            <a:endParaRPr lang="fr-FR" sz="1100" b="1" dirty="0" smtClean="0"/>
          </a:p>
          <a:p>
            <a:pPr marL="457200" indent="-457200"/>
            <a:endParaRPr lang="fr-FR" sz="1100" b="1" dirty="0" smtClean="0"/>
          </a:p>
          <a:p>
            <a:pPr marL="457200" indent="-457200">
              <a:buFont typeface="+mj-lt"/>
              <a:buAutoNum type="arabicPeriod"/>
            </a:pPr>
            <a:r>
              <a:rPr lang="fr-FR" sz="1200" b="1" dirty="0" smtClean="0"/>
              <a:t>Questions de cours</a:t>
            </a:r>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endParaRPr lang="fr-FR" sz="1200" b="1" dirty="0" smtClean="0"/>
          </a:p>
          <a:p>
            <a:pPr marL="457200" indent="-457200">
              <a:buFont typeface="+mj-lt"/>
              <a:buAutoNum type="arabicPeriod"/>
            </a:pPr>
            <a:r>
              <a:rPr lang="fr-FR" sz="1200" b="1" dirty="0" smtClean="0"/>
              <a:t>Sujets de discussion</a:t>
            </a:r>
          </a:p>
          <a:p>
            <a:pPr marL="457200" indent="-457200">
              <a:buFont typeface="+mj-lt"/>
              <a:buAutoNum type="arabicPeriod"/>
            </a:pPr>
            <a:endParaRPr lang="fr-FR" sz="1200" b="1" dirty="0" smtClean="0"/>
          </a:p>
          <a:p>
            <a:pPr marL="457200" indent="-457200"/>
            <a:endParaRPr lang="fr-FR" sz="1200" b="1" dirty="0" smtClean="0"/>
          </a:p>
          <a:p>
            <a:pPr marL="457200" indent="-457200">
              <a:buFont typeface="+mj-lt"/>
              <a:buAutoNum type="arabicPeriod"/>
            </a:pPr>
            <a:endParaRPr lang="fr-FR" sz="1200" b="1" dirty="0" smtClean="0"/>
          </a:p>
        </p:txBody>
      </p:sp>
    </p:spTree>
  </p:cSld>
  <p:clrMapOvr>
    <a:masterClrMapping/>
  </p:clrMapOvr>
</p:sld>
</file>

<file path=ppt/theme/theme1.xml><?xml version="1.0" encoding="utf-8"?>
<a:theme xmlns:a="http://schemas.openxmlformats.org/drawingml/2006/main" name="1_Standarddesign">
  <a:themeElements>
    <a:clrScheme name="">
      <a:dk1>
        <a:srgbClr val="000000"/>
      </a:dk1>
      <a:lt1>
        <a:srgbClr val="FFFFFF"/>
      </a:lt1>
      <a:dk2>
        <a:srgbClr val="4C7013"/>
      </a:dk2>
      <a:lt2>
        <a:srgbClr val="0061B2"/>
      </a:lt2>
      <a:accent1>
        <a:srgbClr val="FEA501"/>
      </a:accent1>
      <a:accent2>
        <a:srgbClr val="C8A058"/>
      </a:accent2>
      <a:accent3>
        <a:srgbClr val="FFFFFF"/>
      </a:accent3>
      <a:accent4>
        <a:srgbClr val="000000"/>
      </a:accent4>
      <a:accent5>
        <a:srgbClr val="FECFAA"/>
      </a:accent5>
      <a:accent6>
        <a:srgbClr val="B5914F"/>
      </a:accent6>
      <a:hlink>
        <a:srgbClr val="990000"/>
      </a:hlink>
      <a:folHlink>
        <a:srgbClr val="990000"/>
      </a:folHlink>
    </a:clrScheme>
    <a:fontScheme name="Standard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0000" tIns="46800" rIns="90000" bIns="4680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90000" tIns="46800" rIns="90000" bIns="46800" numCol="1" anchor="ctr"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000" b="0" i="0" u="none" strike="noStrike" cap="none" normalizeH="0" baseline="0" smtClean="0">
            <a:ln>
              <a:noFill/>
            </a:ln>
            <a:solidFill>
              <a:schemeClr val="tx1"/>
            </a:solidFill>
            <a:effectLst/>
            <a:latin typeface="Arial" charset="0"/>
          </a:defRPr>
        </a:defPPr>
      </a:lstStyle>
    </a:lnDef>
  </a:objectDefaults>
  <a:extraClrSchemeLst>
    <a:extraClrScheme>
      <a:clrScheme name="Standarddesign 1">
        <a:dk1>
          <a:srgbClr val="000000"/>
        </a:dk1>
        <a:lt1>
          <a:srgbClr val="FFFFFF"/>
        </a:lt1>
        <a:dk2>
          <a:srgbClr val="4C7013"/>
        </a:dk2>
        <a:lt2>
          <a:srgbClr val="0061B2"/>
        </a:lt2>
        <a:accent1>
          <a:srgbClr val="FEA501"/>
        </a:accent1>
        <a:accent2>
          <a:srgbClr val="C8A058"/>
        </a:accent2>
        <a:accent3>
          <a:srgbClr val="FFFFFF"/>
        </a:accent3>
        <a:accent4>
          <a:srgbClr val="000000"/>
        </a:accent4>
        <a:accent5>
          <a:srgbClr val="FECFAA"/>
        </a:accent5>
        <a:accent6>
          <a:srgbClr val="B5914F"/>
        </a:accent6>
        <a:hlink>
          <a:srgbClr val="C40505"/>
        </a:hlink>
        <a:folHlink>
          <a:srgbClr val="919191"/>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18330</TotalTime>
  <Words>791</Words>
  <Application>Microsoft Macintosh PowerPoint</Application>
  <PresentationFormat>On-screen Show (4:3)</PresentationFormat>
  <Paragraphs>128</Paragraphs>
  <Slides>7</Slides>
  <Notes>4</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1_Standarddesign</vt:lpstr>
      <vt:lpstr>CHAPITRE 5: Le gestionnaire en tant que planificateur   </vt:lpstr>
      <vt:lpstr>Révision</vt:lpstr>
      <vt:lpstr>Révision</vt:lpstr>
      <vt:lpstr>Révision</vt:lpstr>
      <vt:lpstr>Révision</vt:lpstr>
      <vt:lpstr>Révision</vt:lpstr>
      <vt:lpstr>Révision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seli</dc:creator>
  <dc:description>PresentationLoad.com</dc:description>
  <cp:lastModifiedBy>mob mob</cp:lastModifiedBy>
  <cp:revision>1561</cp:revision>
  <dcterms:created xsi:type="dcterms:W3CDTF">2007-11-27T23:54:21Z</dcterms:created>
  <dcterms:modified xsi:type="dcterms:W3CDTF">2015-10-08T15:16:00Z</dcterms:modified>
</cp:coreProperties>
</file>