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72" r:id="rId4"/>
    <p:sldId id="271" r:id="rId5"/>
    <p:sldId id="273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>
      <p:cViewPr varScale="1">
        <p:scale>
          <a:sx n="107" d="100"/>
          <a:sy n="107" d="100"/>
        </p:scale>
        <p:origin x="1760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495D569-3267-44E6-A29D-F5FB98CF8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2017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86498-43CF-453B-A961-D0901F3CB0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FA9C3-1564-41F0-96C5-93CCE3049E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7A6C4-8FF7-4C37-A759-D2A313713E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03263B-B070-47AF-B18C-4CAE55FCC6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9DE8D-B8CC-4F6A-ACBB-0D2E826008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B2114-CBF3-4A1B-A7CA-AE7EA1D723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9ACB5-3BB0-4053-945D-2FD7E0F5AD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8C8A5A-A4C9-4B69-9FCD-92640E6E15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91EF72-84A7-493A-8F8F-6A8EAC5A7C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3105BC-0BCD-436B-95D5-76D8D4CD06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ED166-F4A8-40B4-8097-DE723C8DDA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CDB4448-2B55-42BA-87CF-5E9F51A1DC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nanosresearch.com/main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752600"/>
          </a:xfrm>
        </p:spPr>
        <p:txBody>
          <a:bodyPr/>
          <a:lstStyle/>
          <a:p>
            <a:pPr eaLnBrk="1" hangingPunct="1"/>
            <a:r>
              <a:rPr lang="en-US" sz="4000" smtClean="0"/>
              <a:t>Concepts to Variables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A50695-5BFA-4E73-AE37-5C45C03744C8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Objectives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  <a:p>
            <a:pPr eaLnBrk="1" hangingPunct="1"/>
            <a:r>
              <a:rPr lang="en-US" sz="2800" smtClean="0"/>
              <a:t>Defining Political Concepts</a:t>
            </a:r>
          </a:p>
          <a:p>
            <a:pPr eaLnBrk="1" hangingPunct="1"/>
            <a:r>
              <a:rPr lang="en-CA" sz="2800" smtClean="0"/>
              <a:t>Where do Definitions come from</a:t>
            </a:r>
          </a:p>
          <a:p>
            <a:pPr eaLnBrk="1" hangingPunct="1"/>
            <a:r>
              <a:rPr lang="en-CA" sz="2800" smtClean="0"/>
              <a:t>Why does a Clear Definition matter</a:t>
            </a:r>
            <a:endParaRPr lang="en-US" sz="2800" smtClean="0"/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B8D1A25-771C-4FFC-A971-A57363323789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Steps in the Scientific Method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 1.  Identify the problem. [lit. review &amp; causal model]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2.  Hypothesize the cause of the problem. [H1 &amp; H0]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folHlink"/>
                </a:solidFill>
              </a:rPr>
              <a:t> 3.  Provide clear definitions of the concepts [variables].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4.  Operationalize the concepts [indicators].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5.  Gather empirical data.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6.  Test the hypothesis or hypotheses.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7.  Reflect back on theory.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8.  Publicize the results.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9.  Replicate the results.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32B42B7-A051-4DF2-A146-12015C39A0E9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From Concepts to Variables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smtClean="0"/>
              <a:t>Our conceptual definitions need to be clear.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Important to have consistent understandings between researchers of the concepts under study (this doesn’t happen all the time, so be aware of it!!!)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Even what may appear to be self-evident concepts (voting) may not be as conceptually clear to others.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smtClean="0"/>
              <a:t>In order to make generalization about the concepts, it is important that the variables are an accurate reflection of the concepts.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2BCF195-E27A-4CA0-A8CA-2E6E4774B520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Let’s Practice</a:t>
            </a:r>
            <a:endParaRPr lang="en-US" sz="3600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hlinkClick r:id="rId2"/>
              </a:rPr>
              <a:t>http://www.nanosresearch.com/main.asp</a:t>
            </a:r>
            <a:endParaRPr lang="en-US" sz="2800" smtClean="0"/>
          </a:p>
          <a:p>
            <a:pPr eaLnBrk="1" hangingPunct="1"/>
            <a:r>
              <a:rPr lang="en-CA" sz="2800" smtClean="0"/>
              <a:t>Look at top line only to see how you go from concepts to variables.</a:t>
            </a:r>
          </a:p>
          <a:p>
            <a:pPr eaLnBrk="1" hangingPunct="1"/>
            <a:r>
              <a:rPr lang="en-CA" sz="2800" smtClean="0"/>
              <a:t>Also, scroll down to see the research questions…what concepts do they contain and what variables would you need to define.</a:t>
            </a:r>
            <a:endParaRPr lang="en-US" sz="2800" smtClean="0"/>
          </a:p>
          <a:p>
            <a:pPr eaLnBrk="1" hangingPunct="1">
              <a:buFontTx/>
              <a:buNone/>
            </a:pPr>
            <a:endParaRPr lang="en-US" sz="2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239</Words>
  <Application>Microsoft Macintosh PowerPoint</Application>
  <PresentationFormat>On-screen Show (4:3)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Arial</vt:lpstr>
      <vt:lpstr>Default Design</vt:lpstr>
      <vt:lpstr>Concepts to Variables</vt:lpstr>
      <vt:lpstr>Objectives</vt:lpstr>
      <vt:lpstr>Steps in the Scientific Method</vt:lpstr>
      <vt:lpstr>From Concepts to Variables</vt:lpstr>
      <vt:lpstr>Let’s Practice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Defining the Political World: Concepts</dc:title>
  <dc:creator>Stephanie Mullen</dc:creator>
  <cp:lastModifiedBy>Kelsi Harms</cp:lastModifiedBy>
  <cp:revision>14</cp:revision>
  <dcterms:created xsi:type="dcterms:W3CDTF">2006-09-16T22:22:34Z</dcterms:created>
  <dcterms:modified xsi:type="dcterms:W3CDTF">2016-06-30T18:09:15Z</dcterms:modified>
</cp:coreProperties>
</file>