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4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C10BD-F6AB-4373-852C-2C50EF6F0C5E}" type="datetimeFigureOut">
              <a:rPr lang="en-CA" smtClean="0"/>
              <a:t>30/03/2012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F2DCE-44BC-42C9-8805-271ED351835C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260648"/>
            <a:ext cx="7772400" cy="1470025"/>
          </a:xfrm>
        </p:spPr>
        <p:txBody>
          <a:bodyPr/>
          <a:lstStyle/>
          <a:p>
            <a:r>
              <a:rPr lang="en-CA" dirty="0" smtClean="0"/>
              <a:t>Sport for Development II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5517232"/>
            <a:ext cx="6400800" cy="1752600"/>
          </a:xfrm>
        </p:spPr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Week 11, Lecture 2</a:t>
            </a:r>
            <a:endParaRPr lang="en-CA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Game Plan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Course evaluations</a:t>
            </a:r>
          </a:p>
          <a:p>
            <a:r>
              <a:rPr lang="en-CA" dirty="0" smtClean="0"/>
              <a:t>Joanne Howard: registration </a:t>
            </a:r>
          </a:p>
          <a:p>
            <a:r>
              <a:rPr lang="en-CA" dirty="0" smtClean="0"/>
              <a:t>Announcements?</a:t>
            </a:r>
            <a:endParaRPr lang="en-CA" dirty="0"/>
          </a:p>
          <a:p>
            <a:r>
              <a:rPr lang="en-CA" dirty="0" smtClean="0"/>
              <a:t>Last chance: Name that Tune!</a:t>
            </a:r>
          </a:p>
          <a:p>
            <a:r>
              <a:rPr lang="en-CA" dirty="0" smtClean="0"/>
              <a:t>Sport for development II</a:t>
            </a:r>
          </a:p>
          <a:p>
            <a:r>
              <a:rPr lang="en-CA" dirty="0" smtClean="0"/>
              <a:t>Return book critique</a:t>
            </a:r>
          </a:p>
          <a:p>
            <a:r>
              <a:rPr lang="en-CA" dirty="0" smtClean="0"/>
              <a:t>Take home messages</a:t>
            </a:r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Stories of Sport for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My stories (Nunavut, Alberta, NWT, Nunavut again), my advice:</a:t>
            </a:r>
          </a:p>
          <a:p>
            <a:r>
              <a:rPr lang="en-CA" dirty="0" smtClean="0"/>
              <a:t>Build  </a:t>
            </a:r>
            <a:r>
              <a:rPr lang="en-CA" dirty="0" smtClean="0"/>
              <a:t>relationships</a:t>
            </a:r>
            <a:endParaRPr lang="en-CA" dirty="0" smtClean="0"/>
          </a:p>
          <a:p>
            <a:r>
              <a:rPr lang="en-CA" dirty="0" smtClean="0"/>
              <a:t>People are  </a:t>
            </a:r>
            <a:r>
              <a:rPr lang="en-CA" dirty="0" smtClean="0"/>
              <a:t>experts  </a:t>
            </a:r>
            <a:r>
              <a:rPr lang="en-CA" dirty="0" smtClean="0"/>
              <a:t>on their own lives</a:t>
            </a:r>
          </a:p>
          <a:p>
            <a:r>
              <a:rPr lang="en-CA" dirty="0" smtClean="0"/>
              <a:t>But...you can be an  </a:t>
            </a:r>
            <a:r>
              <a:rPr lang="en-CA" dirty="0" smtClean="0"/>
              <a:t>ally</a:t>
            </a:r>
            <a:endParaRPr lang="en-CA" dirty="0" smtClean="0"/>
          </a:p>
          <a:p>
            <a:r>
              <a:rPr lang="en-CA" dirty="0" smtClean="0"/>
              <a:t>Take </a:t>
            </a:r>
            <a:r>
              <a:rPr lang="en-CA" dirty="0" smtClean="0"/>
              <a:t>a strengths-based </a:t>
            </a:r>
            <a:r>
              <a:rPr lang="en-CA" dirty="0" smtClean="0"/>
              <a:t>approach</a:t>
            </a:r>
          </a:p>
          <a:p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274638"/>
            <a:ext cx="8229600" cy="1210146"/>
          </a:xfrm>
        </p:spPr>
        <p:txBody>
          <a:bodyPr/>
          <a:lstStyle/>
          <a:p>
            <a:r>
              <a:rPr lang="en-CA" dirty="0" smtClean="0"/>
              <a:t>Nicholls &amp; Giles, 2007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925144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HIV/AIDS amongst Aboriginal women in Canada a result </a:t>
            </a:r>
            <a:r>
              <a:rPr lang="en-CA" dirty="0" smtClean="0"/>
              <a:t>of  relations </a:t>
            </a:r>
            <a:r>
              <a:rPr lang="en-CA" dirty="0" smtClean="0"/>
              <a:t>of power</a:t>
            </a:r>
          </a:p>
          <a:p>
            <a:r>
              <a:rPr lang="en-CA" dirty="0" smtClean="0"/>
              <a:t>Aboriginal women over-represented in   </a:t>
            </a:r>
          </a:p>
          <a:p>
            <a:pPr>
              <a:buNone/>
            </a:pPr>
            <a:r>
              <a:rPr lang="en-CA" dirty="0" smtClean="0"/>
              <a:t> HIV/AIDS statistics</a:t>
            </a:r>
            <a:endParaRPr lang="en-CA" dirty="0" smtClean="0"/>
          </a:p>
          <a:p>
            <a:r>
              <a:rPr lang="en-CA" dirty="0" smtClean="0"/>
              <a:t>Can use sport as a tool to deal with this problem, but need to acknowledge its colonial history (remember </a:t>
            </a:r>
            <a:r>
              <a:rPr lang="en-CA" dirty="0" err="1" smtClean="0"/>
              <a:t>de.forsyth’s</a:t>
            </a:r>
            <a:r>
              <a:rPr lang="en-CA" dirty="0" smtClean="0"/>
              <a:t>   </a:t>
            </a:r>
            <a:r>
              <a:rPr lang="en-CA" dirty="0" smtClean="0"/>
              <a:t>lecture?)</a:t>
            </a:r>
          </a:p>
          <a:p>
            <a:r>
              <a:rPr lang="en-CA" dirty="0" smtClean="0"/>
              <a:t>Can have positive outcomes if culturally sensitive way: why is it only being used  </a:t>
            </a:r>
            <a:r>
              <a:rPr lang="en-CA" dirty="0" smtClean="0"/>
              <a:t>internationally</a:t>
            </a:r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Kay, Hayhurst, &amp; </a:t>
            </a:r>
            <a:r>
              <a:rPr lang="en-CA" dirty="0" err="1" smtClean="0"/>
              <a:t>Dudfield</a:t>
            </a:r>
            <a:r>
              <a:rPr lang="en-CA" dirty="0" smtClean="0"/>
              <a:t>, 2012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state of play: emerging issues in the contribution of sport to development</a:t>
            </a:r>
          </a:p>
          <a:p>
            <a:r>
              <a:rPr lang="en-CA" dirty="0" smtClean="0"/>
              <a:t>Positive claims need to be balanced by an acknowledgement that benefits are    guaranteed and that sport can deliver both negative and </a:t>
            </a:r>
            <a:r>
              <a:rPr lang="en-CA" dirty="0" smtClean="0"/>
              <a:t>positive experiences</a:t>
            </a:r>
            <a:endParaRPr lang="en-CA" dirty="0" smtClean="0"/>
          </a:p>
          <a:p>
            <a:r>
              <a:rPr lang="en-CA" dirty="0" smtClean="0"/>
              <a:t>Need to </a:t>
            </a:r>
            <a:r>
              <a:rPr lang="en-CA" dirty="0" smtClean="0"/>
              <a:t>“do no harm”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Kay et al., 2012 </a:t>
            </a:r>
            <a:r>
              <a:rPr lang="en-CA" dirty="0" err="1" smtClean="0"/>
              <a:t>Con’t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/>
          </a:bodyPr>
          <a:lstStyle/>
          <a:p>
            <a:r>
              <a:rPr lang="en-CA" dirty="0" smtClean="0"/>
              <a:t>Best practices for SDP</a:t>
            </a:r>
            <a:endParaRPr lang="en-CA" dirty="0"/>
          </a:p>
          <a:p>
            <a:pPr lvl="1"/>
            <a:r>
              <a:rPr lang="en-CA" dirty="0" smtClean="0"/>
              <a:t>partnerships </a:t>
            </a:r>
            <a:r>
              <a:rPr lang="en-CA" dirty="0" smtClean="0"/>
              <a:t>must be at the core: “sport initiatives must be embedded in the socio-cultural context in which they take place” (p. 3). As close to blank slate at beginning as possible.</a:t>
            </a:r>
          </a:p>
          <a:p>
            <a:pPr lvl="1"/>
            <a:r>
              <a:rPr lang="en-CA" dirty="0" smtClean="0"/>
              <a:t>Must contribute to wider  </a:t>
            </a:r>
            <a:r>
              <a:rPr lang="en-CA" dirty="0" smtClean="0"/>
              <a:t>development  </a:t>
            </a:r>
            <a:r>
              <a:rPr lang="en-CA" dirty="0" smtClean="0"/>
              <a:t>agenda and strategies: requires structural inequalities be addressed – can’t ignore these roots of inequality...sport may make </a:t>
            </a:r>
            <a:r>
              <a:rPr lang="en-CA" dirty="0" smtClean="0"/>
              <a:t>them worse!!</a:t>
            </a:r>
            <a:endParaRPr lang="en-CA" dirty="0" smtClean="0"/>
          </a:p>
          <a:p>
            <a:pPr lvl="1"/>
            <a:r>
              <a:rPr lang="en-CA" dirty="0" smtClean="0"/>
              <a:t>Communities must have </a:t>
            </a:r>
            <a:r>
              <a:rPr lang="en-CA" dirty="0" smtClean="0"/>
              <a:t> sovereignty </a:t>
            </a:r>
            <a:r>
              <a:rPr lang="en-CA" dirty="0" smtClean="0"/>
              <a:t>, capacity, authority, and leadership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Best Practices </a:t>
            </a:r>
            <a:r>
              <a:rPr lang="en-CA" dirty="0" err="1" smtClean="0"/>
              <a:t>Con’t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5069160"/>
          </a:xfrm>
        </p:spPr>
        <p:txBody>
          <a:bodyPr/>
          <a:lstStyle/>
          <a:p>
            <a:pPr lvl="1"/>
            <a:r>
              <a:rPr lang="en-CA" dirty="0" smtClean="0"/>
              <a:t>Recognize the value of  </a:t>
            </a:r>
            <a:r>
              <a:rPr lang="en-CA" dirty="0" smtClean="0"/>
              <a:t>local knowledge </a:t>
            </a:r>
            <a:r>
              <a:rPr lang="en-CA" dirty="0" smtClean="0"/>
              <a:t>, not just technical knowledge from outsiders</a:t>
            </a:r>
          </a:p>
          <a:p>
            <a:pPr lvl="1"/>
            <a:r>
              <a:rPr lang="en-CA" dirty="0" smtClean="0"/>
              <a:t>Have   </a:t>
            </a:r>
            <a:r>
              <a:rPr lang="en-CA" dirty="0" smtClean="0"/>
              <a:t>in-country   </a:t>
            </a:r>
            <a:r>
              <a:rPr lang="en-CA" dirty="0" smtClean="0"/>
              <a:t>partners and use local games/indigenous cultural sporting practices</a:t>
            </a:r>
          </a:p>
          <a:p>
            <a:pPr lvl="1"/>
            <a:r>
              <a:rPr lang="en-CA" dirty="0" smtClean="0"/>
              <a:t>Recognize the value of a localised, </a:t>
            </a:r>
            <a:r>
              <a:rPr lang="en-CA" dirty="0" smtClean="0"/>
              <a:t>bottom-up approach</a:t>
            </a:r>
            <a:endParaRPr lang="en-CA" dirty="0" smtClean="0"/>
          </a:p>
          <a:p>
            <a:pPr lvl="1"/>
            <a:r>
              <a:rPr lang="en-CA" dirty="0" smtClean="0"/>
              <a:t>Use   </a:t>
            </a:r>
            <a:r>
              <a:rPr lang="en-CA" dirty="0" smtClean="0"/>
              <a:t>participatory models </a:t>
            </a:r>
            <a:r>
              <a:rPr lang="en-CA" dirty="0" smtClean="0"/>
              <a:t>of monitoring and evaluation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Demonstrating Impact (Kay et al., 2012)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Need to value information and evidence from local </a:t>
            </a:r>
            <a:r>
              <a:rPr lang="en-CA" dirty="0" smtClean="0"/>
              <a:t>experience </a:t>
            </a:r>
            <a:r>
              <a:rPr lang="en-CA" dirty="0" smtClean="0"/>
              <a:t>and practice</a:t>
            </a:r>
          </a:p>
          <a:p>
            <a:r>
              <a:rPr lang="en-CA" dirty="0" smtClean="0"/>
              <a:t>We should not </a:t>
            </a:r>
            <a:r>
              <a:rPr lang="en-CA" dirty="0" smtClean="0"/>
              <a:t>privilege quantitative approaches</a:t>
            </a:r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/>
          <a:lstStyle/>
          <a:p>
            <a:r>
              <a:rPr lang="en-CA" dirty="0" smtClean="0"/>
              <a:t>Take Home Messages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Review class: must email me with questions or bring questions with you!</a:t>
            </a:r>
          </a:p>
          <a:p>
            <a:r>
              <a:rPr lang="en-CA" dirty="0" smtClean="0"/>
              <a:t>We will have the tournament of champions!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373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Sport for Development II</vt:lpstr>
      <vt:lpstr>The Game Plan</vt:lpstr>
      <vt:lpstr>Stories of Sport for Development</vt:lpstr>
      <vt:lpstr>Nicholls &amp; Giles, 2007</vt:lpstr>
      <vt:lpstr>Kay, Hayhurst, &amp; Dudfield, 2012</vt:lpstr>
      <vt:lpstr>Kay et al., 2012 Con’t</vt:lpstr>
      <vt:lpstr>Best Practices Con’t</vt:lpstr>
      <vt:lpstr>Demonstrating Impact (Kay et al., 2012)</vt:lpstr>
      <vt:lpstr>Take Home Messages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for Development II</dc:title>
  <dc:creator>Audrey GIles</dc:creator>
  <cp:lastModifiedBy>Yanni Reklitis</cp:lastModifiedBy>
  <cp:revision>5</cp:revision>
  <dcterms:created xsi:type="dcterms:W3CDTF">2012-03-27T22:21:43Z</dcterms:created>
  <dcterms:modified xsi:type="dcterms:W3CDTF">2012-03-30T19:25:43Z</dcterms:modified>
</cp:coreProperties>
</file>