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55" autoAdjust="0"/>
    <p:restoredTop sz="86434" autoAdjust="0"/>
  </p:normalViewPr>
  <p:slideViewPr>
    <p:cSldViewPr>
      <p:cViewPr varScale="1">
        <p:scale>
          <a:sx n="48" d="100"/>
          <a:sy n="48" d="100"/>
        </p:scale>
        <p:origin x="715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F16A9D6-E59A-45FB-9AE7-0F6F442606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3034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A6E177-7250-48F8-9886-73454462C368}" type="datetimeFigureOut">
              <a:rPr lang="en-CA" smtClean="0"/>
              <a:t>2015-01-15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82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575"/>
            <a:ext cx="548640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85A048-65DD-4D56-AE05-710CE1E411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5919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Past exam questions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A048-65DD-4D56-AE05-710CE1E41197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1656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Contracts</a:t>
            </a:r>
            <a:r>
              <a:rPr lang="en-CA" baseline="0" dirty="0" smtClean="0"/>
              <a:t> will be made to be signed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A048-65DD-4D56-AE05-710CE1E41197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456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1CB63-9897-4F0B-81ED-1C9E7020B7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65875-7462-4C1D-A3D0-7A287FF3F2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56E99-8EA0-44F2-BB9E-4C957D3EB0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B5BAE-6F2A-47D7-A6DB-CD8977BA53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77F63-23C1-4F0F-944E-DC128FC414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20E6A-95B0-4BB3-9438-2E23FCA03F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E3343-A182-4710-827C-09A9CDEBBF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D647-4D56-49AD-BE7B-98C827C06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97993-6A57-4963-AEBE-55B5E15451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479C0-015B-4287-A236-F7AFC5CFD8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62CEDF-0861-4444-9B10-A9CEA43A02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3B3E0E1-EE3C-466F-B4F5-977511B59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Research &amp; Professional Ethics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Objectives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Understand the ethical considerations for social science research.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Understand the elements that must be included in an informed consent form.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Understand the key professional ethical considerations in each step of a research project.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Can Political Science Research Really be Threatening to Participants?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When research intrudes into the private sphere or delves into some deeply personal experience</a:t>
            </a:r>
          </a:p>
          <a:p>
            <a:pPr eaLnBrk="1" hangingPunct="1"/>
            <a:r>
              <a:rPr lang="en-US" sz="2800" smtClean="0"/>
              <a:t>When the study is concerned with deviance and social control (policy issues that would affect female offenders, sexual behavior, etc)</a:t>
            </a:r>
          </a:p>
          <a:p>
            <a:pPr eaLnBrk="1" hangingPunct="1"/>
            <a:r>
              <a:rPr lang="en-US" sz="2800" smtClean="0"/>
              <a:t>When it impinges on the exercise of coercion or domination (white researcher doing research with First Nations People)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Risk to the Researcher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z="2800" smtClean="0"/>
              <a:t>Physical safety of the research team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r>
              <a:rPr lang="en-US" sz="2800" smtClean="0"/>
              <a:t> Legal action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r>
              <a:rPr lang="en-US" sz="2800" smtClean="0"/>
              <a:t> Stigma associated with unpopular topics.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Three Ethics Pillars </a:t>
            </a:r>
            <a:br>
              <a:rPr lang="en-US" sz="3600" smtClean="0"/>
            </a:br>
            <a:r>
              <a:rPr lang="en-US" sz="3600" smtClean="0"/>
              <a:t>to Protect Participants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 </a:t>
            </a:r>
            <a:r>
              <a:rPr lang="en-US" sz="2800" smtClean="0"/>
              <a:t>Confidentiality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r>
              <a:rPr lang="en-US" sz="2800" smtClean="0"/>
              <a:t> Informed Consent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r>
              <a:rPr lang="en-US" sz="2800" smtClean="0"/>
              <a:t> Right to Withdraw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Confidentiality &amp; Anonymity</a:t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Confidentiality - means that information may have names attached to it, but the researcher holds it in confidence or keeps it secret. 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Anonymity - means that subjects remain anonymous or nameless.  (Secondary datasets)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What about elite interviews-to name or not to name???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Name/position they hold gives weight to findings               (Minister). Consent must be given to use their name.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Elements that Must Be in an</a:t>
            </a:r>
            <a:br>
              <a:rPr lang="en-US" sz="3600" smtClean="0"/>
            </a:br>
            <a:r>
              <a:rPr lang="en-US" sz="3600" smtClean="0"/>
              <a:t>Informed Consent Form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 smtClean="0"/>
              <a:t>Nature of the Research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What activities the participants would be involved with (answer questions) &amp; time duration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Identity of the Researchers &amp; provide contact information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Any risks to which participants might be exposed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Be advised that participation is voluntary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Participants can withdraw at any point in the research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600" smtClean="0"/>
              <a:t>                                           .....continued on next slide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Informed Consent continued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 smtClean="0"/>
              <a:t>The guarantee that all responses will remain confidential &amp; anonymous.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An individual or office that participants can contact, should they have questions or concerns about the study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An offer to provide detailed information about the study (The potential use of the research findings) and/or where the findings can be found upon completion of the study -usually a web site.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A place for the participant to sign and date the letter indicating agreement to participate.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Informed Consent - Verbal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Everything that needs to be provided to participants in order to obtain their written informed consent should be available to those participants participating in a verbal/phone survey.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Most polling companies identify themselves, the research topic, the company/organization that hired them, the time frame of the survey etc.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Instead of a signature, participants give verbal consent.  They will be asked “Would you like to complete this survey?” to which participants will say “Yes” to give consent.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If participants are interested in findings etc. they are referred to the floor supervisor who can direct them to the right people in the organization.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Right to Withdraw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Participant have to be informed that they can withdraw from the research at any time and for any reason.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Ethical Considerations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Research Design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“Even informed consent does not give researchers a blank cheque with respect to the violation of privacy; we should only ask what we need to ask”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This means restricting oneself to questions that can be justified by the theoretical underpinnings of the study.  It is important not to ask respondents a barrage of questions just in the hope that something interesting might later emerge from the data analysis.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Data Analysis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Most ethical issues arise before the data analysis begins or after the data analysis has been completed and the findings are going to be disseminated.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Do not change the wording of opened ended questions - code exactly as is.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Do not change the phrases in an interview - you could inadvertently change the meaning of the response.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Be careful about allowing interviewees to check quotes - they can check for accuracy but they can not change the essence of the response to something completely different.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Research Findings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Once the research is in the public domain, it can be used for quite different purposes than originally intended.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The research findings may be used for political &amp; social ends with which the researcher does not approve.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The potential impact the research findings have on social behaviour - pre-election surveys that can produce “bandwagon” &amp; “underdog” effects.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Negative findings (not rejecting H0) are not usually reported.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Disseminating findings to the press could turn your results into shock headlines and simplistic relationships.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773</Words>
  <Application>Microsoft Office PowerPoint</Application>
  <PresentationFormat>On-screen Show (4:3)</PresentationFormat>
  <Paragraphs>70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Default Design</vt:lpstr>
      <vt:lpstr>Research &amp; Professional Ethics </vt:lpstr>
      <vt:lpstr>Objectives</vt:lpstr>
      <vt:lpstr>Can Political Science Research Really be Threatening to Participants?</vt:lpstr>
      <vt:lpstr>Risk to the Researcher</vt:lpstr>
      <vt:lpstr>Three Ethics Pillars  to Protect Participants</vt:lpstr>
      <vt:lpstr>Confidentiality &amp; Anonymity </vt:lpstr>
      <vt:lpstr>Elements that Must Be in an Informed Consent Form</vt:lpstr>
      <vt:lpstr>Informed Consent continued</vt:lpstr>
      <vt:lpstr>Informed Consent - Verbal</vt:lpstr>
      <vt:lpstr>Right to Withdraw</vt:lpstr>
      <vt:lpstr>Ethical Considerations</vt:lpstr>
      <vt:lpstr>Data Analysis</vt:lpstr>
      <vt:lpstr>Research Findings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&amp; Professional Ethics</dc:title>
  <dc:creator>Stephanie Mullen</dc:creator>
  <cp:lastModifiedBy>Macaulay</cp:lastModifiedBy>
  <cp:revision>13</cp:revision>
  <dcterms:created xsi:type="dcterms:W3CDTF">2006-01-30T13:15:48Z</dcterms:created>
  <dcterms:modified xsi:type="dcterms:W3CDTF">2015-01-16T01:34:18Z</dcterms:modified>
</cp:coreProperties>
</file>