
<file path=[Content_Types].xml><?xml version="1.0" encoding="utf-8"?>
<Types xmlns="http://schemas.openxmlformats.org/package/2006/content-types">
  <Override PartName="/ppt/slides/slide18.xml" ContentType="application/vnd.openxmlformats-officedocument.presentationml.slide+xml"/>
  <Override PartName="/ppt/notesSlides/notesSlide4.xml" ContentType="application/vnd.openxmlformats-officedocument.presentationml.notesSlide+xml"/>
  <Override PartName="/ppt/slides/slide9.xml" ContentType="application/vnd.openxmlformats-officedocument.presentationml.slide+xml"/>
  <Override PartName="/ppt/embeddings/oleObject4.bin" ContentType="application/vnd.openxmlformats-officedocument.oleObject"/>
  <Default Extension="emf" ContentType="image/x-emf"/>
  <Override PartName="/ppt/slides/slide14.xml" ContentType="application/vnd.openxmlformats-officedocument.presentationml.slide+xml"/>
  <Override PartName="/ppt/slideLayouts/slideLayout9.xml" ContentType="application/vnd.openxmlformats-officedocument.presentationml.slideLayout+xml"/>
  <Override PartName="/ppt/slideLayouts/slideLayout11.xml" ContentType="application/vnd.openxmlformats-officedocument.presentationml.slideLayout+xml"/>
  <Override PartName="/ppt/slides/slide5.xml" ContentType="application/vnd.openxmlformats-officedocument.presentationml.slide+xml"/>
  <Override PartName="/ppt/notesSlides/notesSlide9.xml" ContentType="application/vnd.openxmlformats-officedocument.presentationml.notesSlide+xml"/>
  <Override PartName="/ppt/notesSlides/notesSlide16.xml" ContentType="application/vnd.openxmlformats-officedocument.presentationml.notesSlide+xml"/>
  <Default Extension="rels" ContentType="application/vnd.openxmlformats-package.relationships+xml"/>
  <Default Extension="jpeg" ContentType="image/jpeg"/>
  <Override PartName="/ppt/slides/slide10.xml" ContentType="application/vnd.openxmlformats-officedocument.presentationml.slide+xml"/>
  <Override PartName="/ppt/notesMasters/notesMaster1.xml" ContentType="application/vnd.openxmlformats-officedocument.presentationml.notesMaster+xml"/>
  <Override PartName="/ppt/slides/slide1.xml" ContentType="application/vnd.openxmlformats-officedocument.presentationml.slide+xml"/>
  <Override PartName="/ppt/slideLayouts/slideLayout5.xml" ContentType="application/vnd.openxmlformats-officedocument.presentationml.slideLayout+xml"/>
  <Override PartName="/ppt/notesSlides/notesSlide12.xml" ContentType="application/vnd.openxmlformats-officedocument.presentationml.notesSlide+xml"/>
  <Override PartName="/docProps/app.xml" ContentType="application/vnd.openxmlformats-officedocument.extended-properties+xml"/>
  <Override PartName="/ppt/theme/theme2.xml" ContentType="application/vnd.openxmlformats-officedocument.theme+xml"/>
  <Override PartName="/ppt/slideLayouts/slideLayout1.xml" ContentType="application/vnd.openxmlformats-officedocument.presentationml.slideLayout+xml"/>
  <Default Extension="xml" ContentType="application/xml"/>
  <Override PartName="/ppt/slides/slide19.xml" ContentType="application/vnd.openxmlformats-officedocument.presentationml.slide+xml"/>
  <Override PartName="/ppt/notesSlides/notesSlide5.xml" ContentType="application/vnd.openxmlformats-officedocument.presentationml.notesSlide+xml"/>
  <Override PartName="/ppt/tableStyles.xml" ContentType="application/vnd.openxmlformats-officedocument.presentationml.tableStyles+xml"/>
  <Override PartName="/ppt/notesSlides/notesSlide20.xml" ContentType="application/vnd.openxmlformats-officedocument.presentationml.notesSlide+xml"/>
  <Override PartName="/ppt/slides/slide15.xml" ContentType="application/vnd.openxmlformats-officedocument.presentationml.slide+xml"/>
  <Override PartName="/ppt/notesSlides/notesSlide1.xml" ContentType="application/vnd.openxmlformats-officedocument.presentationml.notesSlide+xml"/>
  <Override PartName="/ppt/slideLayouts/slideLayout12.xml" ContentType="application/vnd.openxmlformats-officedocument.presentationml.slideLayout+xml"/>
  <Override PartName="/ppt/slides/slide6.xml" ContentType="application/vnd.openxmlformats-officedocument.presentationml.slide+xml"/>
  <Override PartName="/ppt/embeddings/oleObject1.bin" ContentType="application/vnd.openxmlformats-officedocument.oleObject"/>
  <Override PartName="/ppt/notesSlides/notesSlide17.xml" ContentType="application/vnd.openxmlformats-officedocument.presentationml.notesSlide+xml"/>
  <Override PartName="/docProps/core.xml" ContentType="application/vnd.openxmlformats-package.core-properties+xml"/>
  <Override PartName="/ppt/slides/slide11.xml" ContentType="application/vnd.openxmlformats-officedocument.presentationml.slide+xml"/>
  <Override PartName="/ppt/slideLayouts/slideLayout6.xml" ContentType="application/vnd.openxmlformats-officedocument.presentationml.slideLayout+xml"/>
  <Override PartName="/ppt/notesSlides/notesSlide13.xml" ContentType="application/vnd.openxmlformats-officedocument.presentationml.notesSlide+xml"/>
  <Override PartName="/ppt/slides/slide2.xml" ContentType="application/vnd.openxmlformats-officedocument.presentationml.slide+xml"/>
  <Override PartName="/ppt/slideLayouts/slideLayout2.xml" ContentType="application/vnd.openxmlformats-officedocument.presentationml.slideLayout+xml"/>
  <Override PartName="/ppt/notesSlides/notesSlide6.xml" ContentType="application/vnd.openxmlformats-officedocument.presentationml.notesSlide+xml"/>
  <Override PartName="/ppt/notesSlides/notesSlide21.xml" ContentType="application/vnd.openxmlformats-officedocument.presentationml.notesSlide+xml"/>
  <Override PartName="/ppt/slides/slide16.xml" ContentType="application/vnd.openxmlformats-officedocument.presentationml.slide+xml"/>
  <Override PartName="/ppt/notesSlides/notesSlide2.xml" ContentType="application/vnd.openxmlformats-officedocument.presentationml.notesSlide+xml"/>
  <Override PartName="/ppt/notesSlides/notesSlide18.xml" ContentType="application/vnd.openxmlformats-officedocument.presentationml.notesSlide+xml"/>
  <Override PartName="/ppt/slides/slide7.xml" ContentType="application/vnd.openxmlformats-officedocument.presentationml.slide+xml"/>
  <Override PartName="/ppt/embeddings/oleObject2.bin" ContentType="application/vnd.openxmlformats-officedocument.oleObject"/>
  <Override PartName="/ppt/presentation.xml" ContentType="application/vnd.openxmlformats-officedocument.presentationml.presentation.main+xml"/>
  <Override PartName="/ppt/slides/slide12.xml" ContentType="application/vnd.openxmlformats-officedocument.presentationml.slide+xml"/>
  <Override PartName="/ppt/slideLayouts/slideLayout7.xml" ContentType="application/vnd.openxmlformats-officedocument.presentationml.slideLayout+xml"/>
  <Default Extension="vml" ContentType="application/vnd.openxmlformats-officedocument.vmlDrawing"/>
  <Override PartName="/ppt/slides/slide3.xml" ContentType="application/vnd.openxmlformats-officedocument.presentationml.slide+xml"/>
  <Override PartName="/ppt/notesSlides/notesSlide14.xml" ContentType="application/vnd.openxmlformats-officedocument.presentationml.notesSlide+xml"/>
  <Override PartName="/ppt/slideLayouts/slideLayout3.xml" ContentType="application/vnd.openxmlformats-officedocument.presentationml.slideLayout+xml"/>
  <Override PartName="/ppt/slides/slide20.xml" ContentType="application/vnd.openxmlformats-officedocument.presentationml.slide+xml"/>
  <Override PartName="/ppt/notesSlides/notesSlide7.xml" ContentType="application/vnd.openxmlformats-officedocument.presentationml.notesSlide+xml"/>
  <Override PartName="/ppt/slides/slide17.xml" ContentType="application/vnd.openxmlformats-officedocument.presentationml.slide+xml"/>
  <Override PartName="/ppt/notesSlides/notesSlide3.xml" ContentType="application/vnd.openxmlformats-officedocument.presentationml.notesSlide+xml"/>
  <Override PartName="/ppt/notesSlides/notesSlide10.xml" ContentType="application/vnd.openxmlformats-officedocument.presentationml.notesSlide+xml"/>
  <Override PartName="/ppt/slides/slide8.xml" ContentType="application/vnd.openxmlformats-officedocument.presentationml.slide+xml"/>
  <Override PartName="/ppt/embeddings/oleObject3.bin" ContentType="application/vnd.openxmlformats-officedocument.oleObject"/>
  <Override PartName="/ppt/notesSlides/notesSlide19.xml" ContentType="application/vnd.openxmlformats-officedocument.presentationml.notesSlide+xml"/>
  <Override PartName="/ppt/presProps.xml" ContentType="application/vnd.openxmlformats-officedocument.presentationml.presProps+xml"/>
  <Override PartName="/ppt/slides/slide13.xml" ContentType="application/vnd.openxmlformats-officedocument.presentationml.slide+xml"/>
  <Override PartName="/ppt/slideLayouts/slideLayout8.xml" ContentType="application/vnd.openxmlformats-officedocument.presentationml.slideLayout+xml"/>
  <Override PartName="/ppt/slideLayouts/slideLayout10.xml" ContentType="application/vnd.openxmlformats-officedocument.presentationml.slideLayout+xml"/>
  <Override PartName="/ppt/slides/slide4.xml" ContentType="application/vnd.openxmlformats-officedocument.presentationml.slide+xml"/>
  <Override PartName="/ppt/notesSlides/notesSlide8.xml" ContentType="application/vnd.openxmlformats-officedocument.presentationml.notesSlide+xml"/>
  <Override PartName="/ppt/notesSlides/notesSlide15.xml" ContentType="application/vnd.openxmlformats-officedocument.presentationml.notesSlide+xml"/>
  <Override PartName="/ppt/notesSlides/notesSlide11.xml" ContentType="application/vnd.openxmlformats-officedocument.presentationml.notesSlide+xml"/>
  <Override PartName="/ppt/slideLayouts/slideLayout4.xml" ContentType="application/vnd.openxmlformats-officedocument.presentationml.slideLayout+xml"/>
  <Override PartName="/ppt/slideMasters/slideMaster1.xml" ContentType="application/vnd.openxmlformats-officedocument.presentationml.slideMaster+xml"/>
  <Override PartName="/ppt/theme/theme1.xml" ContentType="application/vnd.openxmlformats-officedocument.theme+xml"/>
  <Override PartName="/ppt/slides/slide21.xml" ContentType="application/vnd.openxmlformats-officedocument.presentationml.slide+xml"/>
  <Default Extension="bin" ContentType="application/vnd.openxmlformats-officedocument.presentationml.printerSettings"/>
  <Override PartName="/ppt/viewProps.xml" ContentType="application/vnd.openxmlformats-officedocument.presentationml.viewProp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aveSubsetFonts="1">
  <p:sldMasterIdLst>
    <p:sldMasterId id="2147483662" r:id="rId1"/>
  </p:sldMasterIdLst>
  <p:notesMasterIdLst>
    <p:notesMasterId r:id="rId23"/>
  </p:notesMasterIdLst>
  <p:sldIdLst>
    <p:sldId id="310" r:id="rId2"/>
    <p:sldId id="292" r:id="rId3"/>
    <p:sldId id="293" r:id="rId4"/>
    <p:sldId id="294" r:id="rId5"/>
    <p:sldId id="276" r:id="rId6"/>
    <p:sldId id="290" r:id="rId7"/>
    <p:sldId id="295" r:id="rId8"/>
    <p:sldId id="278" r:id="rId9"/>
    <p:sldId id="296" r:id="rId10"/>
    <p:sldId id="308" r:id="rId11"/>
    <p:sldId id="279" r:id="rId12"/>
    <p:sldId id="281" r:id="rId13"/>
    <p:sldId id="282" r:id="rId14"/>
    <p:sldId id="297" r:id="rId15"/>
    <p:sldId id="298" r:id="rId16"/>
    <p:sldId id="299" r:id="rId17"/>
    <p:sldId id="300" r:id="rId18"/>
    <p:sldId id="301" r:id="rId19"/>
    <p:sldId id="303" r:id="rId20"/>
    <p:sldId id="304" r:id="rId21"/>
    <p:sldId id="305" r:id="rId22"/>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Verdana" pitchFamily="34" charset="0"/>
        <a:ea typeface="+mn-ea"/>
        <a:cs typeface="Arial" charset="0"/>
      </a:defRPr>
    </a:lvl1pPr>
    <a:lvl2pPr marL="457200" algn="l" rtl="0" fontAlgn="base">
      <a:spcBef>
        <a:spcPct val="0"/>
      </a:spcBef>
      <a:spcAft>
        <a:spcPct val="0"/>
      </a:spcAft>
      <a:defRPr kern="1200">
        <a:solidFill>
          <a:schemeClr val="tx1"/>
        </a:solidFill>
        <a:latin typeface="Verdana" pitchFamily="34" charset="0"/>
        <a:ea typeface="+mn-ea"/>
        <a:cs typeface="Arial" charset="0"/>
      </a:defRPr>
    </a:lvl2pPr>
    <a:lvl3pPr marL="914400" algn="l" rtl="0" fontAlgn="base">
      <a:spcBef>
        <a:spcPct val="0"/>
      </a:spcBef>
      <a:spcAft>
        <a:spcPct val="0"/>
      </a:spcAft>
      <a:defRPr kern="1200">
        <a:solidFill>
          <a:schemeClr val="tx1"/>
        </a:solidFill>
        <a:latin typeface="Verdana" pitchFamily="34" charset="0"/>
        <a:ea typeface="+mn-ea"/>
        <a:cs typeface="Arial" charset="0"/>
      </a:defRPr>
    </a:lvl3pPr>
    <a:lvl4pPr marL="1371600" algn="l" rtl="0" fontAlgn="base">
      <a:spcBef>
        <a:spcPct val="0"/>
      </a:spcBef>
      <a:spcAft>
        <a:spcPct val="0"/>
      </a:spcAft>
      <a:defRPr kern="1200">
        <a:solidFill>
          <a:schemeClr val="tx1"/>
        </a:solidFill>
        <a:latin typeface="Verdana" pitchFamily="34" charset="0"/>
        <a:ea typeface="+mn-ea"/>
        <a:cs typeface="Arial" charset="0"/>
      </a:defRPr>
    </a:lvl4pPr>
    <a:lvl5pPr marL="1828800" algn="l" rtl="0" fontAlgn="base">
      <a:spcBef>
        <a:spcPct val="0"/>
      </a:spcBef>
      <a:spcAft>
        <a:spcPct val="0"/>
      </a:spcAft>
      <a:defRPr kern="1200">
        <a:solidFill>
          <a:schemeClr val="tx1"/>
        </a:solidFill>
        <a:latin typeface="Verdana" pitchFamily="34" charset="0"/>
        <a:ea typeface="+mn-ea"/>
        <a:cs typeface="Arial" charset="0"/>
      </a:defRPr>
    </a:lvl5pPr>
    <a:lvl6pPr marL="2286000" algn="l" defTabSz="914400" rtl="0" eaLnBrk="1" latinLnBrk="0" hangingPunct="1">
      <a:defRPr kern="1200">
        <a:solidFill>
          <a:schemeClr val="tx1"/>
        </a:solidFill>
        <a:latin typeface="Verdana" pitchFamily="34" charset="0"/>
        <a:ea typeface="+mn-ea"/>
        <a:cs typeface="Arial" charset="0"/>
      </a:defRPr>
    </a:lvl6pPr>
    <a:lvl7pPr marL="2743200" algn="l" defTabSz="914400" rtl="0" eaLnBrk="1" latinLnBrk="0" hangingPunct="1">
      <a:defRPr kern="1200">
        <a:solidFill>
          <a:schemeClr val="tx1"/>
        </a:solidFill>
        <a:latin typeface="Verdana" pitchFamily="34" charset="0"/>
        <a:ea typeface="+mn-ea"/>
        <a:cs typeface="Arial" charset="0"/>
      </a:defRPr>
    </a:lvl7pPr>
    <a:lvl8pPr marL="3200400" algn="l" defTabSz="914400" rtl="0" eaLnBrk="1" latinLnBrk="0" hangingPunct="1">
      <a:defRPr kern="1200">
        <a:solidFill>
          <a:schemeClr val="tx1"/>
        </a:solidFill>
        <a:latin typeface="Verdana" pitchFamily="34" charset="0"/>
        <a:ea typeface="+mn-ea"/>
        <a:cs typeface="Arial" charset="0"/>
      </a:defRPr>
    </a:lvl8pPr>
    <a:lvl9pPr marL="3657600" algn="l" defTabSz="914400" rtl="0" eaLnBrk="1" latinLnBrk="0" hangingPunct="1">
      <a:defRPr kern="1200">
        <a:solidFill>
          <a:schemeClr val="tx1"/>
        </a:solidFill>
        <a:latin typeface="Verdana" pitchFamily="34"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lastView="sldThumbnailView">
  <p:normalViewPr>
    <p:restoredLeft sz="15620"/>
    <p:restoredTop sz="79362" autoAdjust="0"/>
  </p:normalViewPr>
  <p:slideViewPr>
    <p:cSldViewPr>
      <p:cViewPr varScale="1">
        <p:scale>
          <a:sx n="73" d="100"/>
          <a:sy n="73" d="100"/>
        </p:scale>
        <p:origin x="-2112" y="-11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8028800" cy="78028800"/>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notesMaster" Target="notesMasters/notesMaster1.xml"/><Relationship Id="rId24" Type="http://schemas.openxmlformats.org/officeDocument/2006/relationships/printerSettings" Target="printerSettings/printerSettings1.bin"/><Relationship Id="rId25" Type="http://schemas.openxmlformats.org/officeDocument/2006/relationships/presProps" Target="presProps.xml"/><Relationship Id="rId26" Type="http://schemas.openxmlformats.org/officeDocument/2006/relationships/viewProps" Target="viewProps.xml"/><Relationship Id="rId27" Type="http://schemas.openxmlformats.org/officeDocument/2006/relationships/theme" Target="theme/theme1.xml"/><Relationship Id="rId28"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3.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6.e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7.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904817B-E81D-F747-A170-DB30B3F49353}" type="datetimeFigureOut">
              <a:rPr lang="en-US" smtClean="0"/>
              <a:pPr/>
              <a:t>1/31/12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94A8F2F-4B3B-B04A-883E-E9FCB20180A9}"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8.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9.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0.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494A8F2F-4B3B-B04A-883E-E9FCB20180A9}" type="slidenum">
              <a:rPr lang="en-US" smtClean="0"/>
              <a:pPr/>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Several different models</a:t>
            </a:r>
            <a:r>
              <a:rPr lang="en-US" baseline="0" dirty="0" smtClean="0"/>
              <a:t> for how ppl remember text or discourse</a:t>
            </a:r>
          </a:p>
          <a:p>
            <a:endParaRPr lang="en-US" dirty="0"/>
          </a:p>
        </p:txBody>
      </p:sp>
      <p:sp>
        <p:nvSpPr>
          <p:cNvPr id="4" name="Slide Number Placeholder 3"/>
          <p:cNvSpPr>
            <a:spLocks noGrp="1"/>
          </p:cNvSpPr>
          <p:nvPr>
            <p:ph type="sldNum" sz="quarter" idx="10"/>
          </p:nvPr>
        </p:nvSpPr>
        <p:spPr/>
        <p:txBody>
          <a:bodyPr/>
          <a:lstStyle/>
          <a:p>
            <a:fld id="{494A8F2F-4B3B-B04A-883E-E9FCB20180A9}" type="slidenum">
              <a:rPr lang="en-US" smtClean="0"/>
              <a:pPr/>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Older adults usually can remember the gist,</a:t>
            </a:r>
            <a:r>
              <a:rPr lang="en-US" baseline="0" dirty="0" smtClean="0"/>
              <a:t> but may have problems remembering a lot of lower level detail</a:t>
            </a:r>
            <a:endParaRPr lang="en-US" dirty="0"/>
          </a:p>
        </p:txBody>
      </p:sp>
      <p:sp>
        <p:nvSpPr>
          <p:cNvPr id="4" name="Slide Number Placeholder 3"/>
          <p:cNvSpPr>
            <a:spLocks noGrp="1"/>
          </p:cNvSpPr>
          <p:nvPr>
            <p:ph type="sldNum" sz="quarter" idx="10"/>
          </p:nvPr>
        </p:nvSpPr>
        <p:spPr/>
        <p:txBody>
          <a:bodyPr/>
          <a:lstStyle/>
          <a:p>
            <a:fld id="{494A8F2F-4B3B-B04A-883E-E9FCB20180A9}" type="slidenum">
              <a:rPr lang="en-US" smtClean="0"/>
              <a:pPr/>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Possible explanations for why older ppl</a:t>
            </a:r>
            <a:r>
              <a:rPr lang="en-US" baseline="0" dirty="0" smtClean="0"/>
              <a:t> could have problems, but generally they don’t in these situations</a:t>
            </a:r>
            <a:endParaRPr lang="en-US" dirty="0"/>
          </a:p>
        </p:txBody>
      </p:sp>
      <p:sp>
        <p:nvSpPr>
          <p:cNvPr id="4" name="Slide Number Placeholder 3"/>
          <p:cNvSpPr>
            <a:spLocks noGrp="1"/>
          </p:cNvSpPr>
          <p:nvPr>
            <p:ph type="sldNum" sz="quarter" idx="10"/>
          </p:nvPr>
        </p:nvSpPr>
        <p:spPr/>
        <p:txBody>
          <a:bodyPr/>
          <a:lstStyle/>
          <a:p>
            <a:fld id="{494A8F2F-4B3B-B04A-883E-E9FCB20180A9}" type="slidenum">
              <a:rPr lang="en-US" smtClean="0"/>
              <a:pPr/>
              <a:t>4</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High level structures-</a:t>
            </a:r>
            <a:r>
              <a:rPr lang="en-US" baseline="0" dirty="0" smtClean="0"/>
              <a:t> O</a:t>
            </a:r>
            <a:r>
              <a:rPr lang="en-US" dirty="0" smtClean="0"/>
              <a:t>lder ppl can do better than younger ppl in some cases.</a:t>
            </a:r>
            <a:r>
              <a:rPr lang="en-US" baseline="0" dirty="0" smtClean="0"/>
              <a:t> –older ppl are better with ‘the big picture’ </a:t>
            </a:r>
            <a:endParaRPr lang="en-US" dirty="0"/>
          </a:p>
        </p:txBody>
      </p:sp>
      <p:sp>
        <p:nvSpPr>
          <p:cNvPr id="4" name="Slide Number Placeholder 3"/>
          <p:cNvSpPr>
            <a:spLocks noGrp="1"/>
          </p:cNvSpPr>
          <p:nvPr>
            <p:ph type="sldNum" sz="quarter" idx="10"/>
          </p:nvPr>
        </p:nvSpPr>
        <p:spPr/>
        <p:txBody>
          <a:bodyPr/>
          <a:lstStyle/>
          <a:p>
            <a:fld id="{494A8F2F-4B3B-B04A-883E-E9FCB20180A9}" type="slidenum">
              <a:rPr lang="en-US" smtClean="0"/>
              <a:pPr/>
              <a:t>5</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Confusing because</a:t>
            </a:r>
            <a:r>
              <a:rPr lang="en-US" baseline="0" dirty="0" smtClean="0"/>
              <a:t> some of the pronouns are ambiguous (ex: “..fended her off”) who’s her? </a:t>
            </a:r>
          </a:p>
          <a:p>
            <a:r>
              <a:rPr lang="en-US" baseline="0" dirty="0" smtClean="0"/>
              <a:t>Ambiguous pronouns or nouns like “her” and “the friends” = errors/confusion</a:t>
            </a:r>
            <a:endParaRPr lang="en-US" dirty="0"/>
          </a:p>
        </p:txBody>
      </p:sp>
      <p:sp>
        <p:nvSpPr>
          <p:cNvPr id="4" name="Slide Number Placeholder 3"/>
          <p:cNvSpPr>
            <a:spLocks noGrp="1"/>
          </p:cNvSpPr>
          <p:nvPr>
            <p:ph type="sldNum" sz="quarter" idx="10"/>
          </p:nvPr>
        </p:nvSpPr>
        <p:spPr/>
        <p:txBody>
          <a:bodyPr/>
          <a:lstStyle/>
          <a:p>
            <a:fld id="{494A8F2F-4B3B-B04A-883E-E9FCB20180A9}" type="slidenum">
              <a:rPr lang="en-US" smtClean="0"/>
              <a:pPr/>
              <a:t>6</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Memory span was</a:t>
            </a:r>
            <a:r>
              <a:rPr lang="en-US" baseline="0" dirty="0" smtClean="0"/>
              <a:t> lower on average for older ppl </a:t>
            </a:r>
            <a:endParaRPr lang="en-US" dirty="0"/>
          </a:p>
        </p:txBody>
      </p:sp>
      <p:sp>
        <p:nvSpPr>
          <p:cNvPr id="4" name="Slide Number Placeholder 3"/>
          <p:cNvSpPr>
            <a:spLocks noGrp="1"/>
          </p:cNvSpPr>
          <p:nvPr>
            <p:ph type="sldNum" sz="quarter" idx="10"/>
          </p:nvPr>
        </p:nvSpPr>
        <p:spPr/>
        <p:txBody>
          <a:bodyPr/>
          <a:lstStyle/>
          <a:p>
            <a:fld id="{494A8F2F-4B3B-B04A-883E-E9FCB20180A9}" type="slidenum">
              <a:rPr lang="en-US" smtClean="0"/>
              <a:pPr/>
              <a:t>7</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Stories were scored</a:t>
            </a:r>
            <a:r>
              <a:rPr lang="en-US" baseline="0" dirty="0" smtClean="0"/>
              <a:t> for referential errors –did they retell the story clearly?</a:t>
            </a:r>
          </a:p>
          <a:p>
            <a:r>
              <a:rPr lang="en-US" baseline="0" dirty="0" smtClean="0"/>
              <a:t>Older ppl had a much higher rate of error when retelling the story –more likely to make referential errors in story retellings</a:t>
            </a:r>
          </a:p>
          <a:p>
            <a:r>
              <a:rPr lang="en-US" baseline="0" dirty="0" smtClean="0"/>
              <a:t>-older ppl who had a good working memory span made fewer of these referential errors </a:t>
            </a:r>
            <a:endParaRPr lang="en-US" dirty="0"/>
          </a:p>
        </p:txBody>
      </p:sp>
      <p:sp>
        <p:nvSpPr>
          <p:cNvPr id="4" name="Slide Number Placeholder 3"/>
          <p:cNvSpPr>
            <a:spLocks noGrp="1"/>
          </p:cNvSpPr>
          <p:nvPr>
            <p:ph type="sldNum" sz="quarter" idx="10"/>
          </p:nvPr>
        </p:nvSpPr>
        <p:spPr/>
        <p:txBody>
          <a:bodyPr/>
          <a:lstStyle/>
          <a:p>
            <a:fld id="{494A8F2F-4B3B-B04A-883E-E9FCB20180A9}" type="slidenum">
              <a:rPr lang="en-US" smtClean="0"/>
              <a:pPr/>
              <a:t>8</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Younger ppl were socialized</a:t>
            </a:r>
            <a:r>
              <a:rPr lang="en-US" baseline="0" dirty="0" smtClean="0"/>
              <a:t> to listen to older ppl –they learned through the stories told to them</a:t>
            </a:r>
          </a:p>
          <a:p>
            <a:r>
              <a:rPr lang="en-US" baseline="0" dirty="0" smtClean="0"/>
              <a:t>Measured how complex the language was –language was simplified for younger children</a:t>
            </a:r>
            <a:endParaRPr lang="en-US" dirty="0"/>
          </a:p>
        </p:txBody>
      </p:sp>
      <p:sp>
        <p:nvSpPr>
          <p:cNvPr id="4" name="Slide Number Placeholder 3"/>
          <p:cNvSpPr>
            <a:spLocks noGrp="1"/>
          </p:cNvSpPr>
          <p:nvPr>
            <p:ph type="sldNum" sz="quarter" idx="10"/>
          </p:nvPr>
        </p:nvSpPr>
        <p:spPr/>
        <p:txBody>
          <a:bodyPr/>
          <a:lstStyle/>
          <a:p>
            <a:fld id="{494A8F2F-4B3B-B04A-883E-E9FCB20180A9}" type="slidenum">
              <a:rPr lang="en-US" smtClean="0"/>
              <a:pPr/>
              <a:t>9</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younger</a:t>
            </a:r>
            <a:r>
              <a:rPr lang="en-US" baseline="0" dirty="0" smtClean="0"/>
              <a:t> women didn’t make very much difference in terms of how simply they told the story to the experimenter vs. the child </a:t>
            </a:r>
          </a:p>
          <a:p>
            <a:r>
              <a:rPr lang="en-US" baseline="0" dirty="0" smtClean="0"/>
              <a:t>Older women told a much more complex story to the experimenters and a simplified version to the child</a:t>
            </a:r>
          </a:p>
          <a:p>
            <a:r>
              <a:rPr lang="en-US" baseline="0" dirty="0" smtClean="0"/>
              <a:t>-suggests that older adults are better at presenting stories appropriately depending on the age group of listeners </a:t>
            </a:r>
            <a:endParaRPr lang="en-US" dirty="0"/>
          </a:p>
        </p:txBody>
      </p:sp>
      <p:sp>
        <p:nvSpPr>
          <p:cNvPr id="4" name="Slide Number Placeholder 3"/>
          <p:cNvSpPr>
            <a:spLocks noGrp="1"/>
          </p:cNvSpPr>
          <p:nvPr>
            <p:ph type="sldNum" sz="quarter" idx="10"/>
          </p:nvPr>
        </p:nvSpPr>
        <p:spPr/>
        <p:txBody>
          <a:bodyPr/>
          <a:lstStyle/>
          <a:p>
            <a:fld id="{494A8F2F-4B3B-B04A-883E-E9FCB20180A9}" type="slidenum">
              <a:rPr lang="en-US" smtClean="0"/>
              <a:pPr/>
              <a:t>10</a:t>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Percentage of high point stories was significantly higher for older ppl –their stories were in good</a:t>
            </a:r>
            <a:r>
              <a:rPr lang="en-US" baseline="0" dirty="0" smtClean="0"/>
              <a:t>/proper form (according to </a:t>
            </a:r>
            <a:r>
              <a:rPr lang="en-US" baseline="0" dirty="0" err="1" smtClean="0"/>
              <a:t>Labov</a:t>
            </a:r>
            <a:r>
              <a:rPr lang="en-US" baseline="0" dirty="0" smtClean="0"/>
              <a:t>) </a:t>
            </a:r>
          </a:p>
          <a:p>
            <a:endParaRPr lang="en-US" dirty="0"/>
          </a:p>
        </p:txBody>
      </p:sp>
      <p:sp>
        <p:nvSpPr>
          <p:cNvPr id="4" name="Slide Number Placeholder 3"/>
          <p:cNvSpPr>
            <a:spLocks noGrp="1"/>
          </p:cNvSpPr>
          <p:nvPr>
            <p:ph type="sldNum" sz="quarter" idx="10"/>
          </p:nvPr>
        </p:nvSpPr>
        <p:spPr/>
        <p:txBody>
          <a:bodyPr/>
          <a:lstStyle/>
          <a:p>
            <a:fld id="{494A8F2F-4B3B-B04A-883E-E9FCB20180A9}" type="slidenum">
              <a:rPr lang="en-US" smtClean="0"/>
              <a:pPr/>
              <a:t>11</a:t>
            </a:fld>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Young ppl got</a:t>
            </a:r>
            <a:r>
              <a:rPr lang="en-US" baseline="0" dirty="0" smtClean="0"/>
              <a:t> the lowest ratings on their stories, older ppl got the highest. </a:t>
            </a:r>
            <a:endParaRPr lang="en-US" dirty="0"/>
          </a:p>
        </p:txBody>
      </p:sp>
      <p:sp>
        <p:nvSpPr>
          <p:cNvPr id="4" name="Slide Number Placeholder 3"/>
          <p:cNvSpPr>
            <a:spLocks noGrp="1"/>
          </p:cNvSpPr>
          <p:nvPr>
            <p:ph type="sldNum" sz="quarter" idx="10"/>
          </p:nvPr>
        </p:nvSpPr>
        <p:spPr/>
        <p:txBody>
          <a:bodyPr/>
          <a:lstStyle/>
          <a:p>
            <a:fld id="{494A8F2F-4B3B-B04A-883E-E9FCB20180A9}" type="slidenum">
              <a:rPr lang="en-US" smtClean="0"/>
              <a:pPr/>
              <a:t>12</a:t>
            </a:fld>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High point stories were the ones that were judged as very good </a:t>
            </a:r>
          </a:p>
          <a:p>
            <a:r>
              <a:rPr lang="en-US" dirty="0" smtClean="0"/>
              <a:t>If</a:t>
            </a:r>
            <a:r>
              <a:rPr lang="en-US" baseline="0" dirty="0" smtClean="0"/>
              <a:t> the story doesn’t have the proper high point form suggested by </a:t>
            </a:r>
            <a:r>
              <a:rPr lang="en-US" baseline="0" dirty="0" err="1" smtClean="0"/>
              <a:t>Labov</a:t>
            </a:r>
            <a:r>
              <a:rPr lang="en-US" baseline="0" dirty="0" smtClean="0"/>
              <a:t>, then it doesn’t get a good rating –better quality</a:t>
            </a:r>
          </a:p>
          <a:p>
            <a:r>
              <a:rPr lang="en-US" baseline="0" dirty="0" smtClean="0"/>
              <a:t>-</a:t>
            </a:r>
          </a:p>
          <a:p>
            <a:endParaRPr lang="en-US" dirty="0"/>
          </a:p>
        </p:txBody>
      </p:sp>
      <p:sp>
        <p:nvSpPr>
          <p:cNvPr id="4" name="Slide Number Placeholder 3"/>
          <p:cNvSpPr>
            <a:spLocks noGrp="1"/>
          </p:cNvSpPr>
          <p:nvPr>
            <p:ph type="sldNum" sz="quarter" idx="10"/>
          </p:nvPr>
        </p:nvSpPr>
        <p:spPr/>
        <p:txBody>
          <a:bodyPr/>
          <a:lstStyle/>
          <a:p>
            <a:fld id="{494A8F2F-4B3B-B04A-883E-E9FCB20180A9}" type="slidenum">
              <a:rPr lang="en-US" smtClean="0"/>
              <a:pPr/>
              <a:t>13</a:t>
            </a:fld>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-in the textbook (chapter 7) </a:t>
            </a:r>
            <a:endParaRPr lang="en-US" dirty="0"/>
          </a:p>
        </p:txBody>
      </p:sp>
      <p:sp>
        <p:nvSpPr>
          <p:cNvPr id="4" name="Slide Number Placeholder 3"/>
          <p:cNvSpPr>
            <a:spLocks noGrp="1"/>
          </p:cNvSpPr>
          <p:nvPr>
            <p:ph type="sldNum" sz="quarter" idx="10"/>
          </p:nvPr>
        </p:nvSpPr>
        <p:spPr/>
        <p:txBody>
          <a:bodyPr/>
          <a:lstStyle/>
          <a:p>
            <a:fld id="{494A8F2F-4B3B-B04A-883E-E9FCB20180A9}" type="slidenum">
              <a:rPr lang="en-US" smtClean="0"/>
              <a:pPr/>
              <a:t>14</a:t>
            </a:fld>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Internal aids:</a:t>
            </a:r>
            <a:r>
              <a:rPr lang="en-US" baseline="0" dirty="0" smtClean="0"/>
              <a:t> mnemonics or songs </a:t>
            </a:r>
            <a:endParaRPr lang="en-US" dirty="0"/>
          </a:p>
        </p:txBody>
      </p:sp>
      <p:sp>
        <p:nvSpPr>
          <p:cNvPr id="4" name="Slide Number Placeholder 3"/>
          <p:cNvSpPr>
            <a:spLocks noGrp="1"/>
          </p:cNvSpPr>
          <p:nvPr>
            <p:ph type="sldNum" sz="quarter" idx="10"/>
          </p:nvPr>
        </p:nvSpPr>
        <p:spPr/>
        <p:txBody>
          <a:bodyPr/>
          <a:lstStyle/>
          <a:p>
            <a:fld id="{494A8F2F-4B3B-B04A-883E-E9FCB20180A9}" type="slidenum">
              <a:rPr lang="en-US" smtClean="0"/>
              <a:pPr/>
              <a:t>15</a:t>
            </a:fld>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Implicit memory aid: something we don’t don’t</a:t>
            </a:r>
            <a:r>
              <a:rPr lang="en-US" baseline="0" dirty="0" smtClean="0"/>
              <a:t> do directly as a memory aid –always putting your keys in a certain place </a:t>
            </a:r>
          </a:p>
          <a:p>
            <a:r>
              <a:rPr lang="en-US" baseline="0" dirty="0" smtClean="0"/>
              <a:t>Implicit memory tasks that are internal: not training strategies, but some kind of unconscious conditioning (unconsciously </a:t>
            </a:r>
            <a:r>
              <a:rPr lang="en-US" baseline="0" smtClean="0"/>
              <a:t>encouraging ppl)</a:t>
            </a:r>
            <a:endParaRPr lang="en-US"/>
          </a:p>
        </p:txBody>
      </p:sp>
      <p:sp>
        <p:nvSpPr>
          <p:cNvPr id="4" name="Slide Number Placeholder 3"/>
          <p:cNvSpPr>
            <a:spLocks noGrp="1"/>
          </p:cNvSpPr>
          <p:nvPr>
            <p:ph type="sldNum" sz="quarter" idx="10"/>
          </p:nvPr>
        </p:nvSpPr>
        <p:spPr/>
        <p:txBody>
          <a:bodyPr/>
          <a:lstStyle/>
          <a:p>
            <a:fld id="{494A8F2F-4B3B-B04A-883E-E9FCB20180A9}" type="slidenum">
              <a:rPr lang="en-US" smtClean="0"/>
              <a:pPr/>
              <a:t>16</a:t>
            </a:fld>
            <a:endParaRPr 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Mid term: 36 multiple choice (1/4 point each, 9 points total) </a:t>
            </a:r>
          </a:p>
          <a:p>
            <a:r>
              <a:rPr lang="en-US" dirty="0" smtClean="0"/>
              <a:t>Fill-ins (9 of 10 items</a:t>
            </a:r>
            <a:r>
              <a:rPr lang="en-US" baseline="0" dirty="0" smtClean="0"/>
              <a:t> at 1/3 of a point each, 3 points total) </a:t>
            </a:r>
          </a:p>
          <a:p>
            <a:r>
              <a:rPr lang="en-US" baseline="0" dirty="0" smtClean="0"/>
              <a:t>Essay: Why is the extreme age group design used so frequently in adult development and aging research? What are the limitations of this design? (choose 1 of 2 items at 3 points total)</a:t>
            </a:r>
          </a:p>
          <a:p>
            <a:r>
              <a:rPr lang="en-US" baseline="0" dirty="0" smtClean="0"/>
              <a:t>-things talked about in lecture</a:t>
            </a:r>
          </a:p>
          <a:p>
            <a:r>
              <a:rPr lang="en-US" baseline="0" dirty="0" smtClean="0"/>
              <a:t>-use lecture material as a guide for the chapters</a:t>
            </a:r>
          </a:p>
          <a:p>
            <a:endParaRPr lang="en-US" dirty="0"/>
          </a:p>
        </p:txBody>
      </p:sp>
      <p:sp>
        <p:nvSpPr>
          <p:cNvPr id="4" name="Slide Number Placeholder 3"/>
          <p:cNvSpPr>
            <a:spLocks noGrp="1"/>
          </p:cNvSpPr>
          <p:nvPr>
            <p:ph type="sldNum" sz="quarter" idx="10"/>
          </p:nvPr>
        </p:nvSpPr>
        <p:spPr/>
        <p:txBody>
          <a:bodyPr/>
          <a:lstStyle/>
          <a:p>
            <a:fld id="{494A8F2F-4B3B-B04A-883E-E9FCB20180A9}" type="slidenum">
              <a:rPr lang="en-US" smtClean="0"/>
              <a:pPr/>
              <a:t>17</a:t>
            </a:fld>
            <a:endParaRPr 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Older ppl start out a little bi</a:t>
            </a:r>
            <a:r>
              <a:rPr lang="en-US" baseline="0" dirty="0" smtClean="0"/>
              <a:t>t worse than younger ppl</a:t>
            </a:r>
          </a:p>
          <a:p>
            <a:r>
              <a:rPr lang="en-US" baseline="0" dirty="0" smtClean="0"/>
              <a:t>-if you train older ppl they show a lot of plasticity (they learn) –shows that they have potential to improve their performance</a:t>
            </a:r>
          </a:p>
          <a:p>
            <a:r>
              <a:rPr lang="en-US" baseline="0" dirty="0" smtClean="0"/>
              <a:t>-if you train younger ppl they learn better</a:t>
            </a:r>
          </a:p>
          <a:p>
            <a:r>
              <a:rPr lang="en-US" baseline="0" dirty="0" smtClean="0"/>
              <a:t>This pattern of findings is quite typical</a:t>
            </a:r>
            <a:endParaRPr lang="en-US" dirty="0"/>
          </a:p>
        </p:txBody>
      </p:sp>
      <p:sp>
        <p:nvSpPr>
          <p:cNvPr id="4" name="Slide Number Placeholder 3"/>
          <p:cNvSpPr>
            <a:spLocks noGrp="1"/>
          </p:cNvSpPr>
          <p:nvPr>
            <p:ph type="sldNum" sz="quarter" idx="10"/>
          </p:nvPr>
        </p:nvSpPr>
        <p:spPr/>
        <p:txBody>
          <a:bodyPr/>
          <a:lstStyle/>
          <a:p>
            <a:fld id="{494A8F2F-4B3B-B04A-883E-E9FCB20180A9}" type="slidenum">
              <a:rPr lang="en-US" smtClean="0"/>
              <a:pPr/>
              <a:t>18</a:t>
            </a:fld>
            <a:endParaRPr 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Conducted</a:t>
            </a:r>
            <a:r>
              <a:rPr lang="en-US" baseline="0" dirty="0" smtClean="0"/>
              <a:t> at University of Victoria</a:t>
            </a:r>
          </a:p>
          <a:p>
            <a:r>
              <a:rPr lang="en-US" baseline="0" dirty="0" smtClean="0"/>
              <a:t>Wanted to look at what helped ppl not decline so quickly –the more you use a skill the more you retain it</a:t>
            </a:r>
          </a:p>
          <a:p>
            <a:r>
              <a:rPr lang="en-US" baseline="0" dirty="0" smtClean="0"/>
              <a:t>Novel cognitive processing makes the biggest difference </a:t>
            </a:r>
            <a:endParaRPr lang="en-US" dirty="0"/>
          </a:p>
        </p:txBody>
      </p:sp>
      <p:sp>
        <p:nvSpPr>
          <p:cNvPr id="4" name="Slide Number Placeholder 3"/>
          <p:cNvSpPr>
            <a:spLocks noGrp="1"/>
          </p:cNvSpPr>
          <p:nvPr>
            <p:ph type="sldNum" sz="quarter" idx="10"/>
          </p:nvPr>
        </p:nvSpPr>
        <p:spPr/>
        <p:txBody>
          <a:bodyPr/>
          <a:lstStyle/>
          <a:p>
            <a:fld id="{494A8F2F-4B3B-B04A-883E-E9FCB20180A9}" type="slidenum">
              <a:rPr lang="en-US" smtClean="0"/>
              <a:pPr/>
              <a:t>19</a:t>
            </a:fld>
            <a:endParaRPr 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In this study</a:t>
            </a:r>
            <a:r>
              <a:rPr lang="en-US" baseline="0" dirty="0" smtClean="0"/>
              <a:t> health and active lifestyle didn’t show any direct impact on memory performance</a:t>
            </a:r>
          </a:p>
          <a:p>
            <a:r>
              <a:rPr lang="en-US" baseline="0" dirty="0" smtClean="0"/>
              <a:t>Novel cognitive processing showed the largest impact</a:t>
            </a:r>
            <a:endParaRPr lang="en-US" dirty="0"/>
          </a:p>
        </p:txBody>
      </p:sp>
      <p:sp>
        <p:nvSpPr>
          <p:cNvPr id="4" name="Slide Number Placeholder 3"/>
          <p:cNvSpPr>
            <a:spLocks noGrp="1"/>
          </p:cNvSpPr>
          <p:nvPr>
            <p:ph type="sldNum" sz="quarter" idx="10"/>
          </p:nvPr>
        </p:nvSpPr>
        <p:spPr/>
        <p:txBody>
          <a:bodyPr/>
          <a:lstStyle/>
          <a:p>
            <a:fld id="{494A8F2F-4B3B-B04A-883E-E9FCB20180A9}" type="slidenum">
              <a:rPr lang="en-US" smtClean="0"/>
              <a:pPr/>
              <a:t>20</a:t>
            </a:fld>
            <a:endParaRPr 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Early</a:t>
            </a:r>
            <a:r>
              <a:rPr lang="en-US" baseline="0" dirty="0" smtClean="0"/>
              <a:t> steps that have been of some help in regards to memory performance</a:t>
            </a:r>
            <a:endParaRPr lang="en-US" dirty="0"/>
          </a:p>
        </p:txBody>
      </p:sp>
      <p:sp>
        <p:nvSpPr>
          <p:cNvPr id="4" name="Slide Number Placeholder 3"/>
          <p:cNvSpPr>
            <a:spLocks noGrp="1"/>
          </p:cNvSpPr>
          <p:nvPr>
            <p:ph type="sldNum" sz="quarter" idx="10"/>
          </p:nvPr>
        </p:nvSpPr>
        <p:spPr/>
        <p:txBody>
          <a:bodyPr/>
          <a:lstStyle/>
          <a:p>
            <a:fld id="{494A8F2F-4B3B-B04A-883E-E9FCB20180A9}" type="slidenum">
              <a:rPr lang="en-US" smtClean="0"/>
              <a:pPr/>
              <a:t>21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Sp="0" type="title" preserve="1">
  <p:cSld name="Title Slide">
    <p:spTree>
      <p:nvGrpSpPr>
        <p:cNvPr id="1" name=""/>
        <p:cNvGrpSpPr/>
        <p:nvPr/>
      </p:nvGrpSpPr>
      <p:grpSpPr>
        <a:xfrm>
          <a:off x="0" y="0"/>
          <a:ext cx="0" cy="0"/>
          <a:chOff x="0" y="0"/>
          <a:chExt cx="0" cy="0"/>
        </a:xfrm>
      </p:grpSpPr>
      <p:sp>
        <p:nvSpPr>
          <p:cNvPr id="4" name="Rectangle 3"/>
          <p:cNvSpPr/>
          <p:nvPr/>
        </p:nvSpPr>
        <p:spPr>
          <a:xfrm>
            <a:off x="0" y="0"/>
            <a:ext cx="365125" cy="6854825"/>
          </a:xfrm>
          <a:prstGeom prst="rect">
            <a:avLst/>
          </a:prstGeom>
          <a:solidFill>
            <a:srgbClr val="FFFFFF">
              <a:alpha val="100000"/>
            </a:srgb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5" name="Rectangle 4"/>
          <p:cNvSpPr/>
          <p:nvPr/>
        </p:nvSpPr>
        <p:spPr>
          <a:xfrm>
            <a:off x="309563" y="681038"/>
            <a:ext cx="46037" cy="365125"/>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p>
        </p:txBody>
      </p:sp>
      <p:sp>
        <p:nvSpPr>
          <p:cNvPr id="6" name="Rectangle 5"/>
          <p:cNvSpPr/>
          <p:nvPr/>
        </p:nvSpPr>
        <p:spPr>
          <a:xfrm>
            <a:off x="268288" y="681038"/>
            <a:ext cx="28575" cy="365125"/>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p>
        </p:txBody>
      </p:sp>
      <p:sp>
        <p:nvSpPr>
          <p:cNvPr id="7" name="Rectangle 6"/>
          <p:cNvSpPr/>
          <p:nvPr/>
        </p:nvSpPr>
        <p:spPr>
          <a:xfrm>
            <a:off x="249238" y="681038"/>
            <a:ext cx="9525" cy="365125"/>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10" name="Rectangle 9"/>
          <p:cNvSpPr/>
          <p:nvPr/>
        </p:nvSpPr>
        <p:spPr>
          <a:xfrm>
            <a:off x="222250" y="681038"/>
            <a:ext cx="7938" cy="365125"/>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p>
        </p:txBody>
      </p:sp>
      <p:sp>
        <p:nvSpPr>
          <p:cNvPr id="11" name="Rectangle 10"/>
          <p:cNvSpPr/>
          <p:nvPr/>
        </p:nvSpPr>
        <p:spPr>
          <a:xfrm>
            <a:off x="255588" y="5046663"/>
            <a:ext cx="73025" cy="1692275"/>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12" name="Rectangle 11"/>
          <p:cNvSpPr/>
          <p:nvPr/>
        </p:nvSpPr>
        <p:spPr>
          <a:xfrm>
            <a:off x="255588" y="4797425"/>
            <a:ext cx="73025" cy="228600"/>
          </a:xfrm>
          <a:prstGeom prst="rect">
            <a:avLst/>
          </a:prstGeom>
          <a:solidFill>
            <a:schemeClr val="accent3">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13" name="Rectangle 12"/>
          <p:cNvSpPr/>
          <p:nvPr/>
        </p:nvSpPr>
        <p:spPr>
          <a:xfrm>
            <a:off x="255588" y="4637088"/>
            <a:ext cx="73025" cy="138112"/>
          </a:xfrm>
          <a:prstGeom prst="rect">
            <a:avLst/>
          </a:prstGeom>
          <a:solidFill>
            <a:schemeClr val="bg2"/>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14" name="Rectangle 13"/>
          <p:cNvSpPr/>
          <p:nvPr/>
        </p:nvSpPr>
        <p:spPr>
          <a:xfrm>
            <a:off x="255588" y="4541838"/>
            <a:ext cx="73025" cy="7461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p>
        </p:txBody>
      </p:sp>
      <p:sp>
        <p:nvSpPr>
          <p:cNvPr id="8" name="Title 7"/>
          <p:cNvSpPr>
            <a:spLocks noGrp="1"/>
          </p:cNvSpPr>
          <p:nvPr>
            <p:ph type="ctrTitle"/>
          </p:nvPr>
        </p:nvSpPr>
        <p:spPr>
          <a:xfrm>
            <a:off x="914400" y="4343400"/>
            <a:ext cx="7772400" cy="1975104"/>
          </a:xfrm>
        </p:spPr>
        <p:txBody>
          <a:bodyPr/>
          <a:lstStyle>
            <a:lvl1pPr marR="9144" algn="l">
              <a:defRPr sz="4000" b="1" cap="all" spc="0" baseline="0">
                <a:effectLst>
                  <a:reflection blurRad="12700" stA="34000" endA="740" endPos="53000" dir="5400000" sy="-100000" algn="bl" rotWithShape="0"/>
                </a:effectLst>
              </a:defRPr>
            </a:lvl1pPr>
          </a:lstStyle>
          <a:p>
            <a:r>
              <a:rPr lang="en-US" smtClean="0"/>
              <a:t>Click to edit Master title style</a:t>
            </a:r>
            <a:endParaRPr lang="en-US"/>
          </a:p>
        </p:txBody>
      </p:sp>
      <p:sp>
        <p:nvSpPr>
          <p:cNvPr id="9" name="Subtitle 8"/>
          <p:cNvSpPr>
            <a:spLocks noGrp="1"/>
          </p:cNvSpPr>
          <p:nvPr>
            <p:ph type="subTitle" idx="1"/>
          </p:nvPr>
        </p:nvSpPr>
        <p:spPr>
          <a:xfrm>
            <a:off x="914400" y="2834640"/>
            <a:ext cx="7772400" cy="1508760"/>
          </a:xfrm>
        </p:spPr>
        <p:txBody>
          <a:bodyPr lIns="100584" anchor="b"/>
          <a:lstStyle>
            <a:lvl1pPr marL="0" indent="0" algn="l">
              <a:spcBef>
                <a:spcPts val="0"/>
              </a:spcBef>
              <a:buNone/>
              <a:defRPr sz="2000">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smtClean="0"/>
              <a:t>Click to edit Master subtitle style</a:t>
            </a:r>
            <a:endParaRPr lang="en-US"/>
          </a:p>
        </p:txBody>
      </p:sp>
      <p:sp>
        <p:nvSpPr>
          <p:cNvPr id="15" name="Date Placeholder 27"/>
          <p:cNvSpPr>
            <a:spLocks noGrp="1"/>
          </p:cNvSpPr>
          <p:nvPr>
            <p:ph type="dt" sz="half" idx="10"/>
          </p:nvPr>
        </p:nvSpPr>
        <p:spPr/>
        <p:txBody>
          <a:bodyPr/>
          <a:lstStyle>
            <a:lvl1pPr>
              <a:defRPr/>
            </a:lvl1pPr>
          </a:lstStyle>
          <a:p>
            <a:pPr>
              <a:defRPr/>
            </a:pPr>
            <a:endParaRPr lang="en-US"/>
          </a:p>
        </p:txBody>
      </p:sp>
      <p:sp>
        <p:nvSpPr>
          <p:cNvPr id="16" name="Footer Placeholder 16"/>
          <p:cNvSpPr>
            <a:spLocks noGrp="1"/>
          </p:cNvSpPr>
          <p:nvPr>
            <p:ph type="ftr" sz="quarter" idx="11"/>
          </p:nvPr>
        </p:nvSpPr>
        <p:spPr/>
        <p:txBody>
          <a:bodyPr/>
          <a:lstStyle>
            <a:lvl1pPr>
              <a:defRPr/>
            </a:lvl1pPr>
          </a:lstStyle>
          <a:p>
            <a:pPr>
              <a:defRPr/>
            </a:pPr>
            <a:endParaRPr lang="en-US"/>
          </a:p>
        </p:txBody>
      </p:sp>
      <p:sp>
        <p:nvSpPr>
          <p:cNvPr id="17" name="Slide Number Placeholder 28"/>
          <p:cNvSpPr>
            <a:spLocks noGrp="1"/>
          </p:cNvSpPr>
          <p:nvPr>
            <p:ph type="sldNum" sz="quarter" idx="12"/>
          </p:nvPr>
        </p:nvSpPr>
        <p:spPr/>
        <p:txBody>
          <a:bodyPr/>
          <a:lstStyle>
            <a:lvl1pPr>
              <a:defRPr/>
            </a:lvl1pPr>
          </a:lstStyle>
          <a:p>
            <a:pPr>
              <a:defRPr/>
            </a:pPr>
            <a:fld id="{952EE9DA-C75C-4BB1-9B0D-588B55805067}"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13"/>
          <p:cNvSpPr>
            <a:spLocks noGrp="1"/>
          </p:cNvSpPr>
          <p:nvPr>
            <p:ph type="dt" sz="half" idx="10"/>
          </p:nvPr>
        </p:nvSpPr>
        <p:spPr/>
        <p:txBody>
          <a:bodyPr/>
          <a:lstStyle>
            <a:lvl1pPr>
              <a:defRPr/>
            </a:lvl1pPr>
          </a:lstStyle>
          <a:p>
            <a:pPr>
              <a:defRPr/>
            </a:pPr>
            <a:endParaRPr lang="en-US"/>
          </a:p>
        </p:txBody>
      </p:sp>
      <p:sp>
        <p:nvSpPr>
          <p:cNvPr id="5" name="Footer Placeholder 2"/>
          <p:cNvSpPr>
            <a:spLocks noGrp="1"/>
          </p:cNvSpPr>
          <p:nvPr>
            <p:ph type="ftr" sz="quarter" idx="11"/>
          </p:nvPr>
        </p:nvSpPr>
        <p:spPr/>
        <p:txBody>
          <a:bodyPr/>
          <a:lstStyle>
            <a:lvl1pPr>
              <a:defRPr/>
            </a:lvl1pPr>
          </a:lstStyle>
          <a:p>
            <a:pPr>
              <a:defRPr/>
            </a:pPr>
            <a:endParaRPr lang="en-US"/>
          </a:p>
        </p:txBody>
      </p:sp>
      <p:sp>
        <p:nvSpPr>
          <p:cNvPr id="6" name="Slide Number Placeholder 22"/>
          <p:cNvSpPr>
            <a:spLocks noGrp="1"/>
          </p:cNvSpPr>
          <p:nvPr>
            <p:ph type="sldNum" sz="quarter" idx="12"/>
          </p:nvPr>
        </p:nvSpPr>
        <p:spPr/>
        <p:txBody>
          <a:bodyPr/>
          <a:lstStyle>
            <a:lvl1pPr>
              <a:defRPr/>
            </a:lvl1pPr>
          </a:lstStyle>
          <a:p>
            <a:pPr>
              <a:defRPr/>
            </a:pPr>
            <a:fld id="{735D49B7-FE25-46BF-B6C1-9B8259A11B73}"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secHead" preserve="1">
  <p:cSld name="Section Header">
    <p:spTree>
      <p:nvGrpSpPr>
        <p:cNvPr id="1" name=""/>
        <p:cNvGrpSpPr/>
        <p:nvPr/>
      </p:nvGrpSpPr>
      <p:grpSpPr>
        <a:xfrm>
          <a:off x="0" y="0"/>
          <a:ext cx="0" cy="0"/>
          <a:chOff x="0" y="0"/>
          <a:chExt cx="0" cy="0"/>
        </a:xfrm>
      </p:grpSpPr>
      <p:sp>
        <p:nvSpPr>
          <p:cNvPr id="4" name="Freeform 3"/>
          <p:cNvSpPr>
            <a:spLocks/>
          </p:cNvSpPr>
          <p:nvPr/>
        </p:nvSpPr>
        <p:spPr bwMode="auto">
          <a:xfrm>
            <a:off x="4829175" y="1073150"/>
            <a:ext cx="4321175" cy="5791200"/>
          </a:xfrm>
          <a:custGeom>
            <a:avLst>
              <a:gd name="A1" fmla="val 0"/>
              <a:gd name="A2" fmla="val 0"/>
              <a:gd name="A3" fmla="val 0"/>
              <a:gd name="A4" fmla="val 0"/>
              <a:gd name="A5" fmla="val 0"/>
              <a:gd name="A6" fmla="val 0"/>
              <a:gd name="A7" fmla="val 0"/>
              <a:gd name="A8" fmla="val 0"/>
            </a:avLst>
            <a:gdLst/>
            <a:ahLst/>
            <a:cxnLst>
              <a:cxn ang="0">
                <a:pos x="0" y="3648"/>
              </a:cxn>
              <a:cxn ang="0">
                <a:pos x="720" y="2016"/>
              </a:cxn>
              <a:cxn ang="0">
                <a:pos x="2736" y="0"/>
              </a:cxn>
              <a:cxn ang="0">
                <a:pos x="2736" y="96"/>
              </a:cxn>
              <a:cxn ang="0">
                <a:pos x="744" y="2038"/>
              </a:cxn>
              <a:cxn ang="0">
                <a:pos x="48" y="3648"/>
              </a:cxn>
              <a:cxn ang="0">
                <a:pos x="0" y="3648"/>
              </a:cxn>
            </a:cxnLst>
            <a:rect l="0" t="0" r="0" b="0"/>
            <a:pathLst>
              <a:path w="2736" h="3648">
                <a:moveTo>
                  <a:pt x="0" y="3648"/>
                </a:moveTo>
                <a:lnTo>
                  <a:pt x="720" y="2016"/>
                </a:lnTo>
                <a:lnTo>
                  <a:pt x="2736" y="672"/>
                </a:lnTo>
                <a:lnTo>
                  <a:pt x="2736" y="720"/>
                </a:lnTo>
                <a:lnTo>
                  <a:pt x="744" y="2038"/>
                </a:lnTo>
                <a:lnTo>
                  <a:pt x="48" y="3648"/>
                </a:lnTo>
                <a:lnTo>
                  <a:pt x="48" y="3648"/>
                </a:lnTo>
                <a:close/>
              </a:path>
            </a:pathLst>
          </a:custGeom>
          <a:noFill/>
          <a:ln w="3175" cap="flat" cmpd="sng" algn="ctr">
            <a:solidFill>
              <a:schemeClr val="accent2">
                <a:alpha val="53000"/>
              </a:schemeClr>
            </a:solidFill>
            <a:prstDash val="solid"/>
            <a:round/>
            <a:headEnd type="none" w="med" len="med"/>
            <a:tailEnd type="none" w="med" len="med"/>
          </a:ln>
          <a:effectLst/>
        </p:spPr>
        <p:txBody>
          <a:bodyPr/>
          <a:lstStyle/>
          <a:p>
            <a:pPr eaLnBrk="0" hangingPunct="0">
              <a:defRPr/>
            </a:pPr>
            <a:endParaRPr lang="en-US">
              <a:cs typeface="+mn-cs"/>
            </a:endParaRPr>
          </a:p>
        </p:txBody>
      </p:sp>
      <p:sp>
        <p:nvSpPr>
          <p:cNvPr id="5" name="Freeform 4"/>
          <p:cNvSpPr>
            <a:spLocks/>
          </p:cNvSpPr>
          <p:nvPr/>
        </p:nvSpPr>
        <p:spPr bwMode="auto">
          <a:xfrm>
            <a:off x="374650" y="0"/>
            <a:ext cx="5513388" cy="6615113"/>
          </a:xfrm>
          <a:custGeom>
            <a:avLst>
              <a:gd name="A1" fmla="val 0"/>
              <a:gd name="A2" fmla="val 0"/>
              <a:gd name="A3" fmla="val 0"/>
              <a:gd name="A4" fmla="val 0"/>
              <a:gd name="A5" fmla="val 0"/>
              <a:gd name="A6" fmla="val 0"/>
              <a:gd name="A7" fmla="val 0"/>
              <a:gd name="A8" fmla="val 0"/>
            </a:avLst>
            <a:gdLst/>
            <a:ahLst/>
            <a:cxnLst>
              <a:cxn ang="0">
                <a:pos x="0" y="4080"/>
              </a:cxn>
              <a:cxn ang="0">
                <a:pos x="0" y="4128"/>
              </a:cxn>
              <a:cxn ang="0">
                <a:pos x="3504" y="2640"/>
              </a:cxn>
              <a:cxn ang="0">
                <a:pos x="2880" y="0"/>
              </a:cxn>
              <a:cxn ang="0">
                <a:pos x="2832" y="0"/>
              </a:cxn>
              <a:cxn ang="0">
                <a:pos x="3465" y="2619"/>
              </a:cxn>
              <a:cxn ang="0">
                <a:pos x="0" y="4080"/>
              </a:cxn>
            </a:cxnLst>
            <a:rect l="0" t="0" r="0" b="0"/>
            <a:pathLst>
              <a:path w="3504" h="4128">
                <a:moveTo>
                  <a:pt x="0" y="4080"/>
                </a:moveTo>
                <a:lnTo>
                  <a:pt x="0" y="4128"/>
                </a:lnTo>
                <a:lnTo>
                  <a:pt x="3504" y="2640"/>
                </a:lnTo>
                <a:lnTo>
                  <a:pt x="2880" y="0"/>
                </a:lnTo>
                <a:lnTo>
                  <a:pt x="2832" y="0"/>
                </a:lnTo>
                <a:lnTo>
                  <a:pt x="3465" y="2619"/>
                </a:lnTo>
                <a:lnTo>
                  <a:pt x="0" y="4080"/>
                </a:lnTo>
                <a:close/>
              </a:path>
            </a:pathLst>
          </a:custGeom>
          <a:noFill/>
          <a:ln w="3175" cap="flat" cmpd="sng" algn="ctr">
            <a:solidFill>
              <a:schemeClr val="accent2">
                <a:alpha val="53000"/>
              </a:schemeClr>
            </a:solidFill>
            <a:prstDash val="solid"/>
            <a:round/>
            <a:headEnd type="none" w="med" len="med"/>
            <a:tailEnd type="none" w="med" len="med"/>
          </a:ln>
          <a:effectLst/>
        </p:spPr>
        <p:txBody>
          <a:bodyPr/>
          <a:lstStyle/>
          <a:p>
            <a:pPr eaLnBrk="0" hangingPunct="0">
              <a:defRPr/>
            </a:pPr>
            <a:endParaRPr lang="en-US">
              <a:cs typeface="+mn-cs"/>
            </a:endParaRPr>
          </a:p>
        </p:txBody>
      </p:sp>
      <p:sp>
        <p:nvSpPr>
          <p:cNvPr id="6" name="Freeform 5"/>
          <p:cNvSpPr>
            <a:spLocks/>
          </p:cNvSpPr>
          <p:nvPr/>
        </p:nvSpPr>
        <p:spPr bwMode="auto">
          <a:xfrm rot="5236414">
            <a:off x="4461669" y="1483519"/>
            <a:ext cx="4114800" cy="1189038"/>
          </a:xfrm>
          <a:custGeom>
            <a:avLst>
              <a:gd name="A1" fmla="val 0"/>
              <a:gd name="A2" fmla="val 0"/>
              <a:gd name="A3" fmla="val 0"/>
              <a:gd name="A4" fmla="val 0"/>
              <a:gd name="A5" fmla="val 0"/>
              <a:gd name="A6" fmla="val 0"/>
              <a:gd name="A7" fmla="val 0"/>
              <a:gd name="A8" fmla="val 0"/>
            </a:avLst>
            <a:gdLst/>
            <a:ahLst/>
            <a:cxnLst>
              <a:cxn ang="0">
                <a:pos x="0" y="0"/>
              </a:cxn>
              <a:cxn ang="0">
                <a:pos x="3552" y="1344"/>
              </a:cxn>
              <a:cxn ang="0">
                <a:pos x="0" y="48"/>
              </a:cxn>
              <a:cxn ang="0">
                <a:pos x="0" y="0"/>
              </a:cxn>
            </a:cxnLst>
            <a:rect l="0" t="0" r="0" b="0"/>
            <a:pathLst>
              <a:path w="3552" h="1344">
                <a:moveTo>
                  <a:pt x="0" y="0"/>
                </a:moveTo>
                <a:lnTo>
                  <a:pt x="3552" y="1344"/>
                </a:lnTo>
                <a:lnTo>
                  <a:pt x="0" y="48"/>
                </a:lnTo>
                <a:lnTo>
                  <a:pt x="0" y="0"/>
                </a:lnTo>
                <a:close/>
              </a:path>
            </a:pathLst>
          </a:custGeom>
          <a:solidFill>
            <a:schemeClr val="bg2">
              <a:tint val="95000"/>
              <a:satMod val="180000"/>
              <a:alpha val="30000"/>
            </a:schemeClr>
          </a:solidFill>
          <a:ln w="9525" cap="flat" cmpd="sng" algn="ctr">
            <a:noFill/>
            <a:prstDash val="solid"/>
            <a:round/>
            <a:headEnd type="none" w="med" len="med"/>
            <a:tailEnd type="none" w="med" len="med"/>
          </a:ln>
          <a:effectLst/>
        </p:spPr>
        <p:txBody>
          <a:bodyPr/>
          <a:lstStyle/>
          <a:p>
            <a:pPr eaLnBrk="0" hangingPunct="0">
              <a:defRPr/>
            </a:pPr>
            <a:endParaRPr lang="en-US">
              <a:cs typeface="+mn-cs"/>
            </a:endParaRPr>
          </a:p>
        </p:txBody>
      </p:sp>
      <p:sp>
        <p:nvSpPr>
          <p:cNvPr id="7" name="Freeform 6"/>
          <p:cNvSpPr>
            <a:spLocks/>
          </p:cNvSpPr>
          <p:nvPr/>
        </p:nvSpPr>
        <p:spPr bwMode="auto">
          <a:xfrm>
            <a:off x="5943600" y="0"/>
            <a:ext cx="2743200" cy="4267200"/>
          </a:xfrm>
          <a:custGeom>
            <a:avLst>
              <a:gd name="A1" fmla="val 0"/>
              <a:gd name="A2" fmla="val 0"/>
              <a:gd name="A3" fmla="val 0"/>
              <a:gd name="A4" fmla="val 0"/>
              <a:gd name="A5" fmla="val 0"/>
              <a:gd name="A6" fmla="val 0"/>
              <a:gd name="A7" fmla="val 0"/>
              <a:gd name="A8" fmla="val 0"/>
            </a:avLst>
            <a:gdLst/>
            <a:ahLst/>
            <a:cxnLst>
              <a:cxn ang="0">
                <a:pos x="1104" y="0"/>
              </a:cxn>
              <a:cxn ang="0">
                <a:pos x="1728" y="0"/>
              </a:cxn>
              <a:cxn ang="0">
                <a:pos x="0" y="2688"/>
              </a:cxn>
              <a:cxn ang="0">
                <a:pos x="1104" y="0"/>
              </a:cxn>
            </a:cxnLst>
            <a:rect l="0" t="0" r="0" b="0"/>
            <a:pathLst>
              <a:path w="1728" h="2688">
                <a:moveTo>
                  <a:pt x="1104" y="0"/>
                </a:moveTo>
                <a:lnTo>
                  <a:pt x="1728" y="0"/>
                </a:lnTo>
                <a:lnTo>
                  <a:pt x="0" y="2688"/>
                </a:lnTo>
                <a:lnTo>
                  <a:pt x="1104"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p>
            <a:pPr eaLnBrk="0" hangingPunct="0">
              <a:defRPr/>
            </a:pPr>
            <a:endParaRPr lang="en-US">
              <a:cs typeface="+mn-cs"/>
            </a:endParaRPr>
          </a:p>
        </p:txBody>
      </p:sp>
      <p:sp>
        <p:nvSpPr>
          <p:cNvPr id="8" name="Freeform 7"/>
          <p:cNvSpPr>
            <a:spLocks/>
          </p:cNvSpPr>
          <p:nvPr/>
        </p:nvSpPr>
        <p:spPr bwMode="auto">
          <a:xfrm>
            <a:off x="5943600" y="4267200"/>
            <a:ext cx="3200400" cy="1143000"/>
          </a:xfrm>
          <a:custGeom>
            <a:avLst>
              <a:gd name="A1" fmla="val 0"/>
              <a:gd name="A2" fmla="val 0"/>
              <a:gd name="A3" fmla="val 0"/>
              <a:gd name="A4" fmla="val 0"/>
              <a:gd name="A5" fmla="val 0"/>
              <a:gd name="A6" fmla="val 0"/>
              <a:gd name="A7" fmla="val 0"/>
              <a:gd name="A8" fmla="val 0"/>
            </a:avLst>
            <a:gdLst/>
            <a:ahLst/>
            <a:cxnLst>
              <a:cxn ang="0">
                <a:pos x="0" y="0"/>
              </a:cxn>
              <a:cxn ang="0">
                <a:pos x="2016" y="240"/>
              </a:cxn>
              <a:cxn ang="0">
                <a:pos x="2016" y="720"/>
              </a:cxn>
              <a:cxn ang="0">
                <a:pos x="0" y="0"/>
              </a:cxn>
            </a:cxnLst>
            <a:rect l="0" t="0" r="0" b="0"/>
            <a:pathLst>
              <a:path w="2016" h="720">
                <a:moveTo>
                  <a:pt x="0" y="0"/>
                </a:moveTo>
                <a:lnTo>
                  <a:pt x="2016" y="240"/>
                </a:lnTo>
                <a:lnTo>
                  <a:pt x="2016" y="720"/>
                </a:lnTo>
                <a:lnTo>
                  <a:pt x="0"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p>
            <a:pPr eaLnBrk="0" hangingPunct="0">
              <a:defRPr/>
            </a:pPr>
            <a:endParaRPr lang="en-US">
              <a:cs typeface="+mn-cs"/>
            </a:endParaRPr>
          </a:p>
        </p:txBody>
      </p:sp>
      <p:sp>
        <p:nvSpPr>
          <p:cNvPr id="9" name="Freeform 8"/>
          <p:cNvSpPr>
            <a:spLocks/>
          </p:cNvSpPr>
          <p:nvPr/>
        </p:nvSpPr>
        <p:spPr bwMode="auto">
          <a:xfrm>
            <a:off x="5943600" y="0"/>
            <a:ext cx="1371600" cy="4267200"/>
          </a:xfrm>
          <a:custGeom>
            <a:avLst>
              <a:gd name="A1" fmla="val 0"/>
              <a:gd name="A2" fmla="val 0"/>
              <a:gd name="A3" fmla="val 0"/>
              <a:gd name="A4" fmla="val 0"/>
              <a:gd name="A5" fmla="val 0"/>
              <a:gd name="A6" fmla="val 0"/>
              <a:gd name="A7" fmla="val 0"/>
              <a:gd name="A8" fmla="val 0"/>
            </a:avLst>
            <a:gdLst/>
            <a:ahLst/>
            <a:cxnLst>
              <a:cxn ang="0">
                <a:pos x="864" y="0"/>
              </a:cxn>
              <a:cxn ang="0">
                <a:pos x="0" y="2688"/>
              </a:cxn>
              <a:cxn ang="0">
                <a:pos x="768" y="0"/>
              </a:cxn>
              <a:cxn ang="0">
                <a:pos x="864" y="0"/>
              </a:cxn>
            </a:cxnLst>
            <a:rect l="0" t="0" r="0" b="0"/>
            <a:pathLst>
              <a:path w="864" h="2688">
                <a:moveTo>
                  <a:pt x="864" y="0"/>
                </a:moveTo>
                <a:lnTo>
                  <a:pt x="0" y="2688"/>
                </a:lnTo>
                <a:lnTo>
                  <a:pt x="768" y="0"/>
                </a:lnTo>
                <a:lnTo>
                  <a:pt x="864"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p>
            <a:pPr eaLnBrk="0" hangingPunct="0">
              <a:defRPr/>
            </a:pPr>
            <a:endParaRPr lang="en-US">
              <a:cs typeface="+mn-cs"/>
            </a:endParaRPr>
          </a:p>
        </p:txBody>
      </p:sp>
      <p:sp>
        <p:nvSpPr>
          <p:cNvPr id="10" name="Freeform 9"/>
          <p:cNvSpPr>
            <a:spLocks/>
          </p:cNvSpPr>
          <p:nvPr/>
        </p:nvSpPr>
        <p:spPr bwMode="auto">
          <a:xfrm>
            <a:off x="5948363" y="4246563"/>
            <a:ext cx="2090737" cy="2611437"/>
          </a:xfrm>
          <a:custGeom>
            <a:avLst>
              <a:gd name="A1" fmla="val 0"/>
              <a:gd name="A2" fmla="val 0"/>
              <a:gd name="A3" fmla="val 0"/>
              <a:gd name="A4" fmla="val 0"/>
              <a:gd name="A5" fmla="val 0"/>
              <a:gd name="A6" fmla="val 0"/>
              <a:gd name="A7" fmla="val 0"/>
              <a:gd name="A8" fmla="val 0"/>
            </a:avLst>
            <a:gdLst/>
            <a:ahLst/>
            <a:cxnLst>
              <a:cxn ang="0">
                <a:pos x="1071" y="1645"/>
              </a:cxn>
              <a:cxn ang="0">
                <a:pos x="1317" y="1645"/>
              </a:cxn>
              <a:cxn ang="0">
                <a:pos x="0" y="0"/>
              </a:cxn>
              <a:cxn ang="0">
                <a:pos x="1071" y="1645"/>
              </a:cxn>
            </a:cxnLst>
            <a:rect l="0" t="0" r="0" b="0"/>
            <a:pathLst>
              <a:path w="1317" h="1645">
                <a:moveTo>
                  <a:pt x="1071" y="1645"/>
                </a:moveTo>
                <a:lnTo>
                  <a:pt x="1317" y="1645"/>
                </a:lnTo>
                <a:lnTo>
                  <a:pt x="0" y="0"/>
                </a:lnTo>
                <a:lnTo>
                  <a:pt x="1071" y="1645"/>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p>
            <a:pPr eaLnBrk="0" hangingPunct="0">
              <a:defRPr/>
            </a:pPr>
            <a:endParaRPr lang="en-US">
              <a:cs typeface="+mn-cs"/>
            </a:endParaRPr>
          </a:p>
        </p:txBody>
      </p:sp>
      <p:sp>
        <p:nvSpPr>
          <p:cNvPr id="11" name="Freeform 10"/>
          <p:cNvSpPr>
            <a:spLocks/>
          </p:cNvSpPr>
          <p:nvPr/>
        </p:nvSpPr>
        <p:spPr bwMode="auto">
          <a:xfrm>
            <a:off x="5943600" y="4267200"/>
            <a:ext cx="1600200" cy="2590800"/>
          </a:xfrm>
          <a:custGeom>
            <a:avLst>
              <a:gd name="A1" fmla="val 0"/>
              <a:gd name="A2" fmla="val 0"/>
              <a:gd name="A3" fmla="val 0"/>
              <a:gd name="A4" fmla="val 0"/>
              <a:gd name="A5" fmla="val 0"/>
              <a:gd name="A6" fmla="val 0"/>
              <a:gd name="A7" fmla="val 0"/>
              <a:gd name="A8" fmla="val 0"/>
            </a:avLst>
            <a:gdLst/>
            <a:ahLst/>
            <a:cxnLst>
              <a:cxn ang="0">
                <a:pos x="1008" y="1632"/>
              </a:cxn>
              <a:cxn ang="0">
                <a:pos x="0" y="0"/>
              </a:cxn>
              <a:cxn ang="0">
                <a:pos x="960" y="1632"/>
              </a:cxn>
              <a:cxn ang="0">
                <a:pos x="1008" y="1632"/>
              </a:cxn>
            </a:cxnLst>
            <a:rect l="0" t="0" r="0" b="0"/>
            <a:pathLst>
              <a:path w="1008" h="1632">
                <a:moveTo>
                  <a:pt x="1008" y="1632"/>
                </a:moveTo>
                <a:lnTo>
                  <a:pt x="0" y="0"/>
                </a:lnTo>
                <a:lnTo>
                  <a:pt x="960" y="1632"/>
                </a:lnTo>
                <a:lnTo>
                  <a:pt x="1008" y="1632"/>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p>
            <a:pPr eaLnBrk="0" hangingPunct="0">
              <a:defRPr/>
            </a:pPr>
            <a:endParaRPr lang="en-US">
              <a:cs typeface="+mn-cs"/>
            </a:endParaRPr>
          </a:p>
        </p:txBody>
      </p:sp>
      <p:sp>
        <p:nvSpPr>
          <p:cNvPr id="12" name="Freeform 11"/>
          <p:cNvSpPr>
            <a:spLocks/>
          </p:cNvSpPr>
          <p:nvPr/>
        </p:nvSpPr>
        <p:spPr bwMode="auto">
          <a:xfrm>
            <a:off x="5943600" y="1371600"/>
            <a:ext cx="3200400" cy="2895600"/>
          </a:xfrm>
          <a:custGeom>
            <a:avLst>
              <a:gd name="A1" fmla="val 0"/>
              <a:gd name="A2" fmla="val 0"/>
              <a:gd name="A3" fmla="val 0"/>
              <a:gd name="A4" fmla="val 0"/>
              <a:gd name="A5" fmla="val 0"/>
              <a:gd name="A6" fmla="val 0"/>
              <a:gd name="A7" fmla="val 0"/>
              <a:gd name="A8" fmla="val 0"/>
            </a:avLst>
            <a:gdLst/>
            <a:ahLst/>
            <a:cxnLst>
              <a:cxn ang="0">
                <a:pos x="2016" y="0"/>
              </a:cxn>
              <a:cxn ang="0">
                <a:pos x="2016" y="144"/>
              </a:cxn>
              <a:cxn ang="0">
                <a:pos x="0" y="1824"/>
              </a:cxn>
              <a:cxn ang="0">
                <a:pos x="2016" y="0"/>
              </a:cxn>
            </a:cxnLst>
            <a:rect l="0" t="0" r="0" b="0"/>
            <a:pathLst>
              <a:path w="2016" h="1824">
                <a:moveTo>
                  <a:pt x="2016" y="0"/>
                </a:moveTo>
                <a:lnTo>
                  <a:pt x="2016" y="144"/>
                </a:lnTo>
                <a:lnTo>
                  <a:pt x="0" y="1824"/>
                </a:lnTo>
                <a:lnTo>
                  <a:pt x="2016"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p>
            <a:pPr eaLnBrk="0" hangingPunct="0">
              <a:defRPr/>
            </a:pPr>
            <a:endParaRPr lang="en-US">
              <a:cs typeface="+mn-cs"/>
            </a:endParaRPr>
          </a:p>
        </p:txBody>
      </p:sp>
      <p:sp>
        <p:nvSpPr>
          <p:cNvPr id="13" name="Freeform 12"/>
          <p:cNvSpPr>
            <a:spLocks/>
          </p:cNvSpPr>
          <p:nvPr/>
        </p:nvSpPr>
        <p:spPr bwMode="auto">
          <a:xfrm>
            <a:off x="5943600" y="1752600"/>
            <a:ext cx="3200400" cy="2514600"/>
          </a:xfrm>
          <a:custGeom>
            <a:avLst>
              <a:gd name="A1" fmla="val 0"/>
              <a:gd name="A2" fmla="val 0"/>
              <a:gd name="A3" fmla="val 0"/>
              <a:gd name="A4" fmla="val 0"/>
              <a:gd name="A5" fmla="val 0"/>
              <a:gd name="A6" fmla="val 0"/>
              <a:gd name="A7" fmla="val 0"/>
              <a:gd name="A8" fmla="val 0"/>
            </a:avLst>
            <a:gdLst/>
            <a:ahLst/>
            <a:cxnLst>
              <a:cxn ang="0">
                <a:pos x="2016" y="0"/>
              </a:cxn>
              <a:cxn ang="0">
                <a:pos x="0" y="1584"/>
              </a:cxn>
              <a:cxn ang="0">
                <a:pos x="2016" y="48"/>
              </a:cxn>
              <a:cxn ang="0">
                <a:pos x="2016" y="0"/>
              </a:cxn>
            </a:cxnLst>
            <a:rect l="0" t="0" r="0" b="0"/>
            <a:pathLst>
              <a:path w="2016" h="1584">
                <a:moveTo>
                  <a:pt x="2016" y="0"/>
                </a:moveTo>
                <a:lnTo>
                  <a:pt x="0" y="1584"/>
                </a:lnTo>
                <a:lnTo>
                  <a:pt x="2016" y="48"/>
                </a:lnTo>
                <a:lnTo>
                  <a:pt x="2016"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p>
            <a:pPr eaLnBrk="0" hangingPunct="0">
              <a:defRPr/>
            </a:pPr>
            <a:endParaRPr lang="en-US">
              <a:cs typeface="+mn-cs"/>
            </a:endParaRPr>
          </a:p>
        </p:txBody>
      </p:sp>
      <p:sp>
        <p:nvSpPr>
          <p:cNvPr id="14" name="Freeform 13"/>
          <p:cNvSpPr>
            <a:spLocks/>
          </p:cNvSpPr>
          <p:nvPr/>
        </p:nvSpPr>
        <p:spPr bwMode="auto">
          <a:xfrm>
            <a:off x="990600" y="4267200"/>
            <a:ext cx="4953000" cy="2590800"/>
          </a:xfrm>
          <a:custGeom>
            <a:avLst>
              <a:gd name="A1" fmla="val 0"/>
              <a:gd name="A2" fmla="val 0"/>
              <a:gd name="A3" fmla="val 0"/>
              <a:gd name="A4" fmla="val 0"/>
              <a:gd name="A5" fmla="val 0"/>
              <a:gd name="A6" fmla="val 0"/>
              <a:gd name="A7" fmla="val 0"/>
              <a:gd name="A8" fmla="val 0"/>
            </a:avLst>
            <a:gdLst/>
            <a:ahLst/>
            <a:cxnLst>
              <a:cxn ang="0">
                <a:pos x="0" y="1632"/>
              </a:cxn>
              <a:cxn ang="0">
                <a:pos x="3120" y="0"/>
              </a:cxn>
              <a:cxn ang="0">
                <a:pos x="1056" y="1632"/>
              </a:cxn>
              <a:cxn ang="0">
                <a:pos x="0" y="1632"/>
              </a:cxn>
            </a:cxnLst>
            <a:rect l="0" t="0" r="0" b="0"/>
            <a:pathLst>
              <a:path w="3120" h="1632">
                <a:moveTo>
                  <a:pt x="0" y="1632"/>
                </a:moveTo>
                <a:lnTo>
                  <a:pt x="3120" y="0"/>
                </a:lnTo>
                <a:lnTo>
                  <a:pt x="1056" y="1632"/>
                </a:lnTo>
                <a:lnTo>
                  <a:pt x="0" y="1632"/>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p>
            <a:pPr eaLnBrk="0" hangingPunct="0">
              <a:defRPr/>
            </a:pPr>
            <a:endParaRPr lang="en-US">
              <a:cs typeface="+mn-cs"/>
            </a:endParaRPr>
          </a:p>
        </p:txBody>
      </p:sp>
      <p:sp>
        <p:nvSpPr>
          <p:cNvPr id="15" name="Freeform 14"/>
          <p:cNvSpPr>
            <a:spLocks/>
          </p:cNvSpPr>
          <p:nvPr/>
        </p:nvSpPr>
        <p:spPr bwMode="auto">
          <a:xfrm>
            <a:off x="533400" y="4267200"/>
            <a:ext cx="5334000" cy="2590800"/>
          </a:xfrm>
          <a:custGeom>
            <a:avLst>
              <a:gd name="A1" fmla="val 0"/>
              <a:gd name="A2" fmla="val 0"/>
              <a:gd name="A3" fmla="val 0"/>
              <a:gd name="A4" fmla="val 0"/>
              <a:gd name="A5" fmla="val 0"/>
              <a:gd name="A6" fmla="val 0"/>
              <a:gd name="A7" fmla="val 0"/>
              <a:gd name="A8" fmla="val 0"/>
            </a:avLst>
            <a:gdLst/>
            <a:ahLst/>
            <a:cxnLst>
              <a:cxn ang="0">
                <a:pos x="0" y="1632"/>
              </a:cxn>
              <a:cxn ang="0">
                <a:pos x="3360" y="0"/>
              </a:cxn>
              <a:cxn ang="0">
                <a:pos x="144" y="1632"/>
              </a:cxn>
              <a:cxn ang="0">
                <a:pos x="0" y="1632"/>
              </a:cxn>
            </a:cxnLst>
            <a:rect l="0" t="0" r="0" b="0"/>
            <a:pathLst>
              <a:path w="3360" h="1632">
                <a:moveTo>
                  <a:pt x="0" y="1632"/>
                </a:moveTo>
                <a:lnTo>
                  <a:pt x="3360" y="0"/>
                </a:lnTo>
                <a:lnTo>
                  <a:pt x="144" y="1632"/>
                </a:lnTo>
                <a:lnTo>
                  <a:pt x="0" y="1632"/>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p>
            <a:pPr eaLnBrk="0" hangingPunct="0">
              <a:defRPr/>
            </a:pPr>
            <a:endParaRPr lang="en-US">
              <a:cs typeface="+mn-cs"/>
            </a:endParaRPr>
          </a:p>
        </p:txBody>
      </p:sp>
      <p:sp>
        <p:nvSpPr>
          <p:cNvPr id="16" name="Freeform 15"/>
          <p:cNvSpPr>
            <a:spLocks/>
          </p:cNvSpPr>
          <p:nvPr/>
        </p:nvSpPr>
        <p:spPr bwMode="auto">
          <a:xfrm>
            <a:off x="366713" y="2438400"/>
            <a:ext cx="5638800" cy="1828800"/>
          </a:xfrm>
          <a:custGeom>
            <a:avLst>
              <a:gd name="A1" fmla="val 0"/>
              <a:gd name="A2" fmla="val 0"/>
              <a:gd name="A3" fmla="val 0"/>
              <a:gd name="A4" fmla="val 0"/>
              <a:gd name="A5" fmla="val 0"/>
              <a:gd name="A6" fmla="val 0"/>
              <a:gd name="A7" fmla="val 0"/>
              <a:gd name="A8" fmla="val 0"/>
            </a:avLst>
            <a:gdLst/>
            <a:ahLst/>
            <a:cxnLst>
              <a:cxn ang="0">
                <a:pos x="0" y="0"/>
              </a:cxn>
              <a:cxn ang="0">
                <a:pos x="3552" y="1152"/>
              </a:cxn>
              <a:cxn ang="0">
                <a:pos x="0" y="384"/>
              </a:cxn>
              <a:cxn ang="0">
                <a:pos x="0" y="0"/>
              </a:cxn>
            </a:cxnLst>
            <a:rect l="0" t="0" r="0" b="0"/>
            <a:pathLst>
              <a:path w="3552" h="1152">
                <a:moveTo>
                  <a:pt x="0" y="0"/>
                </a:moveTo>
                <a:lnTo>
                  <a:pt x="3504" y="1152"/>
                </a:lnTo>
                <a:lnTo>
                  <a:pt x="0" y="384"/>
                </a:lnTo>
                <a:lnTo>
                  <a:pt x="0"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p>
            <a:pPr eaLnBrk="0" hangingPunct="0">
              <a:defRPr/>
            </a:pPr>
            <a:endParaRPr lang="en-US">
              <a:cs typeface="+mn-cs"/>
            </a:endParaRPr>
          </a:p>
        </p:txBody>
      </p:sp>
      <p:sp>
        <p:nvSpPr>
          <p:cNvPr id="17" name="Freeform 16"/>
          <p:cNvSpPr>
            <a:spLocks/>
          </p:cNvSpPr>
          <p:nvPr/>
        </p:nvSpPr>
        <p:spPr bwMode="auto">
          <a:xfrm>
            <a:off x="366713" y="2133600"/>
            <a:ext cx="5638800" cy="2133600"/>
          </a:xfrm>
          <a:custGeom>
            <a:avLst>
              <a:gd name="A1" fmla="val 0"/>
              <a:gd name="A2" fmla="val 0"/>
              <a:gd name="A3" fmla="val 0"/>
              <a:gd name="A4" fmla="val 0"/>
              <a:gd name="A5" fmla="val 0"/>
              <a:gd name="A6" fmla="val 0"/>
              <a:gd name="A7" fmla="val 0"/>
              <a:gd name="A8" fmla="val 0"/>
            </a:avLst>
            <a:gdLst/>
            <a:ahLst/>
            <a:cxnLst>
              <a:cxn ang="0">
                <a:pos x="0" y="0"/>
              </a:cxn>
              <a:cxn ang="0">
                <a:pos x="3552" y="1344"/>
              </a:cxn>
              <a:cxn ang="0">
                <a:pos x="0" y="48"/>
              </a:cxn>
              <a:cxn ang="0">
                <a:pos x="0" y="0"/>
              </a:cxn>
            </a:cxnLst>
            <a:rect l="0" t="0" r="0" b="0"/>
            <a:pathLst>
              <a:path w="3552" h="1344">
                <a:moveTo>
                  <a:pt x="0" y="0"/>
                </a:moveTo>
                <a:lnTo>
                  <a:pt x="3552" y="1344"/>
                </a:lnTo>
                <a:lnTo>
                  <a:pt x="0" y="48"/>
                </a:lnTo>
                <a:lnTo>
                  <a:pt x="0"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p>
            <a:pPr eaLnBrk="0" hangingPunct="0">
              <a:defRPr/>
            </a:pPr>
            <a:endParaRPr lang="en-US">
              <a:cs typeface="+mn-cs"/>
            </a:endParaRPr>
          </a:p>
        </p:txBody>
      </p:sp>
      <p:sp>
        <p:nvSpPr>
          <p:cNvPr id="18" name="Freeform 17"/>
          <p:cNvSpPr>
            <a:spLocks/>
          </p:cNvSpPr>
          <p:nvPr/>
        </p:nvSpPr>
        <p:spPr bwMode="auto">
          <a:xfrm>
            <a:off x="4572000" y="4267200"/>
            <a:ext cx="1371600" cy="2590800"/>
          </a:xfrm>
          <a:custGeom>
            <a:avLst>
              <a:gd name="A1" fmla="val 0"/>
              <a:gd name="A2" fmla="val 0"/>
              <a:gd name="A3" fmla="val 0"/>
              <a:gd name="A4" fmla="val 0"/>
              <a:gd name="A5" fmla="val 0"/>
              <a:gd name="A6" fmla="val 0"/>
              <a:gd name="A7" fmla="val 0"/>
              <a:gd name="A8" fmla="val 0"/>
            </a:avLst>
            <a:gdLst/>
            <a:ahLst/>
            <a:cxnLst>
              <a:cxn ang="0">
                <a:pos x="0" y="1632"/>
              </a:cxn>
              <a:cxn ang="0">
                <a:pos x="96" y="1632"/>
              </a:cxn>
              <a:cxn ang="0">
                <a:pos x="864" y="0"/>
              </a:cxn>
              <a:cxn ang="0">
                <a:pos x="0" y="1632"/>
              </a:cxn>
            </a:cxnLst>
            <a:rect l="0" t="0" r="0" b="0"/>
            <a:pathLst>
              <a:path w="864" h="1632">
                <a:moveTo>
                  <a:pt x="0" y="1632"/>
                </a:moveTo>
                <a:lnTo>
                  <a:pt x="96" y="1632"/>
                </a:lnTo>
                <a:lnTo>
                  <a:pt x="864" y="0"/>
                </a:lnTo>
                <a:lnTo>
                  <a:pt x="0" y="1632"/>
                </a:lnTo>
                <a:close/>
              </a:path>
            </a:pathLst>
          </a:custGeom>
          <a:solidFill>
            <a:schemeClr val="bg2">
              <a:tint val="95000"/>
              <a:satMod val="180000"/>
              <a:alpha val="30000"/>
            </a:schemeClr>
          </a:solidFill>
          <a:ln w="9525" cap="flat" cmpd="sng" algn="ctr">
            <a:noFill/>
            <a:prstDash val="solid"/>
            <a:round/>
            <a:headEnd type="none" w="med" len="med"/>
            <a:tailEnd type="none" w="med" len="med"/>
          </a:ln>
          <a:effectLst/>
        </p:spPr>
        <p:txBody>
          <a:bodyPr/>
          <a:lstStyle/>
          <a:p>
            <a:pPr eaLnBrk="0" hangingPunct="0">
              <a:defRPr/>
            </a:pPr>
            <a:endParaRPr lang="en-US">
              <a:cs typeface="+mn-cs"/>
            </a:endParaRPr>
          </a:p>
        </p:txBody>
      </p:sp>
      <p:sp>
        <p:nvSpPr>
          <p:cNvPr id="19" name="Rectangle 18"/>
          <p:cNvSpPr/>
          <p:nvPr/>
        </p:nvSpPr>
        <p:spPr>
          <a:xfrm>
            <a:off x="363538" y="401638"/>
            <a:ext cx="8504237" cy="887412"/>
          </a:xfrm>
          <a:prstGeom prst="rect">
            <a:avLst/>
          </a:prstGeom>
          <a:solidFill>
            <a:schemeClr val="bg2">
              <a:tint val="95000"/>
              <a:satMod val="180000"/>
              <a:alpha val="4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20" name="Rectangle 19"/>
          <p:cNvSpPr/>
          <p:nvPr/>
        </p:nvSpPr>
        <p:spPr>
          <a:xfrm flipH="1">
            <a:off x="371475" y="681038"/>
            <a:ext cx="26988" cy="365125"/>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p>
        </p:txBody>
      </p:sp>
      <p:sp>
        <p:nvSpPr>
          <p:cNvPr id="21" name="Rectangle 20"/>
          <p:cNvSpPr/>
          <p:nvPr/>
        </p:nvSpPr>
        <p:spPr>
          <a:xfrm flipH="1">
            <a:off x="411163" y="681038"/>
            <a:ext cx="26987" cy="365125"/>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p>
        </p:txBody>
      </p:sp>
      <p:sp>
        <p:nvSpPr>
          <p:cNvPr id="22" name="Rectangle 21"/>
          <p:cNvSpPr/>
          <p:nvPr/>
        </p:nvSpPr>
        <p:spPr>
          <a:xfrm flipH="1">
            <a:off x="447675" y="681038"/>
            <a:ext cx="9525" cy="365125"/>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23" name="Rectangle 22"/>
          <p:cNvSpPr/>
          <p:nvPr/>
        </p:nvSpPr>
        <p:spPr>
          <a:xfrm flipH="1">
            <a:off x="476250" y="681038"/>
            <a:ext cx="9525" cy="365125"/>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p>
        </p:txBody>
      </p:sp>
      <p:sp>
        <p:nvSpPr>
          <p:cNvPr id="24" name="Rectangle 23"/>
          <p:cNvSpPr/>
          <p:nvPr/>
        </p:nvSpPr>
        <p:spPr>
          <a:xfrm>
            <a:off x="500063" y="681038"/>
            <a:ext cx="36512" cy="365125"/>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p>
        </p:txBody>
      </p:sp>
      <p:sp>
        <p:nvSpPr>
          <p:cNvPr id="3" name="Text Placeholder 2"/>
          <p:cNvSpPr>
            <a:spLocks noGrp="1"/>
          </p:cNvSpPr>
          <p:nvPr>
            <p:ph type="body" idx="1"/>
          </p:nvPr>
        </p:nvSpPr>
        <p:spPr>
          <a:xfrm>
            <a:off x="706902" y="1351672"/>
            <a:ext cx="5718048" cy="977486"/>
          </a:xfrm>
        </p:spPr>
        <p:txBody>
          <a:bodyPr lIns="82296" bIns="0"/>
          <a:lstStyle>
            <a:lvl1pPr marL="54864" indent="0">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n-US" smtClean="0"/>
              <a:t>Click to edit Master text styles</a:t>
            </a:r>
          </a:p>
        </p:txBody>
      </p:sp>
      <p:sp>
        <p:nvSpPr>
          <p:cNvPr id="2" name="Title 1"/>
          <p:cNvSpPr>
            <a:spLocks noGrp="1"/>
          </p:cNvSpPr>
          <p:nvPr>
            <p:ph type="title"/>
          </p:nvPr>
        </p:nvSpPr>
        <p:spPr>
          <a:xfrm>
            <a:off x="706902" y="512064"/>
            <a:ext cx="8156448" cy="777240"/>
          </a:xfrm>
        </p:spPr>
        <p:txBody>
          <a:bodyPr tIns="64008"/>
          <a:lstStyle>
            <a:lvl1pPr algn="l">
              <a:buNone/>
              <a:defRPr sz="3800" b="0" cap="none" spc="-150" baseline="0"/>
            </a:lvl1pPr>
          </a:lstStyle>
          <a:p>
            <a:r>
              <a:rPr lang="en-US" smtClean="0"/>
              <a:t>Click to edit Master title style</a:t>
            </a:r>
            <a:endParaRPr lang="en-US"/>
          </a:p>
        </p:txBody>
      </p:sp>
      <p:sp>
        <p:nvSpPr>
          <p:cNvPr id="25" name="Date Placeholder 3"/>
          <p:cNvSpPr>
            <a:spLocks noGrp="1"/>
          </p:cNvSpPr>
          <p:nvPr>
            <p:ph type="dt" sz="half" idx="10"/>
          </p:nvPr>
        </p:nvSpPr>
        <p:spPr/>
        <p:txBody>
          <a:bodyPr/>
          <a:lstStyle>
            <a:lvl1pPr>
              <a:defRPr/>
            </a:lvl1pPr>
          </a:lstStyle>
          <a:p>
            <a:pPr>
              <a:defRPr/>
            </a:pPr>
            <a:endParaRPr lang="en-US"/>
          </a:p>
        </p:txBody>
      </p:sp>
      <p:sp>
        <p:nvSpPr>
          <p:cNvPr id="26" name="Footer Placeholder 4"/>
          <p:cNvSpPr>
            <a:spLocks noGrp="1"/>
          </p:cNvSpPr>
          <p:nvPr>
            <p:ph type="ftr" sz="quarter" idx="11"/>
          </p:nvPr>
        </p:nvSpPr>
        <p:spPr/>
        <p:txBody>
          <a:bodyPr/>
          <a:lstStyle>
            <a:lvl1pPr>
              <a:defRPr/>
            </a:lvl1pPr>
          </a:lstStyle>
          <a:p>
            <a:pPr>
              <a:defRPr/>
            </a:pPr>
            <a:endParaRPr lang="en-US"/>
          </a:p>
        </p:txBody>
      </p:sp>
      <p:sp>
        <p:nvSpPr>
          <p:cNvPr id="27" name="Slide Number Placeholder 5"/>
          <p:cNvSpPr>
            <a:spLocks noGrp="1"/>
          </p:cNvSpPr>
          <p:nvPr>
            <p:ph type="sldNum" sz="quarter" idx="12"/>
          </p:nvPr>
        </p:nvSpPr>
        <p:spPr/>
        <p:txBody>
          <a:bodyPr/>
          <a:lstStyle>
            <a:lvl1pPr>
              <a:defRPr/>
            </a:lvl1pPr>
          </a:lstStyle>
          <a:p>
            <a:pPr>
              <a:defRPr/>
            </a:pPr>
            <a:fld id="{7BCD9B8A-D5BA-4B71-86A3-18DAFC949542}"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512064"/>
            <a:ext cx="8229600" cy="9144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464344" y="1770501"/>
            <a:ext cx="4038600" cy="4525963"/>
          </a:xfrm>
        </p:spPr>
        <p:txBody>
          <a:bodyPr/>
          <a:lstStyle>
            <a:lvl1pPr>
              <a:defRPr sz="2800"/>
            </a:lvl1pPr>
            <a:lvl2pPr>
              <a:defRPr sz="2400"/>
            </a:lvl2pPr>
            <a:lvl3pPr>
              <a:defRPr sz="2000"/>
            </a:lvl3pPr>
            <a:lvl4pPr>
              <a:defRPr sz="1800"/>
            </a:lvl4pPr>
            <a:lvl5pPr>
              <a:defRPr sz="18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55344" y="1770501"/>
            <a:ext cx="4038600" cy="4525963"/>
          </a:xfrm>
        </p:spPr>
        <p:txBody>
          <a:bodyPr/>
          <a:lstStyle>
            <a:lvl1pPr>
              <a:defRPr sz="2800"/>
            </a:lvl1pPr>
            <a:lvl2pPr>
              <a:defRPr sz="2400"/>
            </a:lvl2pPr>
            <a:lvl3pPr>
              <a:defRPr sz="2000"/>
            </a:lvl3pPr>
            <a:lvl4pPr>
              <a:defRPr sz="1800"/>
            </a:lvl4pPr>
            <a:lvl5pPr>
              <a:defRPr sz="18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pPr>
              <a:defRPr/>
            </a:pPr>
            <a:endParaRPr lang="en-US"/>
          </a:p>
        </p:txBody>
      </p:sp>
      <p:sp>
        <p:nvSpPr>
          <p:cNvPr id="6" name="Footer Placeholder 5"/>
          <p:cNvSpPr>
            <a:spLocks noGrp="1"/>
          </p:cNvSpPr>
          <p:nvPr>
            <p:ph type="ftr" sz="quarter" idx="11"/>
          </p:nvPr>
        </p:nvSpPr>
        <p:spPr/>
        <p:txBody>
          <a:bodyPr/>
          <a:lstStyle>
            <a:lvl1pPr>
              <a:defRPr/>
            </a:lvl1pPr>
          </a:lstStyle>
          <a:p>
            <a:pPr>
              <a:defRPr/>
            </a:pPr>
            <a:endParaRPr lang="en-US"/>
          </a:p>
        </p:txBody>
      </p:sp>
      <p:sp>
        <p:nvSpPr>
          <p:cNvPr id="7" name="Slide Number Placeholder 6"/>
          <p:cNvSpPr>
            <a:spLocks noGrp="1"/>
          </p:cNvSpPr>
          <p:nvPr>
            <p:ph type="sldNum" sz="quarter" idx="12"/>
          </p:nvPr>
        </p:nvSpPr>
        <p:spPr/>
        <p:txBody>
          <a:bodyPr/>
          <a:lstStyle>
            <a:lvl1pPr>
              <a:defRPr/>
            </a:lvl1pPr>
          </a:lstStyle>
          <a:p>
            <a:pPr>
              <a:defRPr/>
            </a:pPr>
            <a:fld id="{9D362DC9-570B-4E18-A53B-C5E7F1849BE5}"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Sp="0" type="twoTxTwoObj" preserve="1">
  <p:cSld name="Comparison">
    <p:spTree>
      <p:nvGrpSpPr>
        <p:cNvPr id="1" name=""/>
        <p:cNvGrpSpPr/>
        <p:nvPr/>
      </p:nvGrpSpPr>
      <p:grpSpPr>
        <a:xfrm>
          <a:off x="0" y="0"/>
          <a:ext cx="0" cy="0"/>
          <a:chOff x="0" y="0"/>
          <a:chExt cx="0" cy="0"/>
        </a:xfrm>
      </p:grpSpPr>
      <p:sp>
        <p:nvSpPr>
          <p:cNvPr id="7" name="Rectangle 6"/>
          <p:cNvSpPr/>
          <p:nvPr/>
        </p:nvSpPr>
        <p:spPr>
          <a:xfrm>
            <a:off x="0" y="401638"/>
            <a:ext cx="8867775" cy="887412"/>
          </a:xfrm>
          <a:prstGeom prst="rect">
            <a:avLst/>
          </a:prstGeom>
          <a:solidFill>
            <a:schemeClr val="bg2">
              <a:tint val="95000"/>
              <a:satMod val="180000"/>
              <a:alpha val="4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8" name="Rectangle 7"/>
          <p:cNvSpPr/>
          <p:nvPr/>
        </p:nvSpPr>
        <p:spPr>
          <a:xfrm>
            <a:off x="87313" y="681038"/>
            <a:ext cx="46037" cy="365125"/>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p>
        </p:txBody>
      </p:sp>
      <p:sp>
        <p:nvSpPr>
          <p:cNvPr id="9" name="Rectangle 8"/>
          <p:cNvSpPr/>
          <p:nvPr/>
        </p:nvSpPr>
        <p:spPr>
          <a:xfrm>
            <a:off x="47625" y="681038"/>
            <a:ext cx="26988" cy="365125"/>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p>
        </p:txBody>
      </p:sp>
      <p:sp>
        <p:nvSpPr>
          <p:cNvPr id="10" name="Rectangle 9"/>
          <p:cNvSpPr/>
          <p:nvPr/>
        </p:nvSpPr>
        <p:spPr>
          <a:xfrm>
            <a:off x="28575" y="681038"/>
            <a:ext cx="9525" cy="365125"/>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11" name="Rectangle 10"/>
          <p:cNvSpPr/>
          <p:nvPr/>
        </p:nvSpPr>
        <p:spPr>
          <a:xfrm>
            <a:off x="0" y="681038"/>
            <a:ext cx="9525" cy="365125"/>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p>
        </p:txBody>
      </p:sp>
      <p:sp>
        <p:nvSpPr>
          <p:cNvPr id="12" name="Rectangle 11"/>
          <p:cNvSpPr/>
          <p:nvPr/>
        </p:nvSpPr>
        <p:spPr>
          <a:xfrm flipH="1">
            <a:off x="149225" y="681038"/>
            <a:ext cx="28575" cy="365125"/>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p>
        </p:txBody>
      </p:sp>
      <p:sp>
        <p:nvSpPr>
          <p:cNvPr id="13" name="Rectangle 12"/>
          <p:cNvSpPr/>
          <p:nvPr/>
        </p:nvSpPr>
        <p:spPr>
          <a:xfrm flipH="1">
            <a:off x="188913" y="681038"/>
            <a:ext cx="28575" cy="365125"/>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p>
        </p:txBody>
      </p:sp>
      <p:sp>
        <p:nvSpPr>
          <p:cNvPr id="14" name="Rectangle 13"/>
          <p:cNvSpPr/>
          <p:nvPr/>
        </p:nvSpPr>
        <p:spPr>
          <a:xfrm flipH="1">
            <a:off x="227013" y="681038"/>
            <a:ext cx="9525" cy="365125"/>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15" name="Rectangle 14"/>
          <p:cNvSpPr/>
          <p:nvPr/>
        </p:nvSpPr>
        <p:spPr>
          <a:xfrm flipH="1">
            <a:off x="255588" y="681038"/>
            <a:ext cx="7937" cy="365125"/>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p>
        </p:txBody>
      </p:sp>
      <p:sp>
        <p:nvSpPr>
          <p:cNvPr id="16" name="Rectangle 15"/>
          <p:cNvSpPr/>
          <p:nvPr/>
        </p:nvSpPr>
        <p:spPr>
          <a:xfrm>
            <a:off x="279400" y="681038"/>
            <a:ext cx="36513" cy="365125"/>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p>
        </p:txBody>
      </p:sp>
      <p:sp>
        <p:nvSpPr>
          <p:cNvPr id="2" name="Title 1"/>
          <p:cNvSpPr>
            <a:spLocks noGrp="1"/>
          </p:cNvSpPr>
          <p:nvPr>
            <p:ph type="title"/>
          </p:nvPr>
        </p:nvSpPr>
        <p:spPr>
          <a:xfrm>
            <a:off x="504824" y="512064"/>
            <a:ext cx="7772400" cy="914400"/>
          </a:xfrm>
        </p:spPr>
        <p:txBody>
          <a:bodyPr/>
          <a:lstStyle>
            <a:lvl1pPr>
              <a:defRPr sz="4000"/>
            </a:lvl1pPr>
          </a:lstStyle>
          <a:p>
            <a:r>
              <a:rPr lang="en-US" smtClean="0"/>
              <a:t>Click to edit Master title style</a:t>
            </a:r>
            <a:endParaRPr lang="en-US"/>
          </a:p>
        </p:txBody>
      </p:sp>
      <p:sp>
        <p:nvSpPr>
          <p:cNvPr id="3" name="Text Placeholder 2"/>
          <p:cNvSpPr>
            <a:spLocks noGrp="1"/>
          </p:cNvSpPr>
          <p:nvPr>
            <p:ph type="body" idx="1"/>
          </p:nvPr>
        </p:nvSpPr>
        <p:spPr>
          <a:xfrm>
            <a:off x="457200" y="1809750"/>
            <a:ext cx="4040188" cy="639762"/>
          </a:xfrm>
        </p:spPr>
        <p:txBody>
          <a:bodyPr anchor="ctr"/>
          <a:lstStyle>
            <a:lvl1pPr marL="73152" indent="0" algn="l">
              <a:buNone/>
              <a:defRPr sz="2400" b="1">
                <a:solidFill>
                  <a:schemeClr val="accent2"/>
                </a:solidFill>
              </a:defRPr>
            </a:lvl1pPr>
            <a:lvl2pPr>
              <a:buNone/>
              <a:defRPr sz="2000" b="1"/>
            </a:lvl2pPr>
            <a:lvl3pPr>
              <a:buNone/>
              <a:defRPr sz="1800" b="1"/>
            </a:lvl3pPr>
            <a:lvl4pPr>
              <a:buNone/>
              <a:defRPr sz="1600" b="1"/>
            </a:lvl4pPr>
            <a:lvl5pPr>
              <a:buNone/>
              <a:defRPr sz="1600" b="1"/>
            </a:lvl5pPr>
          </a:lstStyle>
          <a:p>
            <a:pPr lvl="0"/>
            <a:r>
              <a:rPr lang="en-US" smtClean="0"/>
              <a:t>Click to edit Master text styles</a:t>
            </a:r>
          </a:p>
        </p:txBody>
      </p:sp>
      <p:sp>
        <p:nvSpPr>
          <p:cNvPr id="4" name="Text Placeholder 3"/>
          <p:cNvSpPr>
            <a:spLocks noGrp="1"/>
          </p:cNvSpPr>
          <p:nvPr>
            <p:ph type="body" sz="half" idx="3"/>
          </p:nvPr>
        </p:nvSpPr>
        <p:spPr>
          <a:xfrm>
            <a:off x="4645025" y="1809750"/>
            <a:ext cx="4041775" cy="639762"/>
          </a:xfrm>
        </p:spPr>
        <p:txBody>
          <a:bodyPr anchor="ctr"/>
          <a:lstStyle>
            <a:lvl1pPr marL="73152" indent="0">
              <a:buNone/>
              <a:defRPr sz="2400" b="1">
                <a:solidFill>
                  <a:schemeClr val="accent2"/>
                </a:solidFill>
              </a:defRPr>
            </a:lvl1pPr>
            <a:lvl2pPr>
              <a:buNone/>
              <a:defRPr sz="2000" b="1"/>
            </a:lvl2pPr>
            <a:lvl3pPr>
              <a:buNone/>
              <a:defRPr sz="1800" b="1"/>
            </a:lvl3pPr>
            <a:lvl4pPr>
              <a:buNone/>
              <a:defRPr sz="1600" b="1"/>
            </a:lvl4pPr>
            <a:lvl5pPr>
              <a:buNone/>
              <a:defRPr sz="1600" b="1"/>
            </a:lvl5pPr>
          </a:lstStyle>
          <a:p>
            <a:pPr lvl="0"/>
            <a:r>
              <a:rPr lang="en-US" smtClean="0"/>
              <a:t>Click to edit Master text styles</a:t>
            </a:r>
          </a:p>
        </p:txBody>
      </p:sp>
      <p:sp>
        <p:nvSpPr>
          <p:cNvPr id="5" name="Content Placeholder 4"/>
          <p:cNvSpPr>
            <a:spLocks noGrp="1"/>
          </p:cNvSpPr>
          <p:nvPr>
            <p:ph sz="quarter" idx="2"/>
          </p:nvPr>
        </p:nvSpPr>
        <p:spPr>
          <a:xfrm>
            <a:off x="457200" y="2459037"/>
            <a:ext cx="4040188" cy="3959352"/>
          </a:xfrm>
        </p:spPr>
        <p:txBody>
          <a:bodyPr/>
          <a:lstStyle>
            <a:lvl1pPr>
              <a:defRPr sz="2400"/>
            </a:lvl1pPr>
            <a:lvl2pPr>
              <a:defRPr sz="2000"/>
            </a:lvl2pPr>
            <a:lvl3pPr>
              <a:defRPr sz="1800"/>
            </a:lvl3pPr>
            <a:lvl4pPr>
              <a:defRPr sz="1600"/>
            </a:lvl4pPr>
            <a:lvl5pPr>
              <a:defRPr sz="16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Content Placeholder 5"/>
          <p:cNvSpPr>
            <a:spLocks noGrp="1"/>
          </p:cNvSpPr>
          <p:nvPr>
            <p:ph sz="quarter" idx="4"/>
          </p:nvPr>
        </p:nvSpPr>
        <p:spPr>
          <a:xfrm>
            <a:off x="4645025" y="2459037"/>
            <a:ext cx="4041775" cy="3959352"/>
          </a:xfrm>
        </p:spPr>
        <p:txBody>
          <a:bodyPr/>
          <a:lstStyle>
            <a:lvl1pPr>
              <a:defRPr sz="2400"/>
            </a:lvl1pPr>
            <a:lvl2pPr>
              <a:defRPr sz="2000"/>
            </a:lvl2pPr>
            <a:lvl3pPr>
              <a:defRPr sz="1800"/>
            </a:lvl3pPr>
            <a:lvl4pPr>
              <a:defRPr sz="1600"/>
            </a:lvl4pPr>
            <a:lvl5pPr>
              <a:defRPr sz="16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7" name="Date Placeholder 6"/>
          <p:cNvSpPr>
            <a:spLocks noGrp="1"/>
          </p:cNvSpPr>
          <p:nvPr>
            <p:ph type="dt" sz="half" idx="10"/>
          </p:nvPr>
        </p:nvSpPr>
        <p:spPr/>
        <p:txBody>
          <a:bodyPr/>
          <a:lstStyle>
            <a:lvl1pPr>
              <a:defRPr/>
            </a:lvl1pPr>
          </a:lstStyle>
          <a:p>
            <a:pPr>
              <a:defRPr/>
            </a:pPr>
            <a:endParaRPr lang="en-US"/>
          </a:p>
        </p:txBody>
      </p:sp>
      <p:sp>
        <p:nvSpPr>
          <p:cNvPr id="18" name="Footer Placeholder 7"/>
          <p:cNvSpPr>
            <a:spLocks noGrp="1"/>
          </p:cNvSpPr>
          <p:nvPr>
            <p:ph type="ftr" sz="quarter" idx="11"/>
          </p:nvPr>
        </p:nvSpPr>
        <p:spPr/>
        <p:txBody>
          <a:bodyPr/>
          <a:lstStyle>
            <a:lvl1pPr>
              <a:defRPr/>
            </a:lvl1pPr>
          </a:lstStyle>
          <a:p>
            <a:pPr>
              <a:defRPr/>
            </a:pPr>
            <a:endParaRPr lang="en-US"/>
          </a:p>
        </p:txBody>
      </p:sp>
      <p:sp>
        <p:nvSpPr>
          <p:cNvPr id="19" name="Slide Number Placeholder 8"/>
          <p:cNvSpPr>
            <a:spLocks noGrp="1"/>
          </p:cNvSpPr>
          <p:nvPr>
            <p:ph type="sldNum" sz="quarter" idx="12"/>
          </p:nvPr>
        </p:nvSpPr>
        <p:spPr/>
        <p:txBody>
          <a:bodyPr/>
          <a:lstStyle>
            <a:lvl1pPr>
              <a:defRPr/>
            </a:lvl1pPr>
          </a:lstStyle>
          <a:p>
            <a:pPr>
              <a:defRPr/>
            </a:pPr>
            <a:fld id="{BAD268CB-0DA6-4400-9C21-FC113789E12E}"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914400" y="512064"/>
            <a:ext cx="7772400" cy="914400"/>
          </a:xfrm>
        </p:spPr>
        <p:txBody>
          <a:bodyPr/>
          <a:lstStyle>
            <a:lvl1pPr>
              <a:defRPr sz="4000" cap="none" baseline="0"/>
            </a:lvl1pPr>
          </a:lstStyle>
          <a:p>
            <a:r>
              <a:rPr lang="en-US" smtClean="0"/>
              <a:t>Click to edit Master title style</a:t>
            </a:r>
            <a:endParaRPr lang="en-US"/>
          </a:p>
        </p:txBody>
      </p:sp>
      <p:sp>
        <p:nvSpPr>
          <p:cNvPr id="3" name="Date Placeholder 13"/>
          <p:cNvSpPr>
            <a:spLocks noGrp="1"/>
          </p:cNvSpPr>
          <p:nvPr>
            <p:ph type="dt" sz="half" idx="10"/>
          </p:nvPr>
        </p:nvSpPr>
        <p:spPr/>
        <p:txBody>
          <a:bodyPr/>
          <a:lstStyle>
            <a:lvl1pPr>
              <a:defRPr/>
            </a:lvl1pPr>
          </a:lstStyle>
          <a:p>
            <a:pPr>
              <a:defRPr/>
            </a:pPr>
            <a:endParaRPr lang="en-US"/>
          </a:p>
        </p:txBody>
      </p:sp>
      <p:sp>
        <p:nvSpPr>
          <p:cNvPr id="4" name="Footer Placeholder 2"/>
          <p:cNvSpPr>
            <a:spLocks noGrp="1"/>
          </p:cNvSpPr>
          <p:nvPr>
            <p:ph type="ftr" sz="quarter" idx="11"/>
          </p:nvPr>
        </p:nvSpPr>
        <p:spPr/>
        <p:txBody>
          <a:bodyPr/>
          <a:lstStyle>
            <a:lvl1pPr>
              <a:defRPr/>
            </a:lvl1pPr>
          </a:lstStyle>
          <a:p>
            <a:pPr>
              <a:defRPr/>
            </a:pPr>
            <a:endParaRPr lang="en-US"/>
          </a:p>
        </p:txBody>
      </p:sp>
      <p:sp>
        <p:nvSpPr>
          <p:cNvPr id="5" name="Slide Number Placeholder 22"/>
          <p:cNvSpPr>
            <a:spLocks noGrp="1"/>
          </p:cNvSpPr>
          <p:nvPr>
            <p:ph type="sldNum" sz="quarter" idx="12"/>
          </p:nvPr>
        </p:nvSpPr>
        <p:spPr/>
        <p:txBody>
          <a:bodyPr/>
          <a:lstStyle>
            <a:lvl1pPr>
              <a:defRPr/>
            </a:lvl1pPr>
          </a:lstStyle>
          <a:p>
            <a:pPr>
              <a:defRPr/>
            </a:pPr>
            <a:fld id="{E7EF67FF-F780-4133-8219-4DEDF13FE19A}"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pPr>
              <a:defRPr/>
            </a:pPr>
            <a:endParaRPr lang="en-US"/>
          </a:p>
        </p:txBody>
      </p:sp>
      <p:sp>
        <p:nvSpPr>
          <p:cNvPr id="3" name="Footer Placeholder 2"/>
          <p:cNvSpPr>
            <a:spLocks noGrp="1"/>
          </p:cNvSpPr>
          <p:nvPr>
            <p:ph type="ftr" sz="quarter" idx="11"/>
          </p:nvPr>
        </p:nvSpPr>
        <p:spPr/>
        <p:txBody>
          <a:bodyPr/>
          <a:lstStyle>
            <a:lvl1pPr>
              <a:defRPr/>
            </a:lvl1pPr>
          </a:lstStyle>
          <a:p>
            <a:pPr>
              <a:defRPr/>
            </a:pPr>
            <a:endParaRPr lang="en-US"/>
          </a:p>
        </p:txBody>
      </p:sp>
      <p:sp>
        <p:nvSpPr>
          <p:cNvPr id="4" name="Slide Number Placeholder 3"/>
          <p:cNvSpPr>
            <a:spLocks noGrp="1"/>
          </p:cNvSpPr>
          <p:nvPr>
            <p:ph type="sldNum" sz="quarter" idx="12"/>
          </p:nvPr>
        </p:nvSpPr>
        <p:spPr/>
        <p:txBody>
          <a:bodyPr/>
          <a:lstStyle>
            <a:lvl1pPr>
              <a:defRPr/>
            </a:lvl1pPr>
          </a:lstStyle>
          <a:p>
            <a:pPr>
              <a:defRPr/>
            </a:pPr>
            <a:fld id="{80AD2715-7215-467B-A2F5-F3139452F3DF}"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273050"/>
            <a:ext cx="8229600" cy="1162050"/>
          </a:xfrm>
        </p:spPr>
        <p:txBody>
          <a:bodyPr anchor="ctr"/>
          <a:lstStyle>
            <a:lvl1pPr algn="l">
              <a:buNone/>
              <a:defRPr sz="3600" b="0"/>
            </a:lvl1pPr>
          </a:lstStyle>
          <a:p>
            <a:r>
              <a:rPr lang="en-US" smtClean="0"/>
              <a:t>Click to edit Master title style</a:t>
            </a:r>
            <a:endParaRPr lang="en-US"/>
          </a:p>
        </p:txBody>
      </p:sp>
      <p:sp>
        <p:nvSpPr>
          <p:cNvPr id="3" name="Text Placeholder 2"/>
          <p:cNvSpPr>
            <a:spLocks noGrp="1"/>
          </p:cNvSpPr>
          <p:nvPr>
            <p:ph type="body" idx="2"/>
          </p:nvPr>
        </p:nvSpPr>
        <p:spPr>
          <a:xfrm>
            <a:off x="685800" y="1435100"/>
            <a:ext cx="2514600" cy="4572000"/>
          </a:xfrm>
        </p:spPr>
        <p:txBody>
          <a:bodyPr/>
          <a:lstStyle>
            <a:lvl1pPr marL="54864" indent="0">
              <a:buNone/>
              <a:defRPr sz="1800"/>
            </a:lvl1pPr>
            <a:lvl2pPr>
              <a:buNone/>
              <a:defRPr sz="1200"/>
            </a:lvl2pPr>
            <a:lvl3pPr>
              <a:buNone/>
              <a:defRPr sz="1000"/>
            </a:lvl3pPr>
            <a:lvl4pPr>
              <a:buNone/>
              <a:defRPr sz="900"/>
            </a:lvl4pPr>
            <a:lvl5pPr>
              <a:buNone/>
              <a:defRPr sz="900"/>
            </a:lvl5pPr>
          </a:lstStyle>
          <a:p>
            <a:pPr lvl="0"/>
            <a:r>
              <a:rPr lang="en-US" smtClean="0"/>
              <a:t>Click to edit Master text styles</a:t>
            </a:r>
          </a:p>
        </p:txBody>
      </p:sp>
      <p:sp>
        <p:nvSpPr>
          <p:cNvPr id="4" name="Content Placeholder 3"/>
          <p:cNvSpPr>
            <a:spLocks noGrp="1"/>
          </p:cNvSpPr>
          <p:nvPr>
            <p:ph sz="half" idx="1"/>
          </p:nvPr>
        </p:nvSpPr>
        <p:spPr>
          <a:xfrm>
            <a:off x="3429000" y="1435100"/>
            <a:ext cx="5486400" cy="4572000"/>
          </a:xfrm>
        </p:spPr>
        <p:txBody>
          <a:bodyPr/>
          <a:lstStyle>
            <a:lvl1pPr>
              <a:defRPr sz="3200"/>
            </a:lvl1pPr>
            <a:lvl2pPr>
              <a:defRPr sz="2800"/>
            </a:lvl2pPr>
            <a:lvl3pPr>
              <a:defRPr sz="2400"/>
            </a:lvl3pPr>
            <a:lvl4pPr>
              <a:defRPr sz="2000"/>
            </a:lvl4pPr>
            <a:lvl5pPr>
              <a:defRPr sz="20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13"/>
          <p:cNvSpPr>
            <a:spLocks noGrp="1"/>
          </p:cNvSpPr>
          <p:nvPr>
            <p:ph type="dt" sz="half" idx="10"/>
          </p:nvPr>
        </p:nvSpPr>
        <p:spPr/>
        <p:txBody>
          <a:bodyPr/>
          <a:lstStyle>
            <a:lvl1pPr>
              <a:defRPr/>
            </a:lvl1pPr>
          </a:lstStyle>
          <a:p>
            <a:pPr>
              <a:defRPr/>
            </a:pPr>
            <a:endParaRPr lang="en-US"/>
          </a:p>
        </p:txBody>
      </p:sp>
      <p:sp>
        <p:nvSpPr>
          <p:cNvPr id="6" name="Footer Placeholder 2"/>
          <p:cNvSpPr>
            <a:spLocks noGrp="1"/>
          </p:cNvSpPr>
          <p:nvPr>
            <p:ph type="ftr" sz="quarter" idx="11"/>
          </p:nvPr>
        </p:nvSpPr>
        <p:spPr/>
        <p:txBody>
          <a:bodyPr/>
          <a:lstStyle>
            <a:lvl1pPr>
              <a:defRPr/>
            </a:lvl1pPr>
          </a:lstStyle>
          <a:p>
            <a:pPr>
              <a:defRPr/>
            </a:pPr>
            <a:endParaRPr lang="en-US"/>
          </a:p>
        </p:txBody>
      </p:sp>
      <p:sp>
        <p:nvSpPr>
          <p:cNvPr id="7" name="Slide Number Placeholder 22"/>
          <p:cNvSpPr>
            <a:spLocks noGrp="1"/>
          </p:cNvSpPr>
          <p:nvPr>
            <p:ph type="sldNum" sz="quarter" idx="12"/>
          </p:nvPr>
        </p:nvSpPr>
        <p:spPr/>
        <p:txBody>
          <a:bodyPr/>
          <a:lstStyle>
            <a:lvl1pPr>
              <a:defRPr/>
            </a:lvl1pPr>
          </a:lstStyle>
          <a:p>
            <a:pPr>
              <a:defRPr/>
            </a:pPr>
            <a:fld id="{CC62A5EC-9BE0-4EF8-8D53-A9C5D53D8006}"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picTx" preserve="1">
  <p:cSld name="Picture with Caption">
    <p:spTree>
      <p:nvGrpSpPr>
        <p:cNvPr id="1" name=""/>
        <p:cNvGrpSpPr/>
        <p:nvPr/>
      </p:nvGrpSpPr>
      <p:grpSpPr>
        <a:xfrm>
          <a:off x="0" y="0"/>
          <a:ext cx="0" cy="0"/>
          <a:chOff x="0" y="0"/>
          <a:chExt cx="0" cy="0"/>
        </a:xfrm>
      </p:grpSpPr>
      <p:sp>
        <p:nvSpPr>
          <p:cNvPr id="5" name="Rectangle 4"/>
          <p:cNvSpPr/>
          <p:nvPr/>
        </p:nvSpPr>
        <p:spPr>
          <a:xfrm>
            <a:off x="368300" y="0"/>
            <a:ext cx="8777288" cy="1878013"/>
          </a:xfrm>
          <a:prstGeom prst="rect">
            <a:avLst/>
          </a:prstGeom>
          <a:solidFill>
            <a:srgbClr val="000000">
              <a:alpha val="100000"/>
            </a:srgb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cxnSp>
        <p:nvCxnSpPr>
          <p:cNvPr id="6" name="Straight Connector 5"/>
          <p:cNvCxnSpPr/>
          <p:nvPr/>
        </p:nvCxnSpPr>
        <p:spPr>
          <a:xfrm flipV="1">
            <a:off x="363538" y="1884363"/>
            <a:ext cx="8782050" cy="0"/>
          </a:xfrm>
          <a:prstGeom prst="line">
            <a:avLst/>
          </a:prstGeom>
          <a:noFill/>
          <a:ln w="19050" cap="flat" cmpd="sng" algn="ctr">
            <a:solidFill>
              <a:srgbClr val="FFFFFF">
                <a:alpha val="100000"/>
              </a:srgbClr>
            </a:solidFill>
            <a:prstDash val="solid"/>
            <a:miter lim="800000"/>
          </a:ln>
          <a:effectLst/>
        </p:spPr>
        <p:style>
          <a:lnRef idx="2">
            <a:schemeClr val="accent1"/>
          </a:lnRef>
          <a:fillRef idx="0">
            <a:schemeClr val="accent1"/>
          </a:fillRef>
          <a:effectRef idx="1">
            <a:schemeClr val="accent1"/>
          </a:effectRef>
          <a:fontRef idx="minor">
            <a:schemeClr val="tx1"/>
          </a:fontRef>
        </p:style>
      </p:cxnSp>
      <p:grpSp>
        <p:nvGrpSpPr>
          <p:cNvPr id="7" name="Group 19"/>
          <p:cNvGrpSpPr>
            <a:grpSpLocks/>
          </p:cNvGrpSpPr>
          <p:nvPr/>
        </p:nvGrpSpPr>
        <p:grpSpPr bwMode="auto">
          <a:xfrm rot="5400000">
            <a:off x="8515351" y="1219200"/>
            <a:ext cx="131762" cy="128587"/>
            <a:chOff x="6668087" y="1297746"/>
            <a:chExt cx="161840" cy="156602"/>
          </a:xfrm>
        </p:grpSpPr>
        <p:cxnSp>
          <p:nvCxnSpPr>
            <p:cNvPr id="8" name="Straight Connector 7"/>
            <p:cNvCxnSpPr/>
            <p:nvPr/>
          </p:nvCxnSpPr>
          <p:spPr>
            <a:xfrm rot="16200000">
              <a:off x="6663593" y="1296441"/>
              <a:ext cx="88935" cy="79945"/>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rot="16200000" flipV="1">
              <a:off x="6685198" y="1391515"/>
              <a:ext cx="125668" cy="0"/>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rot="5400000" flipH="1">
              <a:off x="6744513" y="1295466"/>
              <a:ext cx="88935" cy="81895"/>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grpSp>
      <p:grpSp>
        <p:nvGrpSpPr>
          <p:cNvPr id="11" name="Group 25"/>
          <p:cNvGrpSpPr>
            <a:grpSpLocks/>
          </p:cNvGrpSpPr>
          <p:nvPr/>
        </p:nvGrpSpPr>
        <p:grpSpPr bwMode="auto">
          <a:xfrm rot="5400000">
            <a:off x="8667751" y="1371600"/>
            <a:ext cx="131762" cy="128587"/>
            <a:chOff x="6668087" y="1297746"/>
            <a:chExt cx="161840" cy="156602"/>
          </a:xfrm>
        </p:grpSpPr>
        <p:cxnSp>
          <p:nvCxnSpPr>
            <p:cNvPr id="12" name="Straight Connector 11"/>
            <p:cNvCxnSpPr/>
            <p:nvPr/>
          </p:nvCxnSpPr>
          <p:spPr>
            <a:xfrm rot="16200000">
              <a:off x="6663593" y="1296441"/>
              <a:ext cx="88935" cy="79945"/>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3" name="Straight Connector 12"/>
            <p:cNvCxnSpPr/>
            <p:nvPr/>
          </p:nvCxnSpPr>
          <p:spPr>
            <a:xfrm rot="16200000" flipV="1">
              <a:off x="6685198" y="1391515"/>
              <a:ext cx="125668" cy="0"/>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4" name="Straight Connector 13"/>
            <p:cNvCxnSpPr/>
            <p:nvPr/>
          </p:nvCxnSpPr>
          <p:spPr>
            <a:xfrm rot="5400000" flipH="1">
              <a:off x="6744513" y="1295466"/>
              <a:ext cx="88935" cy="81895"/>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grpSp>
      <p:grpSp>
        <p:nvGrpSpPr>
          <p:cNvPr id="15" name="Group 29"/>
          <p:cNvGrpSpPr>
            <a:grpSpLocks/>
          </p:cNvGrpSpPr>
          <p:nvPr/>
        </p:nvGrpSpPr>
        <p:grpSpPr bwMode="auto">
          <a:xfrm rot="5400000">
            <a:off x="8320087" y="1474788"/>
            <a:ext cx="131763" cy="128588"/>
            <a:chOff x="6668087" y="1297746"/>
            <a:chExt cx="161840" cy="156602"/>
          </a:xfrm>
        </p:grpSpPr>
        <p:cxnSp>
          <p:nvCxnSpPr>
            <p:cNvPr id="16" name="Straight Connector 15"/>
            <p:cNvCxnSpPr/>
            <p:nvPr/>
          </p:nvCxnSpPr>
          <p:spPr>
            <a:xfrm rot="16200000">
              <a:off x="6663592" y="1296440"/>
              <a:ext cx="88934" cy="79945"/>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rot="16200000" flipV="1">
              <a:off x="6685198" y="1391513"/>
              <a:ext cx="125668" cy="0"/>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rot="5400000" flipH="1">
              <a:off x="6744512" y="1295466"/>
              <a:ext cx="88934" cy="81895"/>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grpSp>
      <p:sp>
        <p:nvSpPr>
          <p:cNvPr id="2" name="Title 1"/>
          <p:cNvSpPr>
            <a:spLocks noGrp="1"/>
          </p:cNvSpPr>
          <p:nvPr>
            <p:ph type="title"/>
          </p:nvPr>
        </p:nvSpPr>
        <p:spPr bwMode="grayWhite">
          <a:xfrm>
            <a:off x="914400" y="441251"/>
            <a:ext cx="6858000" cy="701749"/>
          </a:xfrm>
        </p:spPr>
        <p:txBody>
          <a:bodyPr anchor="b"/>
          <a:lstStyle>
            <a:lvl1pPr algn="l">
              <a:buNone/>
              <a:defRPr sz="2100" b="0"/>
            </a:lvl1pPr>
          </a:lstStyle>
          <a:p>
            <a:r>
              <a:rPr lang="en-US" smtClean="0"/>
              <a:t>Click to edit Master title style</a:t>
            </a:r>
            <a:endParaRPr lang="en-US"/>
          </a:p>
        </p:txBody>
      </p:sp>
      <p:sp>
        <p:nvSpPr>
          <p:cNvPr id="3" name="Picture Placeholder 2"/>
          <p:cNvSpPr>
            <a:spLocks noGrp="1"/>
          </p:cNvSpPr>
          <p:nvPr>
            <p:ph type="pic" idx="1"/>
          </p:nvPr>
        </p:nvSpPr>
        <p:spPr>
          <a:xfrm>
            <a:off x="368032" y="1893781"/>
            <a:ext cx="8778240" cy="4960144"/>
          </a:xfrm>
          <a:solidFill>
            <a:schemeClr val="bg2"/>
          </a:solidFill>
        </p:spPr>
        <p:txBody>
          <a:bodyPr>
            <a:normAutofit/>
          </a:bodyPr>
          <a:lstStyle>
            <a:lvl1pPr marL="0" indent="0">
              <a:buNone/>
              <a:defRPr sz="3200"/>
            </a:lvl1pPr>
          </a:lstStyle>
          <a:p>
            <a:pPr lvl="0"/>
            <a:r>
              <a:rPr lang="en-US" noProof="0" smtClean="0"/>
              <a:t>Click icon to add picture</a:t>
            </a:r>
            <a:endParaRPr lang="en-US" noProof="0"/>
          </a:p>
        </p:txBody>
      </p:sp>
      <p:sp>
        <p:nvSpPr>
          <p:cNvPr id="4" name="Text Placeholder 3"/>
          <p:cNvSpPr>
            <a:spLocks noGrp="1"/>
          </p:cNvSpPr>
          <p:nvPr>
            <p:ph type="body" sz="half" idx="2"/>
          </p:nvPr>
        </p:nvSpPr>
        <p:spPr bwMode="grayWhite">
          <a:xfrm>
            <a:off x="914400" y="1150144"/>
            <a:ext cx="6858000" cy="685800"/>
          </a:xfrm>
        </p:spPr>
        <p:txBody>
          <a:bodyPr/>
          <a:lstStyle>
            <a:lvl1pPr marL="27432" indent="0">
              <a:spcBef>
                <a:spcPts val="0"/>
              </a:spcBef>
              <a:buNone/>
              <a:defRPr sz="1400">
                <a:solidFill>
                  <a:srgbClr val="FFFFFF"/>
                </a:solidFill>
              </a:defRPr>
            </a:lvl1pPr>
            <a:lvl2pPr>
              <a:defRPr sz="1200"/>
            </a:lvl2pPr>
            <a:lvl3pPr>
              <a:defRPr sz="1000"/>
            </a:lvl3pPr>
            <a:lvl4pPr>
              <a:defRPr sz="900"/>
            </a:lvl4pPr>
            <a:lvl5pPr>
              <a:defRPr sz="900"/>
            </a:lvl5pPr>
          </a:lstStyle>
          <a:p>
            <a:pPr lvl="0"/>
            <a:r>
              <a:rPr lang="en-US" smtClean="0"/>
              <a:t>Click to edit Master text styles</a:t>
            </a:r>
          </a:p>
        </p:txBody>
      </p:sp>
      <p:sp>
        <p:nvSpPr>
          <p:cNvPr id="19" name="Date Placeholder 4"/>
          <p:cNvSpPr>
            <a:spLocks noGrp="1"/>
          </p:cNvSpPr>
          <p:nvPr>
            <p:ph type="dt" sz="half" idx="10"/>
          </p:nvPr>
        </p:nvSpPr>
        <p:spPr>
          <a:xfrm>
            <a:off x="6477000" y="55563"/>
            <a:ext cx="2133600" cy="365125"/>
          </a:xfrm>
        </p:spPr>
        <p:txBody>
          <a:bodyPr/>
          <a:lstStyle>
            <a:lvl1pPr>
              <a:defRPr/>
            </a:lvl1pPr>
          </a:lstStyle>
          <a:p>
            <a:pPr>
              <a:defRPr/>
            </a:pPr>
            <a:endParaRPr lang="en-US"/>
          </a:p>
        </p:txBody>
      </p:sp>
      <p:sp>
        <p:nvSpPr>
          <p:cNvPr id="20" name="Footer Placeholder 5"/>
          <p:cNvSpPr>
            <a:spLocks noGrp="1"/>
          </p:cNvSpPr>
          <p:nvPr>
            <p:ph type="ftr" sz="quarter" idx="11"/>
          </p:nvPr>
        </p:nvSpPr>
        <p:spPr>
          <a:xfrm>
            <a:off x="914400" y="55563"/>
            <a:ext cx="5562600" cy="365125"/>
          </a:xfrm>
        </p:spPr>
        <p:txBody>
          <a:bodyPr/>
          <a:lstStyle>
            <a:lvl1pPr>
              <a:defRPr/>
            </a:lvl1pPr>
          </a:lstStyle>
          <a:p>
            <a:pPr>
              <a:defRPr/>
            </a:pPr>
            <a:endParaRPr lang="en-US"/>
          </a:p>
        </p:txBody>
      </p:sp>
      <p:sp>
        <p:nvSpPr>
          <p:cNvPr id="21" name="Slide Number Placeholder 6"/>
          <p:cNvSpPr>
            <a:spLocks noGrp="1"/>
          </p:cNvSpPr>
          <p:nvPr>
            <p:ph type="sldNum" sz="quarter" idx="12"/>
          </p:nvPr>
        </p:nvSpPr>
        <p:spPr>
          <a:xfrm>
            <a:off x="8610600" y="55563"/>
            <a:ext cx="457200" cy="365125"/>
          </a:xfrm>
        </p:spPr>
        <p:txBody>
          <a:bodyPr/>
          <a:lstStyle>
            <a:lvl1pPr>
              <a:defRPr/>
            </a:lvl1pPr>
          </a:lstStyle>
          <a:p>
            <a:pPr>
              <a:defRPr/>
            </a:pPr>
            <a:fld id="{E4039BC8-65C0-47F5-B484-6671E6D6AA4D}"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13"/>
          <p:cNvSpPr>
            <a:spLocks noGrp="1"/>
          </p:cNvSpPr>
          <p:nvPr>
            <p:ph type="dt" sz="half" idx="10"/>
          </p:nvPr>
        </p:nvSpPr>
        <p:spPr/>
        <p:txBody>
          <a:bodyPr/>
          <a:lstStyle>
            <a:lvl1pPr>
              <a:defRPr/>
            </a:lvl1pPr>
          </a:lstStyle>
          <a:p>
            <a:pPr>
              <a:defRPr/>
            </a:pPr>
            <a:endParaRPr lang="en-US"/>
          </a:p>
        </p:txBody>
      </p:sp>
      <p:sp>
        <p:nvSpPr>
          <p:cNvPr id="5" name="Footer Placeholder 2"/>
          <p:cNvSpPr>
            <a:spLocks noGrp="1"/>
          </p:cNvSpPr>
          <p:nvPr>
            <p:ph type="ftr" sz="quarter" idx="11"/>
          </p:nvPr>
        </p:nvSpPr>
        <p:spPr/>
        <p:txBody>
          <a:bodyPr/>
          <a:lstStyle>
            <a:lvl1pPr>
              <a:defRPr/>
            </a:lvl1pPr>
          </a:lstStyle>
          <a:p>
            <a:pPr>
              <a:defRPr/>
            </a:pPr>
            <a:endParaRPr lang="en-US"/>
          </a:p>
        </p:txBody>
      </p:sp>
      <p:sp>
        <p:nvSpPr>
          <p:cNvPr id="6" name="Slide Number Placeholder 22"/>
          <p:cNvSpPr>
            <a:spLocks noGrp="1"/>
          </p:cNvSpPr>
          <p:nvPr>
            <p:ph type="sldNum" sz="quarter" idx="12"/>
          </p:nvPr>
        </p:nvSpPr>
        <p:spPr/>
        <p:txBody>
          <a:bodyPr/>
          <a:lstStyle>
            <a:lvl1pPr>
              <a:defRPr/>
            </a:lvl1pPr>
          </a:lstStyle>
          <a:p>
            <a:pPr>
              <a:defRPr/>
            </a:pPr>
            <a:fld id="{DE6109D3-A15B-47AB-AB49-072E065EB857}"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1981200" cy="5851525"/>
          </a:xfrm>
        </p:spPr>
        <p:txBody>
          <a:bodyPr vert="eaVert" anchor="ctr"/>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39"/>
            <a:ext cx="5867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13"/>
          <p:cNvSpPr>
            <a:spLocks noGrp="1"/>
          </p:cNvSpPr>
          <p:nvPr>
            <p:ph type="dt" sz="half" idx="10"/>
          </p:nvPr>
        </p:nvSpPr>
        <p:spPr/>
        <p:txBody>
          <a:bodyPr/>
          <a:lstStyle>
            <a:lvl1pPr>
              <a:defRPr/>
            </a:lvl1pPr>
          </a:lstStyle>
          <a:p>
            <a:pPr>
              <a:defRPr/>
            </a:pPr>
            <a:endParaRPr lang="en-US"/>
          </a:p>
        </p:txBody>
      </p:sp>
      <p:sp>
        <p:nvSpPr>
          <p:cNvPr id="5" name="Footer Placeholder 2"/>
          <p:cNvSpPr>
            <a:spLocks noGrp="1"/>
          </p:cNvSpPr>
          <p:nvPr>
            <p:ph type="ftr" sz="quarter" idx="11"/>
          </p:nvPr>
        </p:nvSpPr>
        <p:spPr/>
        <p:txBody>
          <a:bodyPr/>
          <a:lstStyle>
            <a:lvl1pPr>
              <a:defRPr/>
            </a:lvl1pPr>
          </a:lstStyle>
          <a:p>
            <a:pPr>
              <a:defRPr/>
            </a:pPr>
            <a:endParaRPr lang="en-US"/>
          </a:p>
        </p:txBody>
      </p:sp>
      <p:sp>
        <p:nvSpPr>
          <p:cNvPr id="6" name="Slide Number Placeholder 22"/>
          <p:cNvSpPr>
            <a:spLocks noGrp="1"/>
          </p:cNvSpPr>
          <p:nvPr>
            <p:ph type="sldNum" sz="quarter" idx="12"/>
          </p:nvPr>
        </p:nvSpPr>
        <p:spPr/>
        <p:txBody>
          <a:bodyPr/>
          <a:lstStyle>
            <a:lvl1pPr>
              <a:defRPr/>
            </a:lvl1pPr>
          </a:lstStyle>
          <a:p>
            <a:pPr>
              <a:defRPr/>
            </a:pPr>
            <a:fld id="{3A98BBC8-A1F9-4EDF-9CC9-650D5DFD75C2}" type="slidenum">
              <a:rPr lang="en-US"/>
              <a:pPr>
                <a:defRPr/>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370013" y="301625"/>
            <a:ext cx="7313612" cy="1143000"/>
          </a:xfrm>
        </p:spPr>
        <p:txBody>
          <a:bodyPr/>
          <a:lstStyle/>
          <a:p>
            <a:r>
              <a:rPr lang="en-US" smtClean="0"/>
              <a:t>Click to edit Master title style</a:t>
            </a:r>
            <a:endParaRPr lang="en-CA"/>
          </a:p>
        </p:txBody>
      </p:sp>
      <p:sp>
        <p:nvSpPr>
          <p:cNvPr id="3" name="Text Placeholder 2"/>
          <p:cNvSpPr>
            <a:spLocks noGrp="1"/>
          </p:cNvSpPr>
          <p:nvPr>
            <p:ph type="body" sz="half" idx="1"/>
          </p:nvPr>
        </p:nvSpPr>
        <p:spPr>
          <a:xfrm>
            <a:off x="1370013" y="1827213"/>
            <a:ext cx="3579812"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half" idx="2"/>
          </p:nvPr>
        </p:nvSpPr>
        <p:spPr>
          <a:xfrm>
            <a:off x="5102225" y="1827213"/>
            <a:ext cx="35814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Date Placeholder 4"/>
          <p:cNvSpPr>
            <a:spLocks noGrp="1"/>
          </p:cNvSpPr>
          <p:nvPr>
            <p:ph type="dt" sz="half" idx="10"/>
          </p:nvPr>
        </p:nvSpPr>
        <p:spPr>
          <a:xfrm>
            <a:off x="457200" y="6248400"/>
            <a:ext cx="2133600" cy="457200"/>
          </a:xfrm>
        </p:spPr>
        <p:txBody>
          <a:bodyPr/>
          <a:lstStyle>
            <a:lvl1pPr>
              <a:defRPr/>
            </a:lvl1pPr>
          </a:lstStyle>
          <a:p>
            <a:pPr>
              <a:defRPr/>
            </a:pPr>
            <a:endParaRPr lang="en-US"/>
          </a:p>
        </p:txBody>
      </p:sp>
      <p:sp>
        <p:nvSpPr>
          <p:cNvPr id="6" name="Footer Placeholder 5"/>
          <p:cNvSpPr>
            <a:spLocks noGrp="1"/>
          </p:cNvSpPr>
          <p:nvPr>
            <p:ph type="ftr" sz="quarter" idx="11"/>
          </p:nvPr>
        </p:nvSpPr>
        <p:spPr>
          <a:xfrm>
            <a:off x="3124200" y="6248400"/>
            <a:ext cx="2895600" cy="457200"/>
          </a:xfrm>
        </p:spPr>
        <p:txBody>
          <a:bodyPr/>
          <a:lstStyle>
            <a:lvl1pPr>
              <a:defRPr/>
            </a:lvl1pPr>
          </a:lstStyle>
          <a:p>
            <a:pPr>
              <a:defRPr/>
            </a:pPr>
            <a:endParaRPr lang="en-US"/>
          </a:p>
        </p:txBody>
      </p:sp>
      <p:sp>
        <p:nvSpPr>
          <p:cNvPr id="7" name="Slide Number Placeholder 6"/>
          <p:cNvSpPr>
            <a:spLocks noGrp="1"/>
          </p:cNvSpPr>
          <p:nvPr>
            <p:ph type="sldNum" sz="quarter" idx="12"/>
          </p:nvPr>
        </p:nvSpPr>
        <p:spPr>
          <a:xfrm>
            <a:off x="6553200" y="6248400"/>
            <a:ext cx="2133600" cy="457200"/>
          </a:xfrm>
        </p:spPr>
        <p:txBody>
          <a:bodyPr/>
          <a:lstStyle>
            <a:lvl1pPr>
              <a:defRPr/>
            </a:lvl1pPr>
          </a:lstStyle>
          <a:p>
            <a:pPr>
              <a:defRPr/>
            </a:pPr>
            <a:fld id="{CC87F49D-7AD4-42C0-AA9A-D474B94EAB36}"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Ref idx="1002">
        <a:schemeClr val="bg2"/>
      </p:bgRef>
    </p:bg>
    <p:spTree>
      <p:nvGrpSpPr>
        <p:cNvPr id="1" name=""/>
        <p:cNvGrpSpPr/>
        <p:nvPr/>
      </p:nvGrpSpPr>
      <p:grpSpPr>
        <a:xfrm>
          <a:off x="0" y="0"/>
          <a:ext cx="0" cy="0"/>
          <a:chOff x="0" y="0"/>
          <a:chExt cx="0" cy="0"/>
        </a:xfrm>
      </p:grpSpPr>
      <p:sp>
        <p:nvSpPr>
          <p:cNvPr id="7" name="Rectangle 6"/>
          <p:cNvSpPr/>
          <p:nvPr/>
        </p:nvSpPr>
        <p:spPr>
          <a:xfrm>
            <a:off x="0" y="0"/>
            <a:ext cx="365125" cy="6854825"/>
          </a:xfrm>
          <a:prstGeom prst="rect">
            <a:avLst/>
          </a:prstGeom>
          <a:solidFill>
            <a:srgbClr val="FFFFFF">
              <a:alpha val="100000"/>
            </a:srgb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8" name="Rectangle 7"/>
          <p:cNvSpPr/>
          <p:nvPr/>
        </p:nvSpPr>
        <p:spPr>
          <a:xfrm>
            <a:off x="255588" y="5046663"/>
            <a:ext cx="73025" cy="1692275"/>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9" name="Rectangle 8"/>
          <p:cNvSpPr/>
          <p:nvPr/>
        </p:nvSpPr>
        <p:spPr>
          <a:xfrm>
            <a:off x="255588" y="4797425"/>
            <a:ext cx="73025" cy="228600"/>
          </a:xfrm>
          <a:prstGeom prst="rect">
            <a:avLst/>
          </a:prstGeom>
          <a:solidFill>
            <a:schemeClr val="accent3">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10" name="Rectangle 9"/>
          <p:cNvSpPr/>
          <p:nvPr/>
        </p:nvSpPr>
        <p:spPr>
          <a:xfrm>
            <a:off x="255588" y="4637088"/>
            <a:ext cx="73025" cy="138112"/>
          </a:xfrm>
          <a:prstGeom prst="rect">
            <a:avLst/>
          </a:prstGeom>
          <a:solidFill>
            <a:schemeClr val="bg2"/>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11" name="Rectangle 10"/>
          <p:cNvSpPr/>
          <p:nvPr/>
        </p:nvSpPr>
        <p:spPr>
          <a:xfrm>
            <a:off x="255588" y="4541838"/>
            <a:ext cx="73025" cy="7461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p>
        </p:txBody>
      </p:sp>
      <p:sp>
        <p:nvSpPr>
          <p:cNvPr id="12" name="Rectangle 11"/>
          <p:cNvSpPr/>
          <p:nvPr/>
        </p:nvSpPr>
        <p:spPr>
          <a:xfrm>
            <a:off x="309563" y="681038"/>
            <a:ext cx="46037" cy="365125"/>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p>
        </p:txBody>
      </p:sp>
      <p:sp>
        <p:nvSpPr>
          <p:cNvPr id="15" name="Rectangle 14"/>
          <p:cNvSpPr/>
          <p:nvPr/>
        </p:nvSpPr>
        <p:spPr>
          <a:xfrm>
            <a:off x="268288" y="681038"/>
            <a:ext cx="28575" cy="365125"/>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p>
        </p:txBody>
      </p:sp>
      <p:sp>
        <p:nvSpPr>
          <p:cNvPr id="16" name="Rectangle 15"/>
          <p:cNvSpPr/>
          <p:nvPr/>
        </p:nvSpPr>
        <p:spPr>
          <a:xfrm>
            <a:off x="249238" y="681038"/>
            <a:ext cx="9525" cy="365125"/>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17" name="Rectangle 16"/>
          <p:cNvSpPr/>
          <p:nvPr/>
        </p:nvSpPr>
        <p:spPr>
          <a:xfrm>
            <a:off x="222250" y="681038"/>
            <a:ext cx="7938" cy="365125"/>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p>
        </p:txBody>
      </p:sp>
      <p:sp>
        <p:nvSpPr>
          <p:cNvPr id="22" name="Title Placeholder 21"/>
          <p:cNvSpPr>
            <a:spLocks noGrp="1"/>
          </p:cNvSpPr>
          <p:nvPr>
            <p:ph type="title"/>
          </p:nvPr>
        </p:nvSpPr>
        <p:spPr>
          <a:xfrm>
            <a:off x="914400" y="512763"/>
            <a:ext cx="7772400" cy="914400"/>
          </a:xfrm>
          <a:prstGeom prst="rect">
            <a:avLst/>
          </a:prstGeom>
        </p:spPr>
        <p:txBody>
          <a:bodyPr vert="horz" anchor="t">
            <a:noAutofit/>
          </a:bodyPr>
          <a:lstStyle/>
          <a:p>
            <a:r>
              <a:rPr lang="en-US" smtClean="0"/>
              <a:t>Click to edit Master title style</a:t>
            </a:r>
            <a:endParaRPr lang="en-US"/>
          </a:p>
        </p:txBody>
      </p:sp>
      <p:sp>
        <p:nvSpPr>
          <p:cNvPr id="21516" name="Text Placeholder 12"/>
          <p:cNvSpPr>
            <a:spLocks noGrp="1"/>
          </p:cNvSpPr>
          <p:nvPr>
            <p:ph type="body" idx="1"/>
          </p:nvPr>
        </p:nvSpPr>
        <p:spPr bwMode="auto">
          <a:xfrm>
            <a:off x="914400" y="1784350"/>
            <a:ext cx="7772400" cy="45720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4" name="Date Placeholder 13"/>
          <p:cNvSpPr>
            <a:spLocks noGrp="1"/>
          </p:cNvSpPr>
          <p:nvPr>
            <p:ph type="dt" sz="half" idx="2"/>
          </p:nvPr>
        </p:nvSpPr>
        <p:spPr>
          <a:xfrm>
            <a:off x="6477000" y="6416675"/>
            <a:ext cx="2133600" cy="365125"/>
          </a:xfrm>
          <a:prstGeom prst="rect">
            <a:avLst/>
          </a:prstGeom>
        </p:spPr>
        <p:txBody>
          <a:bodyPr vert="horz" anchor="b"/>
          <a:lstStyle>
            <a:lvl1pPr algn="l" eaLnBrk="1" latinLnBrk="0" hangingPunct="1">
              <a:defRPr kumimoji="0" sz="1100">
                <a:solidFill>
                  <a:schemeClr val="tx2"/>
                </a:solidFill>
                <a:cs typeface="+mn-cs"/>
              </a:defRPr>
            </a:lvl1pPr>
          </a:lstStyle>
          <a:p>
            <a:pPr>
              <a:defRPr/>
            </a:pPr>
            <a:endParaRPr lang="en-US"/>
          </a:p>
        </p:txBody>
      </p:sp>
      <p:sp>
        <p:nvSpPr>
          <p:cNvPr id="3" name="Footer Placeholder 2"/>
          <p:cNvSpPr>
            <a:spLocks noGrp="1"/>
          </p:cNvSpPr>
          <p:nvPr>
            <p:ph type="ftr" sz="quarter" idx="3"/>
          </p:nvPr>
        </p:nvSpPr>
        <p:spPr>
          <a:xfrm>
            <a:off x="914400" y="6416675"/>
            <a:ext cx="5562600" cy="365125"/>
          </a:xfrm>
          <a:prstGeom prst="rect">
            <a:avLst/>
          </a:prstGeom>
        </p:spPr>
        <p:txBody>
          <a:bodyPr vert="horz" anchor="b"/>
          <a:lstStyle>
            <a:lvl1pPr algn="r" eaLnBrk="1" latinLnBrk="0" hangingPunct="1">
              <a:defRPr kumimoji="0" sz="1100">
                <a:solidFill>
                  <a:schemeClr val="tx2"/>
                </a:solidFill>
                <a:cs typeface="+mn-cs"/>
              </a:defRPr>
            </a:lvl1pPr>
          </a:lstStyle>
          <a:p>
            <a:pPr>
              <a:defRPr/>
            </a:pPr>
            <a:endParaRPr lang="en-US"/>
          </a:p>
        </p:txBody>
      </p:sp>
      <p:sp>
        <p:nvSpPr>
          <p:cNvPr id="23" name="Slide Number Placeholder 22"/>
          <p:cNvSpPr>
            <a:spLocks noGrp="1"/>
          </p:cNvSpPr>
          <p:nvPr>
            <p:ph type="sldNum" sz="quarter" idx="4"/>
          </p:nvPr>
        </p:nvSpPr>
        <p:spPr>
          <a:xfrm>
            <a:off x="8610600" y="6416675"/>
            <a:ext cx="457200" cy="365125"/>
          </a:xfrm>
          <a:prstGeom prst="rect">
            <a:avLst/>
          </a:prstGeom>
        </p:spPr>
        <p:txBody>
          <a:bodyPr vert="horz" anchor="b"/>
          <a:lstStyle>
            <a:lvl1pPr algn="l" eaLnBrk="1" latinLnBrk="0" hangingPunct="1">
              <a:defRPr kumimoji="0" sz="1200">
                <a:solidFill>
                  <a:schemeClr val="tx2"/>
                </a:solidFill>
                <a:cs typeface="+mn-cs"/>
              </a:defRPr>
            </a:lvl1pPr>
          </a:lstStyle>
          <a:p>
            <a:pPr>
              <a:defRPr/>
            </a:pPr>
            <a:fld id="{983A52E2-414D-4FA3-B786-B93BBC4A63B2}" type="slidenum">
              <a:rPr lang="en-US"/>
              <a:pPr>
                <a:defRPr/>
              </a:pPr>
              <a:t>‹#›</a:t>
            </a:fld>
            <a:endParaRPr lang="en-US"/>
          </a:p>
        </p:txBody>
      </p:sp>
    </p:spTree>
  </p:cSld>
  <p:clrMap bg1="dk1" tx1="lt1" bg2="dk2" tx2="lt2" accent1="accent1" accent2="accent2" accent3="accent3" accent4="accent4" accent5="accent5" accent6="accent6" hlink="hlink" folHlink="folHlink"/>
  <p:sldLayoutIdLst>
    <p:sldLayoutId id="2147483675" r:id="rId1"/>
    <p:sldLayoutId id="2147483674" r:id="rId2"/>
    <p:sldLayoutId id="2147483676" r:id="rId3"/>
    <p:sldLayoutId id="2147483677" r:id="rId4"/>
    <p:sldLayoutId id="2147483678" r:id="rId5"/>
    <p:sldLayoutId id="2147483673" r:id="rId6"/>
    <p:sldLayoutId id="2147483679" r:id="rId7"/>
    <p:sldLayoutId id="2147483672" r:id="rId8"/>
    <p:sldLayoutId id="2147483680" r:id="rId9"/>
    <p:sldLayoutId id="2147483671" r:id="rId10"/>
    <p:sldLayoutId id="2147483670" r:id="rId11"/>
    <p:sldLayoutId id="2147483681" r:id="rId12"/>
  </p:sldLayoutIdLst>
  <p:txStyles>
    <p:titleStyle>
      <a:lvl1pPr algn="l" rtl="0" eaLnBrk="0" fontAlgn="base" hangingPunct="0">
        <a:spcBef>
          <a:spcPct val="0"/>
        </a:spcBef>
        <a:spcAft>
          <a:spcPct val="0"/>
        </a:spcAft>
        <a:defRPr sz="4000" kern="1200" spc="-100">
          <a:solidFill>
            <a:srgbClr val="C1EEFF"/>
          </a:solidFill>
          <a:latin typeface="+mj-lt"/>
          <a:ea typeface="+mj-ea"/>
          <a:cs typeface="+mj-cs"/>
        </a:defRPr>
      </a:lvl1pPr>
      <a:lvl2pPr algn="l" rtl="0" eaLnBrk="0" fontAlgn="base" hangingPunct="0">
        <a:spcBef>
          <a:spcPct val="0"/>
        </a:spcBef>
        <a:spcAft>
          <a:spcPct val="0"/>
        </a:spcAft>
        <a:defRPr sz="4000">
          <a:solidFill>
            <a:srgbClr val="C1EEFF"/>
          </a:solidFill>
          <a:latin typeface="Consolas" pitchFamily="49" charset="0"/>
        </a:defRPr>
      </a:lvl2pPr>
      <a:lvl3pPr algn="l" rtl="0" eaLnBrk="0" fontAlgn="base" hangingPunct="0">
        <a:spcBef>
          <a:spcPct val="0"/>
        </a:spcBef>
        <a:spcAft>
          <a:spcPct val="0"/>
        </a:spcAft>
        <a:defRPr sz="4000">
          <a:solidFill>
            <a:srgbClr val="C1EEFF"/>
          </a:solidFill>
          <a:latin typeface="Consolas" pitchFamily="49" charset="0"/>
        </a:defRPr>
      </a:lvl3pPr>
      <a:lvl4pPr algn="l" rtl="0" eaLnBrk="0" fontAlgn="base" hangingPunct="0">
        <a:spcBef>
          <a:spcPct val="0"/>
        </a:spcBef>
        <a:spcAft>
          <a:spcPct val="0"/>
        </a:spcAft>
        <a:defRPr sz="4000">
          <a:solidFill>
            <a:srgbClr val="C1EEFF"/>
          </a:solidFill>
          <a:latin typeface="Consolas" pitchFamily="49" charset="0"/>
        </a:defRPr>
      </a:lvl4pPr>
      <a:lvl5pPr algn="l" rtl="0" eaLnBrk="0" fontAlgn="base" hangingPunct="0">
        <a:spcBef>
          <a:spcPct val="0"/>
        </a:spcBef>
        <a:spcAft>
          <a:spcPct val="0"/>
        </a:spcAft>
        <a:defRPr sz="4000">
          <a:solidFill>
            <a:srgbClr val="C1EEFF"/>
          </a:solidFill>
          <a:latin typeface="Consolas" pitchFamily="49" charset="0"/>
        </a:defRPr>
      </a:lvl5pPr>
      <a:lvl6pPr marL="457200" algn="l" rtl="0" fontAlgn="base">
        <a:spcBef>
          <a:spcPct val="0"/>
        </a:spcBef>
        <a:spcAft>
          <a:spcPct val="0"/>
        </a:spcAft>
        <a:defRPr sz="4000">
          <a:solidFill>
            <a:srgbClr val="C1EEFF"/>
          </a:solidFill>
          <a:latin typeface="Consolas" pitchFamily="49" charset="0"/>
        </a:defRPr>
      </a:lvl6pPr>
      <a:lvl7pPr marL="914400" algn="l" rtl="0" fontAlgn="base">
        <a:spcBef>
          <a:spcPct val="0"/>
        </a:spcBef>
        <a:spcAft>
          <a:spcPct val="0"/>
        </a:spcAft>
        <a:defRPr sz="4000">
          <a:solidFill>
            <a:srgbClr val="C1EEFF"/>
          </a:solidFill>
          <a:latin typeface="Consolas" pitchFamily="49" charset="0"/>
        </a:defRPr>
      </a:lvl7pPr>
      <a:lvl8pPr marL="1371600" algn="l" rtl="0" fontAlgn="base">
        <a:spcBef>
          <a:spcPct val="0"/>
        </a:spcBef>
        <a:spcAft>
          <a:spcPct val="0"/>
        </a:spcAft>
        <a:defRPr sz="4000">
          <a:solidFill>
            <a:srgbClr val="C1EEFF"/>
          </a:solidFill>
          <a:latin typeface="Consolas" pitchFamily="49" charset="0"/>
        </a:defRPr>
      </a:lvl8pPr>
      <a:lvl9pPr marL="1828800" algn="l" rtl="0" fontAlgn="base">
        <a:spcBef>
          <a:spcPct val="0"/>
        </a:spcBef>
        <a:spcAft>
          <a:spcPct val="0"/>
        </a:spcAft>
        <a:defRPr sz="4000">
          <a:solidFill>
            <a:srgbClr val="C1EEFF"/>
          </a:solidFill>
          <a:latin typeface="Consolas" pitchFamily="49" charset="0"/>
        </a:defRPr>
      </a:lvl9pPr>
    </p:titleStyle>
    <p:bodyStyle>
      <a:lvl1pPr marL="411163" indent="-342900" algn="l" rtl="0" eaLnBrk="0" fontAlgn="base" hangingPunct="0">
        <a:spcBef>
          <a:spcPts val="700"/>
        </a:spcBef>
        <a:spcAft>
          <a:spcPct val="0"/>
        </a:spcAft>
        <a:buClr>
          <a:schemeClr val="tx2"/>
        </a:buClr>
        <a:buSzPct val="95000"/>
        <a:buFont typeface="Wingdings" pitchFamily="2" charset="2"/>
        <a:buChar char=""/>
        <a:defRPr sz="3000" kern="1200">
          <a:solidFill>
            <a:schemeClr val="tx1"/>
          </a:solidFill>
          <a:latin typeface="+mn-lt"/>
          <a:ea typeface="+mn-ea"/>
          <a:cs typeface="+mn-cs"/>
        </a:defRPr>
      </a:lvl1pPr>
      <a:lvl2pPr marL="739775" indent="-285750" algn="l" rtl="0" eaLnBrk="0" fontAlgn="base" hangingPunct="0">
        <a:spcBef>
          <a:spcPct val="20000"/>
        </a:spcBef>
        <a:spcAft>
          <a:spcPct val="0"/>
        </a:spcAft>
        <a:buClr>
          <a:schemeClr val="accent2"/>
        </a:buClr>
        <a:buSzPct val="90000"/>
        <a:buFont typeface="Wingdings" pitchFamily="2" charset="2"/>
        <a:buChar char=""/>
        <a:defRPr sz="2600" kern="1200">
          <a:solidFill>
            <a:schemeClr val="tx1"/>
          </a:solidFill>
          <a:latin typeface="+mn-lt"/>
          <a:ea typeface="+mn-ea"/>
          <a:cs typeface="+mn-cs"/>
        </a:defRPr>
      </a:lvl2pPr>
      <a:lvl3pPr marL="995363" indent="-228600" algn="l" rtl="0" eaLnBrk="0" fontAlgn="base" hangingPunct="0">
        <a:spcBef>
          <a:spcPct val="20000"/>
        </a:spcBef>
        <a:spcAft>
          <a:spcPct val="0"/>
        </a:spcAft>
        <a:buClr>
          <a:schemeClr val="accent2"/>
        </a:buClr>
        <a:buFont typeface="Wingdings 2" pitchFamily="18" charset="2"/>
        <a:buChar char=""/>
        <a:defRPr sz="2400" kern="1200">
          <a:solidFill>
            <a:schemeClr val="tx1"/>
          </a:solidFill>
          <a:latin typeface="+mn-lt"/>
          <a:ea typeface="+mn-ea"/>
          <a:cs typeface="+mn-cs"/>
        </a:defRPr>
      </a:lvl3pPr>
      <a:lvl4pPr marL="1260475" indent="-228600" algn="l" rtl="0" eaLnBrk="0" fontAlgn="base" hangingPunct="0">
        <a:spcBef>
          <a:spcPct val="20000"/>
        </a:spcBef>
        <a:spcAft>
          <a:spcPct val="0"/>
        </a:spcAft>
        <a:buClr>
          <a:srgbClr val="FEB80A"/>
        </a:buClr>
        <a:buFont typeface="Wingdings 3" pitchFamily="18" charset="2"/>
        <a:buChar char=""/>
        <a:defRPr sz="2200" kern="1200">
          <a:solidFill>
            <a:schemeClr val="tx1"/>
          </a:solidFill>
          <a:latin typeface="+mn-lt"/>
          <a:ea typeface="+mn-ea"/>
          <a:cs typeface="+mn-cs"/>
        </a:defRPr>
      </a:lvl4pPr>
      <a:lvl5pPr marL="1481138" indent="-209550" algn="l" rtl="0" eaLnBrk="0" fontAlgn="base" hangingPunct="0">
        <a:spcBef>
          <a:spcPct val="20000"/>
        </a:spcBef>
        <a:spcAft>
          <a:spcPct val="0"/>
        </a:spcAft>
        <a:buClr>
          <a:srgbClr val="FEB80A"/>
        </a:buClr>
        <a:buFont typeface="Wingdings 2" pitchFamily="18" charset="2"/>
        <a:buChar char=""/>
        <a:defRPr sz="2000" kern="1200">
          <a:solidFill>
            <a:schemeClr val="tx1"/>
          </a:solidFill>
          <a:latin typeface="+mn-lt"/>
          <a:ea typeface="+mn-ea"/>
          <a:cs typeface="+mn-cs"/>
        </a:defRPr>
      </a:lvl5pPr>
      <a:lvl6pPr marL="1709928" indent="-210312" algn="l" rtl="0" eaLnBrk="1" latinLnBrk="0" hangingPunct="1">
        <a:spcBef>
          <a:spcPct val="20000"/>
        </a:spcBef>
        <a:buClr>
          <a:schemeClr val="accent3"/>
        </a:buClr>
        <a:buFont typeface="Wingdings 2"/>
        <a:buChar char=""/>
        <a:defRPr kumimoji="0" sz="1800" kern="1200">
          <a:solidFill>
            <a:schemeClr val="tx1"/>
          </a:solidFill>
          <a:latin typeface="+mn-lt"/>
          <a:ea typeface="+mn-ea"/>
          <a:cs typeface="+mn-cs"/>
        </a:defRPr>
      </a:lvl6pPr>
      <a:lvl7pPr marL="1901952" indent="-182880" algn="l" rtl="0" eaLnBrk="1" latinLnBrk="0" hangingPunct="1">
        <a:spcBef>
          <a:spcPct val="20000"/>
        </a:spcBef>
        <a:buClr>
          <a:schemeClr val="accent4"/>
        </a:buClr>
        <a:buFont typeface="Wingdings 2"/>
        <a:buChar char=""/>
        <a:defRPr kumimoji="0" sz="1600" kern="1200">
          <a:solidFill>
            <a:schemeClr val="tx1"/>
          </a:solidFill>
          <a:latin typeface="+mn-lt"/>
          <a:ea typeface="+mn-ea"/>
          <a:cs typeface="+mn-cs"/>
        </a:defRPr>
      </a:lvl7pPr>
      <a:lvl8pPr marL="2093976" indent="-182880" algn="l" rtl="0" eaLnBrk="1" latinLnBrk="0" hangingPunct="1">
        <a:spcBef>
          <a:spcPct val="20000"/>
        </a:spcBef>
        <a:buClr>
          <a:schemeClr val="accent4"/>
        </a:buClr>
        <a:buFont typeface="Wingdings 2"/>
        <a:buChar char=""/>
        <a:defRPr kumimoji="0" sz="1600" kern="1200">
          <a:solidFill>
            <a:schemeClr val="tx1"/>
          </a:solidFill>
          <a:latin typeface="+mn-lt"/>
          <a:ea typeface="+mn-ea"/>
          <a:cs typeface="+mn-cs"/>
        </a:defRPr>
      </a:lvl8pPr>
      <a:lvl9pPr marL="2286000" indent="-182880" algn="l" rtl="0" eaLnBrk="1" latinLnBrk="0" hangingPunct="1">
        <a:spcBef>
          <a:spcPct val="20000"/>
        </a:spcBef>
        <a:buClr>
          <a:schemeClr val="accent4"/>
        </a:buClr>
        <a:buFont typeface="Wingdings 2"/>
        <a:buChar char=""/>
        <a:defRPr kumimoji="0" sz="16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4" Type="http://schemas.openxmlformats.org/officeDocument/2006/relationships/oleObject" Target="../embeddings/oleObject1.bin"/><Relationship Id="rId1" Type="http://schemas.openxmlformats.org/officeDocument/2006/relationships/vmlDrawing" Target="../drawings/vmlDrawing1.vml"/><Relationship Id="rId2"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4" Type="http://schemas.openxmlformats.org/officeDocument/2006/relationships/oleObject" Target="../embeddings/oleObject2.bin"/><Relationship Id="rId1" Type="http://schemas.openxmlformats.org/officeDocument/2006/relationships/vmlDrawing" Target="../drawings/vmlDrawing2.vml"/><Relationship Id="rId2"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3" Type="http://schemas.openxmlformats.org/officeDocument/2006/relationships/image" Target="../media/image4.jpeg"/><Relationship Id="rId4" Type="http://schemas.openxmlformats.org/officeDocument/2006/relationships/image" Target="../media/image5.jpeg"/><Relationship Id="rId1" Type="http://schemas.openxmlformats.org/officeDocument/2006/relationships/slideLayout" Target="../slideLayouts/slideLayout4.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4" Type="http://schemas.openxmlformats.org/officeDocument/2006/relationships/oleObject" Target="../embeddings/oleObject3.bin"/><Relationship Id="rId1" Type="http://schemas.openxmlformats.org/officeDocument/2006/relationships/vmlDrawing" Target="../drawings/vmlDrawing3.vml"/><Relationship Id="rId2"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4" Type="http://schemas.openxmlformats.org/officeDocument/2006/relationships/oleObject" Target="../embeddings/oleObject4.bin"/><Relationship Id="rId1" Type="http://schemas.openxmlformats.org/officeDocument/2006/relationships/vmlDrawing" Target="../drawings/vmlDrawing4.vml"/><Relationship Id="rId2"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8.jpe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image" Target="../media/image9.jpe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86018" name="Rectangle 2"/>
          <p:cNvSpPr>
            <a:spLocks noGrp="1" noChangeArrowheads="1"/>
          </p:cNvSpPr>
          <p:nvPr>
            <p:ph type="title"/>
          </p:nvPr>
        </p:nvSpPr>
        <p:spPr/>
        <p:txBody>
          <a:bodyPr/>
          <a:lstStyle/>
          <a:p>
            <a:pPr eaLnBrk="1" fontAlgn="auto" hangingPunct="1">
              <a:spcAft>
                <a:spcPts val="0"/>
              </a:spcAft>
              <a:defRPr/>
            </a:pPr>
            <a:r>
              <a:rPr lang="en-US" sz="3200" dirty="0" smtClean="0">
                <a:solidFill>
                  <a:schemeClr val="tx2">
                    <a:satMod val="200000"/>
                  </a:schemeClr>
                </a:solidFill>
              </a:rPr>
              <a:t>Discourse </a:t>
            </a:r>
            <a:r>
              <a:rPr lang="en-US" sz="3200" dirty="0">
                <a:solidFill>
                  <a:schemeClr val="tx2">
                    <a:satMod val="200000"/>
                  </a:schemeClr>
                </a:solidFill>
              </a:rPr>
              <a:t>Memory </a:t>
            </a:r>
            <a:r>
              <a:rPr lang="en-US" sz="3200" dirty="0" smtClean="0">
                <a:solidFill>
                  <a:schemeClr val="tx2">
                    <a:satMod val="200000"/>
                  </a:schemeClr>
                </a:solidFill>
              </a:rPr>
              <a:t>and Memory Training (Chapter </a:t>
            </a:r>
            <a:r>
              <a:rPr lang="en-US" sz="3200" dirty="0">
                <a:solidFill>
                  <a:schemeClr val="tx2">
                    <a:satMod val="200000"/>
                  </a:schemeClr>
                </a:solidFill>
              </a:rPr>
              <a:t>7)</a:t>
            </a:r>
          </a:p>
        </p:txBody>
      </p:sp>
      <p:sp>
        <p:nvSpPr>
          <p:cNvPr id="14338" name="Rectangle 3"/>
          <p:cNvSpPr>
            <a:spLocks noGrp="1" noChangeArrowheads="1"/>
          </p:cNvSpPr>
          <p:nvPr>
            <p:ph idx="1"/>
          </p:nvPr>
        </p:nvSpPr>
        <p:spPr/>
        <p:txBody>
          <a:bodyPr/>
          <a:lstStyle/>
          <a:p>
            <a:pPr eaLnBrk="1" hangingPunct="1"/>
            <a:r>
              <a:rPr lang="en-US" smtClean="0"/>
              <a:t>PS277 – Lecture 8</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56322" name="Rectangle 2"/>
          <p:cNvSpPr>
            <a:spLocks noGrp="1" noChangeArrowheads="1"/>
          </p:cNvSpPr>
          <p:nvPr>
            <p:ph type="title"/>
          </p:nvPr>
        </p:nvSpPr>
        <p:spPr/>
        <p:txBody>
          <a:bodyPr/>
          <a:lstStyle/>
          <a:p>
            <a:pPr eaLnBrk="1" fontAlgn="auto" hangingPunct="1">
              <a:spcAft>
                <a:spcPts val="0"/>
              </a:spcAft>
              <a:defRPr/>
            </a:pPr>
            <a:r>
              <a:rPr lang="en-US">
                <a:solidFill>
                  <a:schemeClr val="tx2">
                    <a:satMod val="200000"/>
                  </a:schemeClr>
                </a:solidFill>
              </a:rPr>
              <a:t>Discourse Memory and Production</a:t>
            </a:r>
          </a:p>
        </p:txBody>
      </p:sp>
      <p:sp>
        <p:nvSpPr>
          <p:cNvPr id="15362" name="Rectangle 3"/>
          <p:cNvSpPr>
            <a:spLocks noGrp="1" noChangeArrowheads="1"/>
          </p:cNvSpPr>
          <p:nvPr>
            <p:ph idx="1"/>
          </p:nvPr>
        </p:nvSpPr>
        <p:spPr/>
        <p:txBody>
          <a:bodyPr/>
          <a:lstStyle/>
          <a:p>
            <a:pPr eaLnBrk="1" hangingPunct="1"/>
            <a:r>
              <a:rPr lang="en-US" smtClean="0"/>
              <a:t>Models of Text Recall</a:t>
            </a:r>
          </a:p>
          <a:p>
            <a:pPr eaLnBrk="1" hangingPunct="1"/>
            <a:endParaRPr lang="en-US" smtClean="0"/>
          </a:p>
          <a:p>
            <a:pPr eaLnBrk="1" hangingPunct="1"/>
            <a:r>
              <a:rPr lang="en-US" smtClean="0"/>
              <a:t>Story Retellings – Some Problems in Older Adults? </a:t>
            </a:r>
          </a:p>
          <a:p>
            <a:pPr eaLnBrk="1" hangingPunct="1"/>
            <a:endParaRPr lang="en-US" smtClean="0"/>
          </a:p>
          <a:p>
            <a:pPr eaLnBrk="1" hangingPunct="1"/>
            <a:r>
              <a:rPr lang="en-US" smtClean="0"/>
              <a:t>Multi-Directionality: Strengths in Adult Discourse Memory</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57346" name="Rectangle 2"/>
          <p:cNvSpPr>
            <a:spLocks noGrp="1" noChangeArrowheads="1"/>
          </p:cNvSpPr>
          <p:nvPr>
            <p:ph type="title"/>
          </p:nvPr>
        </p:nvSpPr>
        <p:spPr/>
        <p:txBody>
          <a:bodyPr/>
          <a:lstStyle/>
          <a:p>
            <a:pPr eaLnBrk="1" fontAlgn="auto" hangingPunct="1">
              <a:spcAft>
                <a:spcPts val="0"/>
              </a:spcAft>
              <a:defRPr/>
            </a:pPr>
            <a:r>
              <a:rPr lang="en-US">
                <a:solidFill>
                  <a:schemeClr val="tx2">
                    <a:satMod val="200000"/>
                  </a:schemeClr>
                </a:solidFill>
              </a:rPr>
              <a:t>Text-Based Models </a:t>
            </a:r>
          </a:p>
        </p:txBody>
      </p:sp>
      <p:sp>
        <p:nvSpPr>
          <p:cNvPr id="16386" name="Rectangle 3"/>
          <p:cNvSpPr>
            <a:spLocks noGrp="1" noChangeArrowheads="1"/>
          </p:cNvSpPr>
          <p:nvPr>
            <p:ph idx="1"/>
          </p:nvPr>
        </p:nvSpPr>
        <p:spPr/>
        <p:txBody>
          <a:bodyPr/>
          <a:lstStyle/>
          <a:p>
            <a:pPr eaLnBrk="1" hangingPunct="1">
              <a:lnSpc>
                <a:spcPct val="80000"/>
              </a:lnSpc>
            </a:pPr>
            <a:r>
              <a:rPr lang="en-US" sz="2400" smtClean="0"/>
              <a:t>Texts are connected sets of sentences that make sense </a:t>
            </a:r>
            <a:r>
              <a:rPr lang="en-US" sz="2400" b="1" smtClean="0"/>
              <a:t>together</a:t>
            </a:r>
            <a:r>
              <a:rPr lang="en-US" sz="2400" smtClean="0"/>
              <a:t>…”The baby cried.  The mommy picked it up.”</a:t>
            </a:r>
          </a:p>
          <a:p>
            <a:pPr eaLnBrk="1" hangingPunct="1">
              <a:lnSpc>
                <a:spcPct val="80000"/>
              </a:lnSpc>
            </a:pPr>
            <a:endParaRPr lang="en-US" sz="2400" smtClean="0"/>
          </a:p>
          <a:p>
            <a:pPr eaLnBrk="1" hangingPunct="1">
              <a:lnSpc>
                <a:spcPct val="80000"/>
              </a:lnSpc>
            </a:pPr>
            <a:r>
              <a:rPr lang="en-US" sz="2400" smtClean="0"/>
              <a:t>Propositions in a story or text are more or less </a:t>
            </a:r>
            <a:r>
              <a:rPr lang="en-US" sz="2400" b="1" smtClean="0"/>
              <a:t>central</a:t>
            </a:r>
            <a:r>
              <a:rPr lang="en-US" sz="2400" smtClean="0"/>
              <a:t> to the story line</a:t>
            </a:r>
          </a:p>
          <a:p>
            <a:pPr eaLnBrk="1" hangingPunct="1">
              <a:lnSpc>
                <a:spcPct val="80000"/>
              </a:lnSpc>
            </a:pPr>
            <a:endParaRPr lang="en-US" sz="2400" smtClean="0"/>
          </a:p>
          <a:p>
            <a:pPr eaLnBrk="1" hangingPunct="1">
              <a:lnSpc>
                <a:spcPct val="80000"/>
              </a:lnSpc>
            </a:pPr>
            <a:r>
              <a:rPr lang="en-US" sz="2400" smtClean="0"/>
              <a:t>Healthy adults remember the central propositions (the gist) </a:t>
            </a:r>
            <a:r>
              <a:rPr lang="en-US" sz="2400" b="1" smtClean="0"/>
              <a:t>better than other propositions</a:t>
            </a:r>
            <a:r>
              <a:rPr lang="en-US" sz="2400" smtClean="0"/>
              <a:t>, older adults remember the details less well than do younger adults</a:t>
            </a:r>
          </a:p>
          <a:p>
            <a:pPr eaLnBrk="1" hangingPunct="1">
              <a:lnSpc>
                <a:spcPct val="80000"/>
              </a:lnSpc>
            </a:pPr>
            <a:endParaRPr lang="en-US" sz="2400" smtClean="0"/>
          </a:p>
          <a:p>
            <a:pPr eaLnBrk="1" hangingPunct="1">
              <a:lnSpc>
                <a:spcPct val="80000"/>
              </a:lnSpc>
            </a:pPr>
            <a:r>
              <a:rPr lang="en-US" sz="2400" smtClean="0"/>
              <a:t>Older adults may be more likely to be confused by </a:t>
            </a:r>
            <a:r>
              <a:rPr lang="en-US" sz="2400" b="1" smtClean="0"/>
              <a:t>a lot of lower level detail</a:t>
            </a:r>
            <a:r>
              <a:rPr lang="en-US" sz="2400" smtClean="0"/>
              <a:t>, don’t attend to key propositions as effectively </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58370" name="Rectangle 2"/>
          <p:cNvSpPr>
            <a:spLocks noGrp="1" noChangeArrowheads="1"/>
          </p:cNvSpPr>
          <p:nvPr>
            <p:ph type="title"/>
          </p:nvPr>
        </p:nvSpPr>
        <p:spPr/>
        <p:txBody>
          <a:bodyPr/>
          <a:lstStyle/>
          <a:p>
            <a:pPr eaLnBrk="1" fontAlgn="auto" hangingPunct="1">
              <a:spcAft>
                <a:spcPts val="0"/>
              </a:spcAft>
              <a:defRPr/>
            </a:pPr>
            <a:r>
              <a:rPr lang="en-US">
                <a:solidFill>
                  <a:schemeClr val="tx2">
                    <a:satMod val="200000"/>
                  </a:schemeClr>
                </a:solidFill>
              </a:rPr>
              <a:t>Situation-Based Models</a:t>
            </a:r>
          </a:p>
        </p:txBody>
      </p:sp>
      <p:sp>
        <p:nvSpPr>
          <p:cNvPr id="17410" name="Rectangle 3"/>
          <p:cNvSpPr>
            <a:spLocks noGrp="1" noChangeArrowheads="1"/>
          </p:cNvSpPr>
          <p:nvPr>
            <p:ph idx="1"/>
          </p:nvPr>
        </p:nvSpPr>
        <p:spPr/>
        <p:txBody>
          <a:bodyPr/>
          <a:lstStyle/>
          <a:p>
            <a:pPr eaLnBrk="1" hangingPunct="1">
              <a:lnSpc>
                <a:spcPct val="90000"/>
              </a:lnSpc>
            </a:pPr>
            <a:r>
              <a:rPr lang="en-US" sz="2500" smtClean="0"/>
              <a:t>Higher level </a:t>
            </a:r>
            <a:r>
              <a:rPr lang="en-US" sz="2500" b="1" smtClean="0"/>
              <a:t>cognitive</a:t>
            </a:r>
            <a:r>
              <a:rPr lang="en-US" sz="2500" smtClean="0"/>
              <a:t> representations of text’s meaning</a:t>
            </a:r>
          </a:p>
          <a:p>
            <a:pPr eaLnBrk="1" hangingPunct="1">
              <a:lnSpc>
                <a:spcPct val="90000"/>
              </a:lnSpc>
            </a:pPr>
            <a:endParaRPr lang="en-US" sz="2500" smtClean="0"/>
          </a:p>
          <a:p>
            <a:pPr eaLnBrk="1" hangingPunct="1">
              <a:lnSpc>
                <a:spcPct val="90000"/>
              </a:lnSpc>
            </a:pPr>
            <a:r>
              <a:rPr lang="en-US" sz="2500" smtClean="0"/>
              <a:t>We create </a:t>
            </a:r>
            <a:r>
              <a:rPr lang="en-US" sz="2500" b="1" smtClean="0"/>
              <a:t>mental pictures, models</a:t>
            </a:r>
            <a:r>
              <a:rPr lang="en-US" sz="2500" smtClean="0"/>
              <a:t> of a story (baby in crib, mother bending over it with outstretched arms)</a:t>
            </a:r>
          </a:p>
          <a:p>
            <a:pPr eaLnBrk="1" hangingPunct="1">
              <a:lnSpc>
                <a:spcPct val="90000"/>
              </a:lnSpc>
            </a:pPr>
            <a:endParaRPr lang="en-US" sz="2500" smtClean="0"/>
          </a:p>
          <a:p>
            <a:pPr eaLnBrk="1" hangingPunct="1">
              <a:lnSpc>
                <a:spcPct val="90000"/>
              </a:lnSpc>
            </a:pPr>
            <a:r>
              <a:rPr lang="en-US" sz="2500" smtClean="0"/>
              <a:t>Age differences in the accuracy of these are modest, but older adults are </a:t>
            </a:r>
            <a:r>
              <a:rPr lang="en-US" sz="2500" b="1" smtClean="0"/>
              <a:t>slower</a:t>
            </a:r>
            <a:r>
              <a:rPr lang="en-US" sz="2500" smtClean="0"/>
              <a:t> at producing them</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p:txBody>
          <a:bodyPr/>
          <a:lstStyle/>
          <a:p>
            <a:pPr eaLnBrk="1" fontAlgn="auto" hangingPunct="1">
              <a:spcAft>
                <a:spcPts val="0"/>
              </a:spcAft>
              <a:defRPr/>
            </a:pPr>
            <a:r>
              <a:rPr lang="en-US" sz="2800">
                <a:solidFill>
                  <a:schemeClr val="tx2">
                    <a:satMod val="200000"/>
                  </a:schemeClr>
                </a:solidFill>
              </a:rPr>
              <a:t>Aging and Narrative Retellings – An Example of Gain/Loss Balance? </a:t>
            </a:r>
          </a:p>
        </p:txBody>
      </p:sp>
      <p:sp>
        <p:nvSpPr>
          <p:cNvPr id="18434" name="Rectangle 3"/>
          <p:cNvSpPr>
            <a:spLocks noGrp="1" noChangeArrowheads="1"/>
          </p:cNvSpPr>
          <p:nvPr>
            <p:ph idx="1"/>
          </p:nvPr>
        </p:nvSpPr>
        <p:spPr/>
        <p:txBody>
          <a:bodyPr/>
          <a:lstStyle/>
          <a:p>
            <a:pPr eaLnBrk="1" hangingPunct="1"/>
            <a:r>
              <a:rPr lang="en-US" sz="2500" b="1" smtClean="0"/>
              <a:t>Referential errors</a:t>
            </a:r>
            <a:r>
              <a:rPr lang="en-US" sz="2500" smtClean="0"/>
              <a:t> in story retellings increase with age and smaller working memory spans (Pratt et al., 1989)</a:t>
            </a:r>
          </a:p>
          <a:p>
            <a:pPr eaLnBrk="1" hangingPunct="1"/>
            <a:endParaRPr lang="en-US" sz="2500" smtClean="0"/>
          </a:p>
          <a:p>
            <a:pPr eaLnBrk="1" hangingPunct="1"/>
            <a:r>
              <a:rPr lang="en-US" sz="2500" b="1" smtClean="0"/>
              <a:t>High level structures</a:t>
            </a:r>
            <a:r>
              <a:rPr lang="en-US" sz="2500" smtClean="0"/>
              <a:t> of personal story tellings show some gains into later life – Labov’s evaluative high-point model of narrative (Pratt &amp; Robins, 1991)</a:t>
            </a:r>
          </a:p>
          <a:p>
            <a:pPr eaLnBrk="1" hangingPunct="1"/>
            <a:endParaRPr lang="en-US" sz="2500" smtClean="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50178" name="Rectangle 2"/>
          <p:cNvSpPr>
            <a:spLocks noGrp="1" noChangeArrowheads="1"/>
          </p:cNvSpPr>
          <p:nvPr>
            <p:ph type="title"/>
          </p:nvPr>
        </p:nvSpPr>
        <p:spPr/>
        <p:txBody>
          <a:bodyPr/>
          <a:lstStyle/>
          <a:p>
            <a:pPr eaLnBrk="1" fontAlgn="auto" hangingPunct="1">
              <a:spcAft>
                <a:spcPts val="0"/>
              </a:spcAft>
              <a:defRPr/>
            </a:pPr>
            <a:r>
              <a:rPr lang="en-US" sz="3200">
                <a:solidFill>
                  <a:schemeClr val="tx2">
                    <a:satMod val="200000"/>
                  </a:schemeClr>
                </a:solidFill>
              </a:rPr>
              <a:t>Older Adult’s Story Retelling (Pratt et al., 1989)</a:t>
            </a:r>
          </a:p>
        </p:txBody>
      </p:sp>
      <p:sp>
        <p:nvSpPr>
          <p:cNvPr id="19458" name="Rectangle 3"/>
          <p:cNvSpPr>
            <a:spLocks noGrp="1" noChangeArrowheads="1"/>
          </p:cNvSpPr>
          <p:nvPr>
            <p:ph idx="1"/>
          </p:nvPr>
        </p:nvSpPr>
        <p:spPr/>
        <p:txBody>
          <a:bodyPr/>
          <a:lstStyle/>
          <a:p>
            <a:pPr eaLnBrk="1" hangingPunct="1">
              <a:lnSpc>
                <a:spcPct val="80000"/>
              </a:lnSpc>
            </a:pPr>
            <a:r>
              <a:rPr lang="en-US" sz="2600" smtClean="0"/>
              <a:t>“Two girls were visiting the zoo.  And they met the friends.  Mary and Susan met Betty.  And one of them had a broken foot.  So they had to go slowly so she</a:t>
            </a:r>
            <a:r>
              <a:rPr lang="en-US" sz="2600" b="1" smtClean="0"/>
              <a:t> </a:t>
            </a:r>
            <a:r>
              <a:rPr lang="en-US" sz="2600" smtClean="0"/>
              <a:t>could keep up with her.  And they met the girl that was the zookeeper, and they watched her feed the lion…And the lion got out.  Two of the girls ran away, but Susan was slow because of the cast.  So one of the girls came back and took the crutch and fended her off…”</a:t>
            </a:r>
          </a:p>
          <a:p>
            <a:pPr eaLnBrk="1" hangingPunct="1">
              <a:lnSpc>
                <a:spcPct val="80000"/>
              </a:lnSpc>
            </a:pPr>
            <a:endParaRPr lang="en-US" sz="2500" smtClean="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59394" name="Rectangle 2"/>
          <p:cNvSpPr>
            <a:spLocks noGrp="1" noChangeArrowheads="1"/>
          </p:cNvSpPr>
          <p:nvPr>
            <p:ph type="title"/>
          </p:nvPr>
        </p:nvSpPr>
        <p:spPr/>
        <p:txBody>
          <a:bodyPr/>
          <a:lstStyle/>
          <a:p>
            <a:pPr eaLnBrk="1" fontAlgn="auto" hangingPunct="1">
              <a:spcAft>
                <a:spcPts val="0"/>
              </a:spcAft>
              <a:defRPr/>
            </a:pPr>
            <a:r>
              <a:rPr lang="en-US" sz="3200">
                <a:solidFill>
                  <a:schemeClr val="tx2">
                    <a:satMod val="200000"/>
                  </a:schemeClr>
                </a:solidFill>
              </a:rPr>
              <a:t>Average Working Memory Span Performance Across Age Groups</a:t>
            </a:r>
          </a:p>
        </p:txBody>
      </p:sp>
      <p:graphicFrame>
        <p:nvGraphicFramePr>
          <p:cNvPr id="1026" name="Object 6"/>
          <p:cNvGraphicFramePr>
            <a:graphicFrameLocks noChangeAspect="1"/>
          </p:cNvGraphicFramePr>
          <p:nvPr>
            <p:ph idx="1"/>
          </p:nvPr>
        </p:nvGraphicFramePr>
        <p:xfrm>
          <a:off x="1143000" y="2012950"/>
          <a:ext cx="7315200" cy="4114800"/>
        </p:xfrm>
        <a:graphic>
          <a:graphicData uri="http://schemas.openxmlformats.org/presentationml/2006/ole">
            <p:oleObj spid="_x0000_s1026" name="Chart" r:id="rId4" imgW="19519900" imgH="10985500" progId="MSGraph.Chart.8">
              <p:embed followColorScheme="full"/>
            </p:oleObj>
          </a:graphicData>
        </a:graphic>
      </p:graphicFrame>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p:txBody>
          <a:bodyPr/>
          <a:lstStyle/>
          <a:p>
            <a:pPr eaLnBrk="1" fontAlgn="auto" hangingPunct="1">
              <a:spcAft>
                <a:spcPts val="0"/>
              </a:spcAft>
              <a:defRPr/>
            </a:pPr>
            <a:r>
              <a:rPr lang="en-US" sz="3200">
                <a:solidFill>
                  <a:schemeClr val="tx2">
                    <a:satMod val="200000"/>
                  </a:schemeClr>
                </a:solidFill>
              </a:rPr>
              <a:t>Referential Errors in Story Retellings</a:t>
            </a:r>
          </a:p>
        </p:txBody>
      </p:sp>
      <p:graphicFrame>
        <p:nvGraphicFramePr>
          <p:cNvPr id="2050" name="Object 5"/>
          <p:cNvGraphicFramePr>
            <a:graphicFrameLocks noChangeAspect="1"/>
          </p:cNvGraphicFramePr>
          <p:nvPr>
            <p:ph idx="1"/>
          </p:nvPr>
        </p:nvGraphicFramePr>
        <p:xfrm>
          <a:off x="3009900" y="2012950"/>
          <a:ext cx="3581400" cy="4114800"/>
        </p:xfrm>
        <a:graphic>
          <a:graphicData uri="http://schemas.openxmlformats.org/presentationml/2006/ole">
            <p:oleObj spid="_x0000_s2050" name="Chart" r:id="rId4" imgW="9563100" imgH="10985500" progId="MSGraph.Chart.8">
              <p:embed followColorScheme="full"/>
            </p:oleObj>
          </a:graphicData>
        </a:graphic>
      </p:graphicFrame>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61442" name="Rectangle 2"/>
          <p:cNvSpPr>
            <a:spLocks noGrp="1" noChangeArrowheads="1"/>
          </p:cNvSpPr>
          <p:nvPr>
            <p:ph type="title"/>
          </p:nvPr>
        </p:nvSpPr>
        <p:spPr/>
        <p:txBody>
          <a:bodyPr/>
          <a:lstStyle/>
          <a:p>
            <a:pPr eaLnBrk="1" fontAlgn="auto" hangingPunct="1">
              <a:spcAft>
                <a:spcPts val="0"/>
              </a:spcAft>
              <a:defRPr/>
            </a:pPr>
            <a:r>
              <a:rPr lang="en-US" sz="2800" dirty="0">
                <a:solidFill>
                  <a:schemeClr val="tx2">
                    <a:satMod val="200000"/>
                  </a:schemeClr>
                </a:solidFill>
              </a:rPr>
              <a:t>Social Context and Purpose:  The Role of the Listener (Adams et al., 2002) </a:t>
            </a:r>
          </a:p>
        </p:txBody>
      </p:sp>
      <p:sp>
        <p:nvSpPr>
          <p:cNvPr id="24578" name="Rectangle 3"/>
          <p:cNvSpPr>
            <a:spLocks noGrp="1" noChangeArrowheads="1"/>
          </p:cNvSpPr>
          <p:nvPr>
            <p:ph idx="1"/>
          </p:nvPr>
        </p:nvSpPr>
        <p:spPr/>
        <p:txBody>
          <a:bodyPr/>
          <a:lstStyle/>
          <a:p>
            <a:pPr eaLnBrk="1" hangingPunct="1">
              <a:lnSpc>
                <a:spcPct val="80000"/>
              </a:lnSpc>
            </a:pPr>
            <a:r>
              <a:rPr lang="en-US" sz="2100" smtClean="0"/>
              <a:t>Older adults may be “specialized” towards sharing information in a meaningful and engaging way with listeners rather than remembering details (Mergler, 1983) – oral storytelling cultures</a:t>
            </a:r>
          </a:p>
          <a:p>
            <a:pPr eaLnBrk="1" hangingPunct="1">
              <a:lnSpc>
                <a:spcPct val="80000"/>
              </a:lnSpc>
            </a:pPr>
            <a:endParaRPr lang="en-US" sz="2100" smtClean="0"/>
          </a:p>
          <a:p>
            <a:pPr eaLnBrk="1" hangingPunct="1">
              <a:lnSpc>
                <a:spcPct val="80000"/>
              </a:lnSpc>
            </a:pPr>
            <a:r>
              <a:rPr lang="en-US" sz="2100" smtClean="0"/>
              <a:t>Older vs. younger women in study (68 vs. 21 yrs)</a:t>
            </a:r>
          </a:p>
          <a:p>
            <a:pPr eaLnBrk="1" hangingPunct="1">
              <a:lnSpc>
                <a:spcPct val="80000"/>
              </a:lnSpc>
            </a:pPr>
            <a:endParaRPr lang="en-US" sz="2100" smtClean="0"/>
          </a:p>
          <a:p>
            <a:pPr eaLnBrk="1" hangingPunct="1">
              <a:lnSpc>
                <a:spcPct val="80000"/>
              </a:lnSpc>
            </a:pPr>
            <a:r>
              <a:rPr lang="en-US" sz="2100" smtClean="0"/>
              <a:t>Told two stories to either adult experimenter or to child (age 5-6)</a:t>
            </a:r>
          </a:p>
          <a:p>
            <a:pPr eaLnBrk="1" hangingPunct="1">
              <a:lnSpc>
                <a:spcPct val="80000"/>
              </a:lnSpc>
            </a:pPr>
            <a:endParaRPr lang="en-US" sz="2100" smtClean="0"/>
          </a:p>
          <a:p>
            <a:pPr eaLnBrk="1" hangingPunct="1">
              <a:lnSpc>
                <a:spcPct val="80000"/>
              </a:lnSpc>
            </a:pPr>
            <a:r>
              <a:rPr lang="en-US" sz="2100" smtClean="0"/>
              <a:t>Tested for total </a:t>
            </a:r>
            <a:r>
              <a:rPr lang="en-US" sz="2100" b="1" smtClean="0"/>
              <a:t>number of story propositions recalled</a:t>
            </a:r>
            <a:r>
              <a:rPr lang="en-US" sz="2100" smtClean="0"/>
              <a:t> and for extent to which complexity of the story telling was </a:t>
            </a:r>
            <a:r>
              <a:rPr lang="en-US" sz="2100" b="1" smtClean="0"/>
              <a:t>simplified</a:t>
            </a:r>
            <a:r>
              <a:rPr lang="en-US" sz="2100" smtClean="0"/>
              <a:t> for child listener vs. experimenter  </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79874" name="Rectangle 2"/>
          <p:cNvSpPr>
            <a:spLocks noGrp="1" noChangeArrowheads="1"/>
          </p:cNvSpPr>
          <p:nvPr>
            <p:ph type="title"/>
          </p:nvPr>
        </p:nvSpPr>
        <p:spPr>
          <a:xfrm>
            <a:off x="457200" y="512763"/>
            <a:ext cx="8229600" cy="914400"/>
          </a:xfrm>
        </p:spPr>
        <p:txBody>
          <a:bodyPr/>
          <a:lstStyle/>
          <a:p>
            <a:pPr eaLnBrk="1" fontAlgn="auto" hangingPunct="1">
              <a:spcAft>
                <a:spcPts val="0"/>
              </a:spcAft>
              <a:defRPr/>
            </a:pPr>
            <a:r>
              <a:rPr lang="en-US">
                <a:solidFill>
                  <a:schemeClr val="tx2">
                    <a:satMod val="200000"/>
                  </a:schemeClr>
                </a:solidFill>
              </a:rPr>
              <a:t>Results for Adams et al. (2002)</a:t>
            </a:r>
          </a:p>
        </p:txBody>
      </p:sp>
      <p:pic>
        <p:nvPicPr>
          <p:cNvPr id="25602" name="Picture 6" descr="adams et al"/>
          <p:cNvPicPr>
            <a:picLocks noGrp="1" noChangeAspect="1" noChangeArrowheads="1"/>
          </p:cNvPicPr>
          <p:nvPr>
            <p:ph sz="half" idx="1"/>
          </p:nvPr>
        </p:nvPicPr>
        <p:blipFill>
          <a:blip r:embed="rId3"/>
          <a:srcRect t="7143" r="60001" b="64285"/>
          <a:stretch>
            <a:fillRect/>
          </a:stretch>
        </p:blipFill>
        <p:spPr>
          <a:xfrm>
            <a:off x="990600" y="1752600"/>
            <a:ext cx="3738563" cy="4403725"/>
          </a:xfrm>
        </p:spPr>
      </p:pic>
      <p:pic>
        <p:nvPicPr>
          <p:cNvPr id="25603" name="Picture 7" descr="adams et al"/>
          <p:cNvPicPr>
            <a:picLocks noGrp="1" noChangeAspect="1" noChangeArrowheads="1"/>
          </p:cNvPicPr>
          <p:nvPr>
            <p:ph sz="half" idx="2"/>
          </p:nvPr>
        </p:nvPicPr>
        <p:blipFill>
          <a:blip r:embed="rId4"/>
          <a:srcRect/>
          <a:stretch>
            <a:fillRect/>
          </a:stretch>
        </p:blipFill>
        <p:spPr>
          <a:xfrm>
            <a:off x="5302250" y="1770063"/>
            <a:ext cx="2746375" cy="4525962"/>
          </a:xfrm>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p:txBody>
          <a:bodyPr/>
          <a:lstStyle/>
          <a:p>
            <a:pPr eaLnBrk="1" fontAlgn="auto" hangingPunct="1">
              <a:spcAft>
                <a:spcPts val="0"/>
              </a:spcAft>
              <a:defRPr/>
            </a:pPr>
            <a:r>
              <a:rPr lang="en-US" sz="3200">
                <a:solidFill>
                  <a:schemeClr val="tx2">
                    <a:satMod val="200000"/>
                  </a:schemeClr>
                </a:solidFill>
              </a:rPr>
              <a:t>High Point Personal Story Structure (Labov) and Age (Pratt &amp; Robins, 1991) </a:t>
            </a:r>
          </a:p>
        </p:txBody>
      </p:sp>
      <p:sp>
        <p:nvSpPr>
          <p:cNvPr id="3076" name="Rectangle 4"/>
          <p:cNvSpPr>
            <a:spLocks noGrp="1" noChangeArrowheads="1"/>
          </p:cNvSpPr>
          <p:nvPr>
            <p:ph type="body" sz="half" idx="1"/>
          </p:nvPr>
        </p:nvSpPr>
        <p:spPr/>
        <p:txBody>
          <a:bodyPr/>
          <a:lstStyle/>
          <a:p>
            <a:pPr eaLnBrk="1" hangingPunct="1">
              <a:lnSpc>
                <a:spcPct val="80000"/>
              </a:lnSpc>
            </a:pPr>
            <a:r>
              <a:rPr lang="en-US" sz="2000" b="1" smtClean="0"/>
              <a:t>Orientation</a:t>
            </a:r>
            <a:r>
              <a:rPr lang="en-US" sz="2000" smtClean="0"/>
              <a:t>:  One summer at the cottage I was walking with Nancy, my grandchild.</a:t>
            </a:r>
          </a:p>
          <a:p>
            <a:pPr eaLnBrk="1" hangingPunct="1">
              <a:lnSpc>
                <a:spcPct val="80000"/>
              </a:lnSpc>
            </a:pPr>
            <a:r>
              <a:rPr lang="en-US" sz="2000" b="1" smtClean="0"/>
              <a:t>Complicating Action</a:t>
            </a:r>
            <a:r>
              <a:rPr lang="en-US" sz="2000" smtClean="0"/>
              <a:t>:  Finally the sun sank into the water, and I said it was time to go to bed.  But Nancy didn’t want to go.</a:t>
            </a:r>
          </a:p>
          <a:p>
            <a:pPr eaLnBrk="1" hangingPunct="1">
              <a:lnSpc>
                <a:spcPct val="80000"/>
              </a:lnSpc>
            </a:pPr>
            <a:r>
              <a:rPr lang="en-US" sz="2000" b="1" smtClean="0"/>
              <a:t>High Point</a:t>
            </a:r>
            <a:r>
              <a:rPr lang="en-US" sz="2000" smtClean="0"/>
              <a:t>:  She said ”I’m just waiting to see the steam come from the lake.”</a:t>
            </a:r>
          </a:p>
          <a:p>
            <a:pPr eaLnBrk="1" hangingPunct="1">
              <a:lnSpc>
                <a:spcPct val="80000"/>
              </a:lnSpc>
            </a:pPr>
            <a:r>
              <a:rPr lang="en-US" sz="2000" b="1" smtClean="0"/>
              <a:t>Resolution</a:t>
            </a:r>
            <a:r>
              <a:rPr lang="en-US" sz="2000" smtClean="0"/>
              <a:t>:  From where the sun had gone in, I guess.  So I finally made her understand the sun was far away, and there would not be steam.  And then she came up to the cottage and happily went to bed.” </a:t>
            </a:r>
          </a:p>
        </p:txBody>
      </p:sp>
      <p:graphicFrame>
        <p:nvGraphicFramePr>
          <p:cNvPr id="3074" name="Object 5"/>
          <p:cNvGraphicFramePr>
            <a:graphicFrameLocks noChangeAspect="1"/>
          </p:cNvGraphicFramePr>
          <p:nvPr>
            <p:ph sz="half" idx="2"/>
          </p:nvPr>
        </p:nvGraphicFramePr>
        <p:xfrm>
          <a:off x="5102225" y="1827213"/>
          <a:ext cx="3581400" cy="4114800"/>
        </p:xfrm>
        <a:graphic>
          <a:graphicData uri="http://schemas.openxmlformats.org/presentationml/2006/ole">
            <p:oleObj spid="_x0000_s3074" name="Chart" r:id="rId4" imgW="9563100" imgH="10985500" progId="MSGraph.Chart.8">
              <p:embed followColorScheme="full"/>
            </p:oleObj>
          </a:graphicData>
        </a:graphic>
      </p:graphicFrame>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p:txBody>
          <a:bodyPr/>
          <a:lstStyle/>
          <a:p>
            <a:pPr eaLnBrk="1" fontAlgn="auto" hangingPunct="1">
              <a:spcAft>
                <a:spcPts val="0"/>
              </a:spcAft>
              <a:defRPr/>
            </a:pPr>
            <a:r>
              <a:rPr lang="en-US" sz="2800">
                <a:solidFill>
                  <a:schemeClr val="tx2">
                    <a:satMod val="200000"/>
                  </a:schemeClr>
                </a:solidFill>
              </a:rPr>
              <a:t>Story Ratings of Uninstructed Raters by Age Group of Teller (Pratt &amp; Robins, 1991)</a:t>
            </a:r>
          </a:p>
        </p:txBody>
      </p:sp>
      <p:graphicFrame>
        <p:nvGraphicFramePr>
          <p:cNvPr id="4098" name="Object 4"/>
          <p:cNvGraphicFramePr>
            <a:graphicFrameLocks noChangeAspect="1"/>
          </p:cNvGraphicFramePr>
          <p:nvPr>
            <p:ph idx="1"/>
          </p:nvPr>
        </p:nvGraphicFramePr>
        <p:xfrm>
          <a:off x="1143000" y="2012950"/>
          <a:ext cx="7315200" cy="4114800"/>
        </p:xfrm>
        <a:graphic>
          <a:graphicData uri="http://schemas.openxmlformats.org/presentationml/2006/ole">
            <p:oleObj spid="_x0000_s4098" name="Chart" r:id="rId4" imgW="19519900" imgH="10985500" progId="MSGraph.Chart.8">
              <p:embed followColorScheme="full"/>
            </p:oleObj>
          </a:graphicData>
        </a:graphic>
      </p:graphicFrame>
      <p:sp>
        <p:nvSpPr>
          <p:cNvPr id="4100" name="Text Box 5"/>
          <p:cNvSpPr txBox="1">
            <a:spLocks noChangeArrowheads="1"/>
          </p:cNvSpPr>
          <p:nvPr/>
        </p:nvSpPr>
        <p:spPr bwMode="auto">
          <a:xfrm>
            <a:off x="2422525" y="6051550"/>
            <a:ext cx="4608513" cy="366713"/>
          </a:xfrm>
          <a:prstGeom prst="rect">
            <a:avLst/>
          </a:prstGeom>
          <a:noFill/>
          <a:ln w="9525">
            <a:noFill/>
            <a:miter lim="800000"/>
            <a:headEnd/>
            <a:tailEnd/>
          </a:ln>
        </p:spPr>
        <p:txBody>
          <a:bodyPr wrap="none">
            <a:spAutoFit/>
          </a:bodyPr>
          <a:lstStyle/>
          <a:p>
            <a:pPr eaLnBrk="0" hangingPunct="0"/>
            <a:r>
              <a:rPr lang="en-US"/>
              <a:t>Controlled for WAIS vocabulary scores</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p:txBody>
          <a:bodyPr/>
          <a:lstStyle/>
          <a:p>
            <a:pPr eaLnBrk="1" fontAlgn="auto" hangingPunct="1">
              <a:spcAft>
                <a:spcPts val="0"/>
              </a:spcAft>
              <a:defRPr/>
            </a:pPr>
            <a:r>
              <a:rPr lang="en-US">
                <a:solidFill>
                  <a:schemeClr val="tx2">
                    <a:satMod val="200000"/>
                  </a:schemeClr>
                </a:solidFill>
              </a:rPr>
              <a:t>Predicting Story Telling Ratings</a:t>
            </a:r>
          </a:p>
        </p:txBody>
      </p:sp>
      <p:sp>
        <p:nvSpPr>
          <p:cNvPr id="30722" name="Rectangle 3"/>
          <p:cNvSpPr>
            <a:spLocks noGrp="1" noChangeArrowheads="1"/>
          </p:cNvSpPr>
          <p:nvPr>
            <p:ph idx="1"/>
          </p:nvPr>
        </p:nvSpPr>
        <p:spPr/>
        <p:txBody>
          <a:bodyPr/>
          <a:lstStyle/>
          <a:p>
            <a:pPr eaLnBrk="1" hangingPunct="1">
              <a:lnSpc>
                <a:spcPct val="80000"/>
              </a:lnSpc>
            </a:pPr>
            <a:r>
              <a:rPr lang="en-US" sz="2100" smtClean="0"/>
              <a:t>Classic </a:t>
            </a:r>
            <a:r>
              <a:rPr lang="en-US" sz="2100" b="1" smtClean="0"/>
              <a:t>high point stories</a:t>
            </a:r>
            <a:r>
              <a:rPr lang="en-US" sz="2100" smtClean="0"/>
              <a:t> = 72% above median on ratings of quality</a:t>
            </a:r>
          </a:p>
          <a:p>
            <a:pPr eaLnBrk="1" hangingPunct="1">
              <a:lnSpc>
                <a:spcPct val="80000"/>
              </a:lnSpc>
            </a:pPr>
            <a:endParaRPr lang="en-US" sz="2100" smtClean="0"/>
          </a:p>
          <a:p>
            <a:pPr eaLnBrk="1" hangingPunct="1">
              <a:lnSpc>
                <a:spcPct val="80000"/>
              </a:lnSpc>
            </a:pPr>
            <a:r>
              <a:rPr lang="en-US" sz="2100" smtClean="0"/>
              <a:t>Deviant stories (40%) = only 17% above median on ratings</a:t>
            </a:r>
          </a:p>
          <a:p>
            <a:pPr eaLnBrk="1" hangingPunct="1">
              <a:lnSpc>
                <a:spcPct val="80000"/>
              </a:lnSpc>
            </a:pPr>
            <a:endParaRPr lang="en-US" sz="2100" smtClean="0"/>
          </a:p>
          <a:p>
            <a:pPr eaLnBrk="1" hangingPunct="1">
              <a:lnSpc>
                <a:spcPct val="80000"/>
              </a:lnSpc>
            </a:pPr>
            <a:r>
              <a:rPr lang="en-US" sz="2100" b="1" smtClean="0"/>
              <a:t>Unrelated</a:t>
            </a:r>
            <a:r>
              <a:rPr lang="en-US" sz="2100" smtClean="0"/>
              <a:t> to memory span measure</a:t>
            </a:r>
          </a:p>
          <a:p>
            <a:pPr eaLnBrk="1" hangingPunct="1">
              <a:lnSpc>
                <a:spcPct val="80000"/>
              </a:lnSpc>
            </a:pPr>
            <a:endParaRPr lang="en-US" sz="2100" smtClean="0"/>
          </a:p>
          <a:p>
            <a:pPr eaLnBrk="1" hangingPunct="1">
              <a:lnSpc>
                <a:spcPct val="80000"/>
              </a:lnSpc>
            </a:pPr>
            <a:r>
              <a:rPr lang="en-US" sz="2100" smtClean="0"/>
              <a:t>Predicted by </a:t>
            </a:r>
            <a:r>
              <a:rPr lang="en-US" sz="2100" b="1" smtClean="0"/>
              <a:t>WAIS Vocabulary</a:t>
            </a:r>
            <a:r>
              <a:rPr lang="en-US" sz="2100" smtClean="0"/>
              <a:t> (r = .43)</a:t>
            </a:r>
          </a:p>
          <a:p>
            <a:pPr eaLnBrk="1" hangingPunct="1">
              <a:lnSpc>
                <a:spcPct val="80000"/>
              </a:lnSpc>
            </a:pPr>
            <a:endParaRPr lang="en-US" sz="2100" smtClean="0"/>
          </a:p>
          <a:p>
            <a:pPr eaLnBrk="1" hangingPunct="1">
              <a:lnSpc>
                <a:spcPct val="80000"/>
              </a:lnSpc>
            </a:pPr>
            <a:r>
              <a:rPr lang="en-US" sz="2100" smtClean="0"/>
              <a:t>Several studies show that older adults’ narratives are preferred, people have a stereotype that older adults are </a:t>
            </a:r>
            <a:r>
              <a:rPr lang="en-US" sz="2100" b="1" smtClean="0"/>
              <a:t>better storytellers</a:t>
            </a:r>
            <a:r>
              <a:rPr lang="en-US" sz="2100" smtClean="0"/>
              <a:t> (Ryan) </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62466" name="Rectangle 2"/>
          <p:cNvSpPr>
            <a:spLocks noGrp="1" noChangeArrowheads="1"/>
          </p:cNvSpPr>
          <p:nvPr>
            <p:ph type="title"/>
          </p:nvPr>
        </p:nvSpPr>
        <p:spPr/>
        <p:txBody>
          <a:bodyPr/>
          <a:lstStyle/>
          <a:p>
            <a:pPr eaLnBrk="1" fontAlgn="auto" hangingPunct="1">
              <a:spcAft>
                <a:spcPts val="0"/>
              </a:spcAft>
              <a:defRPr/>
            </a:pPr>
            <a:r>
              <a:rPr lang="en-US" sz="3200">
                <a:solidFill>
                  <a:schemeClr val="tx2">
                    <a:satMod val="200000"/>
                  </a:schemeClr>
                </a:solidFill>
              </a:rPr>
              <a:t>Training and Enhancing Memory Skills</a:t>
            </a:r>
          </a:p>
        </p:txBody>
      </p:sp>
      <p:sp>
        <p:nvSpPr>
          <p:cNvPr id="31746" name="Rectangle 3"/>
          <p:cNvSpPr>
            <a:spLocks noGrp="1" noChangeArrowheads="1"/>
          </p:cNvSpPr>
          <p:nvPr>
            <p:ph idx="1"/>
          </p:nvPr>
        </p:nvSpPr>
        <p:spPr/>
        <p:txBody>
          <a:bodyPr/>
          <a:lstStyle/>
          <a:p>
            <a:pPr eaLnBrk="1" hangingPunct="1"/>
            <a:r>
              <a:rPr lang="en-US" smtClean="0"/>
              <a:t>E-I-E-I-O Framework</a:t>
            </a:r>
          </a:p>
          <a:p>
            <a:pPr eaLnBrk="1" hangingPunct="1"/>
            <a:endParaRPr lang="en-US" smtClean="0"/>
          </a:p>
          <a:p>
            <a:pPr eaLnBrk="1" hangingPunct="1"/>
            <a:r>
              <a:rPr lang="en-US" smtClean="0"/>
              <a:t>Some General Points about Training</a:t>
            </a:r>
          </a:p>
          <a:p>
            <a:pPr eaLnBrk="1" hangingPunct="1"/>
            <a:endParaRPr lang="en-US" smtClean="0"/>
          </a:p>
          <a:p>
            <a:pPr eaLnBrk="1" hangingPunct="1"/>
            <a:r>
              <a:rPr lang="en-US" smtClean="0"/>
              <a:t>Additional Factors in Enhancing Memory</a:t>
            </a:r>
          </a:p>
          <a:p>
            <a:pPr eaLnBrk="1" hangingPunct="1"/>
            <a:endParaRPr lang="en-US" smtClean="0"/>
          </a:p>
          <a:p>
            <a:pPr eaLnBrk="1" hangingPunct="1"/>
            <a:endParaRPr lang="en-US" smtClean="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63490" name="Rectangle 2"/>
          <p:cNvSpPr>
            <a:spLocks noGrp="1" noChangeArrowheads="1"/>
          </p:cNvSpPr>
          <p:nvPr>
            <p:ph type="title"/>
          </p:nvPr>
        </p:nvSpPr>
        <p:spPr/>
        <p:txBody>
          <a:bodyPr/>
          <a:lstStyle/>
          <a:p>
            <a:pPr eaLnBrk="1" fontAlgn="auto" hangingPunct="1">
              <a:spcAft>
                <a:spcPts val="0"/>
              </a:spcAft>
              <a:defRPr/>
            </a:pPr>
            <a:r>
              <a:rPr lang="en-US">
                <a:solidFill>
                  <a:schemeClr val="tx2">
                    <a:satMod val="200000"/>
                  </a:schemeClr>
                </a:solidFill>
              </a:rPr>
              <a:t>The E-I-E-I-O Framework</a:t>
            </a:r>
          </a:p>
        </p:txBody>
      </p:sp>
      <p:sp>
        <p:nvSpPr>
          <p:cNvPr id="32770" name="Rectangle 3"/>
          <p:cNvSpPr>
            <a:spLocks noGrp="1" noChangeArrowheads="1"/>
          </p:cNvSpPr>
          <p:nvPr>
            <p:ph idx="1"/>
          </p:nvPr>
        </p:nvSpPr>
        <p:spPr/>
        <p:txBody>
          <a:bodyPr/>
          <a:lstStyle/>
          <a:p>
            <a:pPr eaLnBrk="1" hangingPunct="1">
              <a:lnSpc>
                <a:spcPct val="90000"/>
              </a:lnSpc>
            </a:pPr>
            <a:r>
              <a:rPr lang="en-US" sz="2500" smtClean="0"/>
              <a:t>External vs. Internal Memory Aids</a:t>
            </a:r>
          </a:p>
          <a:p>
            <a:pPr eaLnBrk="1" hangingPunct="1">
              <a:lnSpc>
                <a:spcPct val="90000"/>
              </a:lnSpc>
            </a:pPr>
            <a:endParaRPr lang="en-US" sz="2500" smtClean="0"/>
          </a:p>
          <a:p>
            <a:pPr eaLnBrk="1" hangingPunct="1">
              <a:lnSpc>
                <a:spcPct val="90000"/>
              </a:lnSpc>
            </a:pPr>
            <a:r>
              <a:rPr lang="en-US" sz="2500" smtClean="0"/>
              <a:t>Explicit vs. Implicit Memory Tasks</a:t>
            </a:r>
          </a:p>
          <a:p>
            <a:pPr eaLnBrk="1" hangingPunct="1">
              <a:lnSpc>
                <a:spcPct val="90000"/>
              </a:lnSpc>
            </a:pPr>
            <a:endParaRPr lang="en-US" sz="2500" smtClean="0"/>
          </a:p>
          <a:p>
            <a:pPr eaLnBrk="1" hangingPunct="1">
              <a:lnSpc>
                <a:spcPct val="90000"/>
              </a:lnSpc>
            </a:pPr>
            <a:r>
              <a:rPr lang="en-US" sz="2500" smtClean="0"/>
              <a:t>Some example external aids that adults might use? Assistive Cognitive Technology (ACTs), etc. </a:t>
            </a:r>
          </a:p>
          <a:p>
            <a:pPr eaLnBrk="1" hangingPunct="1">
              <a:lnSpc>
                <a:spcPct val="90000"/>
              </a:lnSpc>
            </a:pPr>
            <a:endParaRPr lang="en-US" sz="2500" smtClean="0"/>
          </a:p>
          <a:p>
            <a:pPr eaLnBrk="1" hangingPunct="1">
              <a:lnSpc>
                <a:spcPct val="90000"/>
              </a:lnSpc>
            </a:pPr>
            <a:r>
              <a:rPr lang="en-US" sz="2500" smtClean="0"/>
              <a:t>Some example internal aids that might be trained?</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64514" name="Rectangle 2"/>
          <p:cNvSpPr>
            <a:spLocks noGrp="1" noChangeArrowheads="1"/>
          </p:cNvSpPr>
          <p:nvPr>
            <p:ph type="title"/>
          </p:nvPr>
        </p:nvSpPr>
        <p:spPr/>
        <p:txBody>
          <a:bodyPr/>
          <a:lstStyle/>
          <a:p>
            <a:pPr eaLnBrk="1" fontAlgn="auto" hangingPunct="1">
              <a:spcAft>
                <a:spcPts val="0"/>
              </a:spcAft>
              <a:defRPr/>
            </a:pPr>
            <a:r>
              <a:rPr lang="en-US">
                <a:solidFill>
                  <a:schemeClr val="tx2">
                    <a:satMod val="200000"/>
                  </a:schemeClr>
                </a:solidFill>
              </a:rPr>
              <a:t>Explicit vs. Implicit Memory</a:t>
            </a:r>
          </a:p>
        </p:txBody>
      </p:sp>
      <p:sp>
        <p:nvSpPr>
          <p:cNvPr id="33794" name="Rectangle 3"/>
          <p:cNvSpPr>
            <a:spLocks noGrp="1" noChangeArrowheads="1"/>
          </p:cNvSpPr>
          <p:nvPr>
            <p:ph idx="1"/>
          </p:nvPr>
        </p:nvSpPr>
        <p:spPr/>
        <p:txBody>
          <a:bodyPr/>
          <a:lstStyle/>
          <a:p>
            <a:pPr eaLnBrk="1" hangingPunct="1">
              <a:lnSpc>
                <a:spcPct val="80000"/>
              </a:lnSpc>
            </a:pPr>
            <a:r>
              <a:rPr lang="en-US" sz="2500" smtClean="0"/>
              <a:t>Most studies have examined </a:t>
            </a:r>
            <a:r>
              <a:rPr lang="en-US" sz="2500" b="1" smtClean="0"/>
              <a:t>explicit memory training</a:t>
            </a:r>
            <a:r>
              <a:rPr lang="en-US" sz="2500" smtClean="0"/>
              <a:t> (like use of imagery, method of loci, etc.)</a:t>
            </a:r>
          </a:p>
          <a:p>
            <a:pPr eaLnBrk="1" hangingPunct="1">
              <a:lnSpc>
                <a:spcPct val="80000"/>
              </a:lnSpc>
            </a:pPr>
            <a:endParaRPr lang="en-US" sz="2500" smtClean="0"/>
          </a:p>
          <a:p>
            <a:pPr eaLnBrk="1" hangingPunct="1">
              <a:lnSpc>
                <a:spcPct val="80000"/>
              </a:lnSpc>
            </a:pPr>
            <a:r>
              <a:rPr lang="en-US" sz="2500" smtClean="0"/>
              <a:t>What would </a:t>
            </a:r>
            <a:r>
              <a:rPr lang="en-US" sz="2500" b="1" smtClean="0"/>
              <a:t>implicit</a:t>
            </a:r>
            <a:r>
              <a:rPr lang="en-US" sz="2500" smtClean="0"/>
              <a:t> memory aids look like (external ones could be special place for putting car keys, pill boxes, colour coding)?</a:t>
            </a:r>
          </a:p>
          <a:p>
            <a:pPr eaLnBrk="1" hangingPunct="1">
              <a:lnSpc>
                <a:spcPct val="80000"/>
              </a:lnSpc>
            </a:pPr>
            <a:endParaRPr lang="en-US" sz="2500" smtClean="0"/>
          </a:p>
          <a:p>
            <a:pPr eaLnBrk="1" hangingPunct="1">
              <a:lnSpc>
                <a:spcPct val="80000"/>
              </a:lnSpc>
            </a:pPr>
            <a:r>
              <a:rPr lang="en-US" sz="2500" smtClean="0"/>
              <a:t>How about implicit memory training? (not strategies, but some sort of unconscious conditioning)</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65538" name="Rectangle 2"/>
          <p:cNvSpPr>
            <a:spLocks noGrp="1" noChangeArrowheads="1"/>
          </p:cNvSpPr>
          <p:nvPr>
            <p:ph type="title"/>
          </p:nvPr>
        </p:nvSpPr>
        <p:spPr/>
        <p:txBody>
          <a:bodyPr/>
          <a:lstStyle/>
          <a:p>
            <a:pPr eaLnBrk="1" fontAlgn="auto" hangingPunct="1">
              <a:spcAft>
                <a:spcPts val="0"/>
              </a:spcAft>
              <a:defRPr/>
            </a:pPr>
            <a:r>
              <a:rPr lang="en-US" sz="3200">
                <a:solidFill>
                  <a:schemeClr val="tx2">
                    <a:satMod val="200000"/>
                  </a:schemeClr>
                </a:solidFill>
              </a:rPr>
              <a:t>Some Issues Regarding Training Research in General</a:t>
            </a:r>
          </a:p>
        </p:txBody>
      </p:sp>
      <p:sp>
        <p:nvSpPr>
          <p:cNvPr id="34818" name="Rectangle 3"/>
          <p:cNvSpPr>
            <a:spLocks noGrp="1" noChangeArrowheads="1"/>
          </p:cNvSpPr>
          <p:nvPr>
            <p:ph idx="1"/>
          </p:nvPr>
        </p:nvSpPr>
        <p:spPr/>
        <p:txBody>
          <a:bodyPr/>
          <a:lstStyle/>
          <a:p>
            <a:pPr eaLnBrk="1" hangingPunct="1"/>
            <a:r>
              <a:rPr lang="en-US" sz="2500" smtClean="0"/>
              <a:t>Ease with which skill can be </a:t>
            </a:r>
            <a:r>
              <a:rPr lang="en-US" sz="2500" b="1" smtClean="0"/>
              <a:t>learned</a:t>
            </a:r>
            <a:r>
              <a:rPr lang="en-US" sz="2500" smtClean="0"/>
              <a:t> </a:t>
            </a:r>
          </a:p>
          <a:p>
            <a:pPr eaLnBrk="1" hangingPunct="1"/>
            <a:endParaRPr lang="en-US" sz="2500" smtClean="0"/>
          </a:p>
          <a:p>
            <a:pPr eaLnBrk="1" hangingPunct="1"/>
            <a:r>
              <a:rPr lang="en-US" sz="2500" smtClean="0"/>
              <a:t>Level of </a:t>
            </a:r>
            <a:r>
              <a:rPr lang="en-US" sz="2500" b="1" smtClean="0"/>
              <a:t>retention</a:t>
            </a:r>
            <a:r>
              <a:rPr lang="en-US" sz="2500" smtClean="0"/>
              <a:t> over time</a:t>
            </a:r>
            <a:endParaRPr lang="en-US" sz="2500" b="1" smtClean="0"/>
          </a:p>
          <a:p>
            <a:pPr eaLnBrk="1" hangingPunct="1"/>
            <a:endParaRPr lang="en-US" sz="2500" smtClean="0"/>
          </a:p>
          <a:p>
            <a:pPr eaLnBrk="1" hangingPunct="1"/>
            <a:r>
              <a:rPr lang="en-US" sz="2500" smtClean="0"/>
              <a:t>Extent to which learned skill is </a:t>
            </a:r>
            <a:r>
              <a:rPr lang="en-US" sz="2500" b="1" smtClean="0"/>
              <a:t>generalized</a:t>
            </a:r>
          </a:p>
          <a:p>
            <a:pPr eaLnBrk="1" hangingPunct="1"/>
            <a:endParaRPr lang="en-US" sz="2500" b="1" smtClean="0"/>
          </a:p>
          <a:p>
            <a:pPr eaLnBrk="1" hangingPunct="1"/>
            <a:r>
              <a:rPr lang="en-US" sz="2500" smtClean="0"/>
              <a:t>What kind of research designs needed to test these questions? </a:t>
            </a:r>
          </a:p>
          <a:p>
            <a:pPr eaLnBrk="1" hangingPunct="1"/>
            <a:endParaRPr lang="en-US" sz="2500" smtClean="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66562" name="Rectangle 2"/>
          <p:cNvSpPr>
            <a:spLocks noGrp="1" noChangeArrowheads="1"/>
          </p:cNvSpPr>
          <p:nvPr>
            <p:ph type="title"/>
          </p:nvPr>
        </p:nvSpPr>
        <p:spPr/>
        <p:txBody>
          <a:bodyPr/>
          <a:lstStyle/>
          <a:p>
            <a:pPr eaLnBrk="1" fontAlgn="auto" hangingPunct="1">
              <a:spcAft>
                <a:spcPts val="0"/>
              </a:spcAft>
              <a:defRPr/>
            </a:pPr>
            <a:r>
              <a:rPr lang="en-US" sz="2800">
                <a:solidFill>
                  <a:schemeClr val="tx2">
                    <a:satMod val="200000"/>
                  </a:schemeClr>
                </a:solidFill>
              </a:rPr>
              <a:t>General Pattern of Results for Aging and Training Effects – Baltes and Kliegl (1992)</a:t>
            </a:r>
          </a:p>
        </p:txBody>
      </p:sp>
      <p:pic>
        <p:nvPicPr>
          <p:cNvPr id="35842" name="Picture 5" descr="baltes &amp; kleigl, 1992, memory"/>
          <p:cNvPicPr>
            <a:picLocks noGrp="1" noChangeAspect="1" noChangeArrowheads="1"/>
          </p:cNvPicPr>
          <p:nvPr>
            <p:ph idx="1"/>
          </p:nvPr>
        </p:nvPicPr>
        <p:blipFill>
          <a:blip r:embed="rId3"/>
          <a:srcRect l="24706" t="5714" r="18823" b="72858"/>
          <a:stretch>
            <a:fillRect/>
          </a:stretch>
        </p:blipFill>
        <p:spPr>
          <a:xfrm>
            <a:off x="1524000" y="1981200"/>
            <a:ext cx="6545263" cy="4092575"/>
          </a:xfrm>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69634" name="Rectangle 2"/>
          <p:cNvSpPr>
            <a:spLocks noGrp="1" noChangeArrowheads="1"/>
          </p:cNvSpPr>
          <p:nvPr>
            <p:ph type="title"/>
          </p:nvPr>
        </p:nvSpPr>
        <p:spPr/>
        <p:txBody>
          <a:bodyPr/>
          <a:lstStyle/>
          <a:p>
            <a:pPr eaLnBrk="1" fontAlgn="auto" hangingPunct="1">
              <a:spcAft>
                <a:spcPts val="0"/>
              </a:spcAft>
              <a:defRPr/>
            </a:pPr>
            <a:r>
              <a:rPr lang="en-US" sz="2800">
                <a:solidFill>
                  <a:schemeClr val="tx2">
                    <a:satMod val="200000"/>
                  </a:schemeClr>
                </a:solidFill>
              </a:rPr>
              <a:t>Engaged Lifestyle as a Buffer of Cognitive Decline in Aging (Hultsch et al., 1999) – Use It or Lose It?</a:t>
            </a:r>
          </a:p>
        </p:txBody>
      </p:sp>
      <p:sp>
        <p:nvSpPr>
          <p:cNvPr id="69635" name="Rectangle 3"/>
          <p:cNvSpPr>
            <a:spLocks noGrp="1" noChangeArrowheads="1"/>
          </p:cNvSpPr>
          <p:nvPr>
            <p:ph idx="1"/>
          </p:nvPr>
        </p:nvSpPr>
        <p:spPr/>
        <p:txBody>
          <a:bodyPr>
            <a:normAutofit lnSpcReduction="10000"/>
          </a:bodyPr>
          <a:lstStyle/>
          <a:p>
            <a:pPr marL="411480" eaLnBrk="1" fontAlgn="auto" hangingPunct="1">
              <a:lnSpc>
                <a:spcPct val="80000"/>
              </a:lnSpc>
              <a:spcAft>
                <a:spcPts val="0"/>
              </a:spcAft>
              <a:buFont typeface="Wingdings"/>
              <a:buChar char=""/>
              <a:defRPr/>
            </a:pPr>
            <a:endParaRPr lang="en-US" sz="2100" dirty="0" smtClean="0"/>
          </a:p>
          <a:p>
            <a:pPr marL="411480" eaLnBrk="1" fontAlgn="auto" hangingPunct="1">
              <a:lnSpc>
                <a:spcPct val="80000"/>
              </a:lnSpc>
              <a:spcAft>
                <a:spcPts val="0"/>
              </a:spcAft>
              <a:buFont typeface="Wingdings"/>
              <a:buChar char=""/>
              <a:defRPr/>
            </a:pPr>
            <a:r>
              <a:rPr lang="en-US" sz="2400" dirty="0" smtClean="0"/>
              <a:t>Victoria </a:t>
            </a:r>
            <a:r>
              <a:rPr lang="en-US" sz="2400" dirty="0"/>
              <a:t>Longitudinal Study</a:t>
            </a:r>
          </a:p>
          <a:p>
            <a:pPr marL="411480" eaLnBrk="1" fontAlgn="auto" hangingPunct="1">
              <a:lnSpc>
                <a:spcPct val="80000"/>
              </a:lnSpc>
              <a:spcAft>
                <a:spcPts val="0"/>
              </a:spcAft>
              <a:buFont typeface="Wingdings"/>
              <a:buChar char=""/>
              <a:defRPr/>
            </a:pPr>
            <a:endParaRPr lang="en-US" sz="2400" dirty="0"/>
          </a:p>
          <a:p>
            <a:pPr marL="411480" eaLnBrk="1" fontAlgn="auto" hangingPunct="1">
              <a:lnSpc>
                <a:spcPct val="80000"/>
              </a:lnSpc>
              <a:spcAft>
                <a:spcPts val="0"/>
              </a:spcAft>
              <a:buFont typeface="Wingdings"/>
              <a:buChar char=""/>
              <a:defRPr/>
            </a:pPr>
            <a:r>
              <a:rPr lang="en-US" sz="2400" dirty="0"/>
              <a:t>Adults (55 – 86) tested over 6 years </a:t>
            </a:r>
          </a:p>
          <a:p>
            <a:pPr marL="411480" eaLnBrk="1" fontAlgn="auto" hangingPunct="1">
              <a:lnSpc>
                <a:spcPct val="80000"/>
              </a:lnSpc>
              <a:spcAft>
                <a:spcPts val="0"/>
              </a:spcAft>
              <a:buFont typeface="Wingdings"/>
              <a:buChar char=""/>
              <a:defRPr/>
            </a:pPr>
            <a:endParaRPr lang="en-US" sz="2400" dirty="0"/>
          </a:p>
          <a:p>
            <a:pPr marL="411480" eaLnBrk="1" fontAlgn="auto" hangingPunct="1">
              <a:lnSpc>
                <a:spcPct val="80000"/>
              </a:lnSpc>
              <a:spcAft>
                <a:spcPts val="0"/>
              </a:spcAft>
              <a:buFont typeface="Wingdings"/>
              <a:buChar char=""/>
              <a:defRPr/>
            </a:pPr>
            <a:r>
              <a:rPr lang="en-US" sz="2400" dirty="0"/>
              <a:t>Tested for cognitive functions, mainly memory measures, at each time point </a:t>
            </a:r>
          </a:p>
          <a:p>
            <a:pPr marL="411480" eaLnBrk="1" fontAlgn="auto" hangingPunct="1">
              <a:lnSpc>
                <a:spcPct val="80000"/>
              </a:lnSpc>
              <a:spcAft>
                <a:spcPts val="0"/>
              </a:spcAft>
              <a:buFont typeface="Wingdings"/>
              <a:buChar char=""/>
              <a:defRPr/>
            </a:pPr>
            <a:endParaRPr lang="en-US" sz="2400" dirty="0"/>
          </a:p>
          <a:p>
            <a:pPr marL="411480" eaLnBrk="1" fontAlgn="auto" hangingPunct="1">
              <a:lnSpc>
                <a:spcPct val="80000"/>
              </a:lnSpc>
              <a:spcAft>
                <a:spcPts val="0"/>
              </a:spcAft>
              <a:buFont typeface="Wingdings"/>
              <a:buChar char=""/>
              <a:defRPr/>
            </a:pPr>
            <a:r>
              <a:rPr lang="en-US" sz="2400" dirty="0"/>
              <a:t>Measured </a:t>
            </a:r>
            <a:r>
              <a:rPr lang="en-US" sz="2400" b="1" dirty="0"/>
              <a:t>active lifestyle </a:t>
            </a:r>
            <a:r>
              <a:rPr lang="en-US" sz="2400" dirty="0"/>
              <a:t>(hobbies, social relations), </a:t>
            </a:r>
            <a:r>
              <a:rPr lang="en-US" sz="2400" b="1" dirty="0"/>
              <a:t>reported health</a:t>
            </a:r>
            <a:r>
              <a:rPr lang="en-US" sz="2400" dirty="0"/>
              <a:t>, </a:t>
            </a:r>
            <a:r>
              <a:rPr lang="en-US" sz="2400" b="1" dirty="0"/>
              <a:t>novel cognitive processing</a:t>
            </a:r>
            <a:r>
              <a:rPr lang="en-US" sz="2400" dirty="0"/>
              <a:t> (e.g., playing bridge, learning a language) and change in these over time</a:t>
            </a:r>
          </a:p>
          <a:p>
            <a:pPr marL="411480" eaLnBrk="1" fontAlgn="auto" hangingPunct="1">
              <a:lnSpc>
                <a:spcPct val="80000"/>
              </a:lnSpc>
              <a:spcAft>
                <a:spcPts val="0"/>
              </a:spcAft>
              <a:buFont typeface="Wingdings"/>
              <a:buChar char=""/>
              <a:defRPr/>
            </a:pPr>
            <a:endParaRPr lang="en-US" sz="2400" dirty="0"/>
          </a:p>
          <a:p>
            <a:pPr marL="411480" eaLnBrk="1" fontAlgn="auto" hangingPunct="1">
              <a:lnSpc>
                <a:spcPct val="80000"/>
              </a:lnSpc>
              <a:spcAft>
                <a:spcPts val="0"/>
              </a:spcAft>
              <a:buFont typeface="Wingdings"/>
              <a:buChar char=""/>
              <a:defRPr/>
            </a:pPr>
            <a:r>
              <a:rPr lang="en-US" sz="2400" dirty="0"/>
              <a:t>Which do you think will predict best?</a:t>
            </a: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70658" name="Rectangle 2"/>
          <p:cNvSpPr>
            <a:spLocks noGrp="1" noChangeArrowheads="1"/>
          </p:cNvSpPr>
          <p:nvPr>
            <p:ph type="title"/>
          </p:nvPr>
        </p:nvSpPr>
        <p:spPr/>
        <p:txBody>
          <a:bodyPr/>
          <a:lstStyle/>
          <a:p>
            <a:pPr eaLnBrk="1" fontAlgn="auto" hangingPunct="1">
              <a:spcAft>
                <a:spcPts val="0"/>
              </a:spcAft>
              <a:defRPr/>
            </a:pPr>
            <a:r>
              <a:rPr lang="en-US" sz="3200">
                <a:solidFill>
                  <a:schemeClr val="tx2">
                    <a:satMod val="200000"/>
                  </a:schemeClr>
                </a:solidFill>
              </a:rPr>
              <a:t>Model of Change in Cognitive Variables and Context Variables – Hultsch et al.</a:t>
            </a:r>
          </a:p>
        </p:txBody>
      </p:sp>
      <p:pic>
        <p:nvPicPr>
          <p:cNvPr id="37890" name="Picture 5" descr="hultsch et al"/>
          <p:cNvPicPr>
            <a:picLocks noGrp="1" noChangeAspect="1" noChangeArrowheads="1"/>
          </p:cNvPicPr>
          <p:nvPr>
            <p:ph idx="1"/>
          </p:nvPr>
        </p:nvPicPr>
        <p:blipFill>
          <a:blip r:embed="rId3"/>
          <a:srcRect l="11765" t="5714" r="12941" b="64285"/>
          <a:stretch>
            <a:fillRect/>
          </a:stretch>
        </p:blipFill>
        <p:spPr>
          <a:xfrm>
            <a:off x="685800" y="1649413"/>
            <a:ext cx="7934325" cy="5208587"/>
          </a:xfrm>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72706" name="Rectangle 2"/>
          <p:cNvSpPr>
            <a:spLocks noGrp="1" noChangeArrowheads="1"/>
          </p:cNvSpPr>
          <p:nvPr>
            <p:ph type="title"/>
          </p:nvPr>
        </p:nvSpPr>
        <p:spPr/>
        <p:txBody>
          <a:bodyPr/>
          <a:lstStyle/>
          <a:p>
            <a:pPr eaLnBrk="1" fontAlgn="auto" hangingPunct="1">
              <a:spcAft>
                <a:spcPts val="0"/>
              </a:spcAft>
              <a:defRPr/>
            </a:pPr>
            <a:r>
              <a:rPr lang="en-US" sz="3200">
                <a:solidFill>
                  <a:schemeClr val="tx2">
                    <a:satMod val="200000"/>
                  </a:schemeClr>
                </a:solidFill>
              </a:rPr>
              <a:t>Other Types of Interventions for Memory (despite Hultsch)</a:t>
            </a:r>
          </a:p>
        </p:txBody>
      </p:sp>
      <p:sp>
        <p:nvSpPr>
          <p:cNvPr id="38914" name="Rectangle 3"/>
          <p:cNvSpPr>
            <a:spLocks noGrp="1" noChangeArrowheads="1"/>
          </p:cNvSpPr>
          <p:nvPr>
            <p:ph idx="1"/>
          </p:nvPr>
        </p:nvSpPr>
        <p:spPr/>
        <p:txBody>
          <a:bodyPr/>
          <a:lstStyle/>
          <a:p>
            <a:pPr eaLnBrk="1" hangingPunct="1">
              <a:lnSpc>
                <a:spcPct val="80000"/>
              </a:lnSpc>
            </a:pPr>
            <a:r>
              <a:rPr lang="en-US" sz="2400" b="1" smtClean="0"/>
              <a:t>Physical Exercise</a:t>
            </a:r>
            <a:r>
              <a:rPr lang="en-US" sz="2400" smtClean="0"/>
              <a:t> – evidence of some improvement of frontal lobe functioning in older adults on tasks after fitness (brisk walking) training – fMRI studies </a:t>
            </a:r>
          </a:p>
          <a:p>
            <a:pPr eaLnBrk="1" hangingPunct="1">
              <a:lnSpc>
                <a:spcPct val="80000"/>
              </a:lnSpc>
            </a:pPr>
            <a:endParaRPr lang="en-US" sz="2400" smtClean="0"/>
          </a:p>
          <a:p>
            <a:pPr eaLnBrk="1" hangingPunct="1">
              <a:lnSpc>
                <a:spcPct val="80000"/>
              </a:lnSpc>
            </a:pPr>
            <a:r>
              <a:rPr lang="en-US" sz="2400" b="1" smtClean="0"/>
              <a:t>Brain Nutrients</a:t>
            </a:r>
            <a:r>
              <a:rPr lang="en-US" sz="2400" smtClean="0"/>
              <a:t> – gingko-ginseng vs. placebo – can buy this as a nutritional supplement at drug store – why might this work – protection from oxidation, changes in brain chemistry, etc. (but no evidence it works!)</a:t>
            </a:r>
          </a:p>
          <a:p>
            <a:pPr eaLnBrk="1" hangingPunct="1">
              <a:lnSpc>
                <a:spcPct val="80000"/>
              </a:lnSpc>
            </a:pPr>
            <a:endParaRPr lang="en-US" sz="2400" smtClean="0"/>
          </a:p>
          <a:p>
            <a:pPr eaLnBrk="1" hangingPunct="1">
              <a:lnSpc>
                <a:spcPct val="80000"/>
              </a:lnSpc>
            </a:pPr>
            <a:r>
              <a:rPr lang="en-US" sz="2400" smtClean="0"/>
              <a:t>Alzheimer’s </a:t>
            </a:r>
            <a:r>
              <a:rPr lang="en-US" sz="2400" b="1" smtClean="0"/>
              <a:t>Drug Interventions</a:t>
            </a:r>
            <a:r>
              <a:rPr lang="en-US" sz="2400" smtClean="0"/>
              <a:t> – Aricept and several other drugs on market, mostly useful at early stages…slow the progression of disease by preventing breakdown of neurotransmitter acetylcholine in cells, improving cell communication  </a:t>
            </a:r>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etro">
  <a:themeElements>
    <a:clrScheme name="Metro">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Metro">
      <a:majorFont>
        <a:latin typeface="Consolas"/>
        <a:ea typeface=""/>
        <a:cs typeface=""/>
        <a:font script="Jpan" typeface="HG丸ｺﾞｼｯｸM-PRO"/>
        <a:font script="Hang" typeface="HY중고딕"/>
        <a:font script="Hans" typeface="华文楷体"/>
        <a:font script="Hant" typeface="新細明體"/>
        <a:font script="Arab" typeface="Tahoma"/>
        <a:font script="Hebr" typeface="Levenim MT"/>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Corbel"/>
        <a:ea typeface=""/>
        <a:cs typeface=""/>
        <a:font script="Jpan" typeface="HGｺﾞｼｯｸM"/>
        <a:font script="Hang" typeface="맑은 고딕"/>
        <a:font script="Hans" typeface="宋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Metro">
      <a:fillStyleLst>
        <a:solidFill>
          <a:schemeClr val="phClr"/>
        </a:solidFill>
        <a:gradFill rotWithShape="1">
          <a:gsLst>
            <a:gs pos="0">
              <a:schemeClr val="phClr">
                <a:tint val="25000"/>
                <a:satMod val="125000"/>
              </a:schemeClr>
            </a:gs>
            <a:gs pos="40000">
              <a:schemeClr val="phClr">
                <a:tint val="55000"/>
                <a:satMod val="130000"/>
              </a:schemeClr>
            </a:gs>
            <a:gs pos="50000">
              <a:schemeClr val="phClr">
                <a:tint val="59000"/>
                <a:satMod val="130000"/>
              </a:schemeClr>
            </a:gs>
            <a:gs pos="65000">
              <a:schemeClr val="phClr">
                <a:tint val="55000"/>
                <a:satMod val="130000"/>
              </a:schemeClr>
            </a:gs>
            <a:gs pos="100000">
              <a:schemeClr val="phClr">
                <a:tint val="20000"/>
                <a:satMod val="125000"/>
              </a:schemeClr>
            </a:gs>
          </a:gsLst>
          <a:lin ang="5400000" scaled="0"/>
        </a:gradFill>
        <a:gradFill rotWithShape="1">
          <a:gsLst>
            <a:gs pos="0">
              <a:schemeClr val="phClr">
                <a:tint val="48000"/>
                <a:satMod val="138000"/>
              </a:schemeClr>
            </a:gs>
            <a:gs pos="25000">
              <a:schemeClr val="phClr">
                <a:tint val="85000"/>
              </a:schemeClr>
            </a:gs>
            <a:gs pos="40000">
              <a:schemeClr val="phClr">
                <a:tint val="92000"/>
              </a:schemeClr>
            </a:gs>
            <a:gs pos="50000">
              <a:schemeClr val="phClr">
                <a:tint val="93000"/>
              </a:schemeClr>
            </a:gs>
            <a:gs pos="60000">
              <a:schemeClr val="phClr">
                <a:tint val="92000"/>
              </a:schemeClr>
            </a:gs>
            <a:gs pos="75000">
              <a:schemeClr val="phClr">
                <a:tint val="83000"/>
                <a:satMod val="108000"/>
              </a:schemeClr>
            </a:gs>
            <a:gs pos="100000">
              <a:schemeClr val="phClr">
                <a:tint val="48000"/>
                <a:satMod val="150000"/>
              </a:schemeClr>
            </a:gs>
          </a:gsLst>
          <a:lin ang="5400000" scaled="0"/>
        </a:gradFill>
      </a:fillStyleLst>
      <a:lnStyleLst>
        <a:ln w="12000" cap="flat" cmpd="sng" algn="ctr">
          <a:solidFill>
            <a:schemeClr val="phClr"/>
          </a:solidFill>
          <a:prstDash val="solid"/>
        </a:ln>
        <a:ln w="19050" cap="flat" cmpd="sng" algn="ctr">
          <a:solidFill>
            <a:schemeClr val="phClr"/>
          </a:solidFill>
          <a:prstDash val="solid"/>
        </a:ln>
        <a:ln w="38100" cap="flat" cmpd="sng" algn="ctr">
          <a:solidFill>
            <a:schemeClr val="phClr"/>
          </a:solidFill>
          <a:prstDash val="solid"/>
        </a:ln>
      </a:lnStyleLst>
      <a:effectStyleLst>
        <a:effectStyle>
          <a:effectLst>
            <a:glow rad="63500">
              <a:schemeClr val="phClr">
                <a:alpha val="45000"/>
                <a:satMod val="120000"/>
              </a:schemeClr>
            </a:glow>
          </a:effectLst>
        </a:effectStyle>
        <a:effectStyle>
          <a:effectLst>
            <a:glow rad="63500">
              <a:schemeClr val="phClr">
                <a:alpha val="45000"/>
                <a:satMod val="120000"/>
              </a:schemeClr>
            </a:glow>
          </a:effectLst>
          <a:scene3d>
            <a:camera prst="orthographicFront" fov="0">
              <a:rot lat="0" lon="0" rev="0"/>
            </a:camera>
            <a:lightRig rig="brightRoom" dir="tl">
              <a:rot lat="0" lon="0" rev="8700000"/>
            </a:lightRig>
          </a:scene3d>
          <a:sp3d>
            <a:bevelT w="0" h="0"/>
            <a:contourClr>
              <a:schemeClr val="phClr">
                <a:tint val="70000"/>
              </a:schemeClr>
            </a:contourClr>
          </a:sp3d>
        </a:effectStyle>
        <a:effectStyle>
          <a:effectLst>
            <a:glow rad="101500">
              <a:schemeClr val="phClr">
                <a:alpha val="42000"/>
                <a:satMod val="120000"/>
              </a:schemeClr>
            </a:glow>
          </a:effectLst>
          <a:scene3d>
            <a:camera prst="orthographicFront" fov="0">
              <a:rot lat="0" lon="0" rev="0"/>
            </a:camera>
            <a:lightRig rig="glow" dir="t">
              <a:rot lat="0" lon="0" rev="4800000"/>
            </a:lightRig>
          </a:scene3d>
          <a:sp3d prstMaterial="powder">
            <a:bevelT w="50800" h="50800"/>
            <a:contourClr>
              <a:schemeClr val="phClr"/>
            </a:contourClr>
          </a:sp3d>
        </a:effectStyle>
      </a:effectStyleLst>
      <a:bgFillStyleLst>
        <a:solidFill>
          <a:schemeClr val="phClr"/>
        </a:solidFill>
        <a:gradFill rotWithShape="1">
          <a:gsLst>
            <a:gs pos="0">
              <a:schemeClr val="bg1">
                <a:shade val="100000"/>
                <a:satMod val="150000"/>
              </a:schemeClr>
            </a:gs>
            <a:gs pos="65000">
              <a:schemeClr val="bg1">
                <a:shade val="90000"/>
                <a:satMod val="375000"/>
              </a:schemeClr>
            </a:gs>
            <a:gs pos="100000">
              <a:schemeClr val="phClr">
                <a:tint val="88000"/>
                <a:satMod val="400000"/>
              </a:schemeClr>
            </a:gs>
          </a:gsLst>
          <a:lin ang="5400000" scaled="0"/>
        </a:gradFill>
        <a:blipFill>
          <a:blip xmlns:r="http://schemas.openxmlformats.org/officeDocument/2006/relationships" r:embed="rId1">
            <a:duotone>
              <a:schemeClr val="phClr">
                <a:shade val="40000"/>
                <a:satMod val="180000"/>
              </a:schemeClr>
              <a:schemeClr val="phClr">
                <a:tint val="90000"/>
                <a:satMod val="200000"/>
              </a:schemeClr>
            </a:duotone>
          </a:blip>
          <a:tile tx="0" ty="0" sx="80000" sy="8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Metro</Template>
  <TotalTime>896</TotalTime>
  <Words>1759</Words>
  <Application>Microsoft Macintosh PowerPoint</Application>
  <PresentationFormat>On-screen Show (4:3)</PresentationFormat>
  <Paragraphs>163</Paragraphs>
  <Slides>21</Slides>
  <Notes>21</Notes>
  <HiddenSlides>0</HiddenSlides>
  <MMClips>0</MMClips>
  <ScaleCrop>false</ScaleCrop>
  <HeadingPairs>
    <vt:vector size="6" baseType="variant">
      <vt:variant>
        <vt:lpstr>Design Template</vt:lpstr>
      </vt:variant>
      <vt:variant>
        <vt:i4>1</vt:i4>
      </vt:variant>
      <vt:variant>
        <vt:lpstr>Embedded OLE Servers</vt:lpstr>
      </vt:variant>
      <vt:variant>
        <vt:i4>1</vt:i4>
      </vt:variant>
      <vt:variant>
        <vt:lpstr>Slide Titles</vt:lpstr>
      </vt:variant>
      <vt:variant>
        <vt:i4>21</vt:i4>
      </vt:variant>
    </vt:vector>
  </HeadingPairs>
  <TitlesOfParts>
    <vt:vector size="23" baseType="lpstr">
      <vt:lpstr>Metro</vt:lpstr>
      <vt:lpstr>Chart</vt:lpstr>
      <vt:lpstr>Discourse Memory and Memory Training (Chapter 7)</vt:lpstr>
      <vt:lpstr>Discourse Memory and Production</vt:lpstr>
      <vt:lpstr>Text-Based Models </vt:lpstr>
      <vt:lpstr>Situation-Based Models</vt:lpstr>
      <vt:lpstr>Aging and Narrative Retellings – An Example of Gain/Loss Balance? </vt:lpstr>
      <vt:lpstr>Older Adult’s Story Retelling (Pratt et al., 1989)</vt:lpstr>
      <vt:lpstr>Average Working Memory Span Performance Across Age Groups</vt:lpstr>
      <vt:lpstr>Referential Errors in Story Retellings</vt:lpstr>
      <vt:lpstr>Social Context and Purpose:  The Role of the Listener (Adams et al., 2002) </vt:lpstr>
      <vt:lpstr>Results for Adams et al. (2002)</vt:lpstr>
      <vt:lpstr>High Point Personal Story Structure (Labov) and Age (Pratt &amp; Robins, 1991) </vt:lpstr>
      <vt:lpstr>Story Ratings of Uninstructed Raters by Age Group of Teller (Pratt &amp; Robins, 1991)</vt:lpstr>
      <vt:lpstr>Predicting Story Telling Ratings</vt:lpstr>
      <vt:lpstr>Training and Enhancing Memory Skills</vt:lpstr>
      <vt:lpstr>The E-I-E-I-O Framework</vt:lpstr>
      <vt:lpstr>Explicit vs. Implicit Memory</vt:lpstr>
      <vt:lpstr>Some Issues Regarding Training Research in General</vt:lpstr>
      <vt:lpstr>General Pattern of Results for Aging and Training Effects – Baltes and Kliegl (1992)</vt:lpstr>
      <vt:lpstr>Engaged Lifestyle as a Buffer of Cognitive Decline in Aging (Hultsch et al., 1999) – Use It or Lose It?</vt:lpstr>
      <vt:lpstr>Model of Change in Cognitive Variables and Context Variables – Hultsch et al.</vt:lpstr>
      <vt:lpstr>Other Types of Interventions for Memory (despite Hultsch)</vt:lpstr>
    </vt:vector>
  </TitlesOfParts>
  <Company>Wilfrid Laurier University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Cognition – Lecture 2:  Information Processing and Applications to Competence</dc:title>
  <dc:creator>Dr. Michael Pratt</dc:creator>
  <cp:lastModifiedBy>Jillian Denniston</cp:lastModifiedBy>
  <cp:revision>67</cp:revision>
  <dcterms:created xsi:type="dcterms:W3CDTF">2012-01-31T15:01:22Z</dcterms:created>
  <dcterms:modified xsi:type="dcterms:W3CDTF">2012-01-31T15:30:34Z</dcterms:modified>
</cp:coreProperties>
</file>