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0" r:id="rId1"/>
  </p:sldMasterIdLst>
  <p:notesMasterIdLst>
    <p:notesMasterId r:id="rId45"/>
  </p:notesMasterIdLst>
  <p:handoutMasterIdLst>
    <p:handoutMasterId r:id="rId46"/>
  </p:handoutMasterIdLst>
  <p:sldIdLst>
    <p:sldId id="256" r:id="rId2"/>
    <p:sldId id="336" r:id="rId3"/>
    <p:sldId id="337" r:id="rId4"/>
    <p:sldId id="257" r:id="rId5"/>
    <p:sldId id="280" r:id="rId6"/>
    <p:sldId id="295" r:id="rId7"/>
    <p:sldId id="296" r:id="rId8"/>
    <p:sldId id="297" r:id="rId9"/>
    <p:sldId id="298" r:id="rId10"/>
    <p:sldId id="324" r:id="rId11"/>
    <p:sldId id="299" r:id="rId12"/>
    <p:sldId id="300" r:id="rId13"/>
    <p:sldId id="301" r:id="rId14"/>
    <p:sldId id="302" r:id="rId15"/>
    <p:sldId id="303" r:id="rId16"/>
    <p:sldId id="304" r:id="rId17"/>
    <p:sldId id="305" r:id="rId18"/>
    <p:sldId id="315" r:id="rId19"/>
    <p:sldId id="329" r:id="rId20"/>
    <p:sldId id="331" r:id="rId21"/>
    <p:sldId id="322" r:id="rId22"/>
    <p:sldId id="330" r:id="rId23"/>
    <p:sldId id="332" r:id="rId24"/>
    <p:sldId id="306" r:id="rId25"/>
    <p:sldId id="333" r:id="rId26"/>
    <p:sldId id="307" r:id="rId27"/>
    <p:sldId id="308" r:id="rId28"/>
    <p:sldId id="334" r:id="rId29"/>
    <p:sldId id="309" r:id="rId30"/>
    <p:sldId id="335" r:id="rId31"/>
    <p:sldId id="316" r:id="rId32"/>
    <p:sldId id="311" r:id="rId33"/>
    <p:sldId id="314" r:id="rId34"/>
    <p:sldId id="323" r:id="rId35"/>
    <p:sldId id="338" r:id="rId36"/>
    <p:sldId id="313" r:id="rId37"/>
    <p:sldId id="317" r:id="rId38"/>
    <p:sldId id="318" r:id="rId39"/>
    <p:sldId id="319" r:id="rId40"/>
    <p:sldId id="328" r:id="rId41"/>
    <p:sldId id="325" r:id="rId42"/>
    <p:sldId id="326" r:id="rId43"/>
    <p:sldId id="327" r:id="rId44"/>
  </p:sldIdLst>
  <p:sldSz cx="9144000" cy="6858000" type="screen4x3"/>
  <p:notesSz cx="7099300" cy="10234613"/>
  <p:defaultTextStyle>
    <a:defPPr>
      <a:defRPr lang="fr-FR"/>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0000"/>
    <a:srgbClr val="FF3399"/>
    <a:srgbClr val="0000FF"/>
    <a:srgbClr val="FF5050"/>
    <a:srgbClr val="00CC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7" d="100"/>
          <a:sy n="107" d="100"/>
        </p:scale>
        <p:origin x="-1650"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notesViewPr>
    <p:cSldViewPr>
      <p:cViewPr varScale="1">
        <p:scale>
          <a:sx n="64" d="100"/>
          <a:sy n="64" d="100"/>
        </p:scale>
        <p:origin x="-1886" y="-86"/>
      </p:cViewPr>
      <p:guideLst>
        <p:guide orient="horz" pos="3224"/>
        <p:guide pos="2236"/>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handoutMaster" Target="handoutMasters/handoutMaster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2AA545F-8412-4241-8F3F-CAD13EC73BE9}" type="doc">
      <dgm:prSet loTypeId="urn:diagrams.loki3.com/TabbedArc+Icon" loCatId="relationship" qsTypeId="urn:microsoft.com/office/officeart/2005/8/quickstyle/simple1" qsCatId="simple" csTypeId="urn:microsoft.com/office/officeart/2005/8/colors/colorful1" csCatId="colorful" phldr="1"/>
      <dgm:spPr/>
    </dgm:pt>
    <dgm:pt modelId="{758607A9-76DE-48E2-AD0D-E9B755113094}">
      <dgm:prSet phldrT="[Texte]"/>
      <dgm:spPr/>
      <dgm:t>
        <a:bodyPr/>
        <a:lstStyle/>
        <a:p>
          <a:r>
            <a:rPr lang="fr-CA" dirty="0" smtClean="0"/>
            <a:t>Ressources humaines</a:t>
          </a:r>
          <a:endParaRPr lang="en-CA" dirty="0"/>
        </a:p>
      </dgm:t>
    </dgm:pt>
    <dgm:pt modelId="{4A3BC091-7EEF-43F2-A076-64E4897E502F}" type="parTrans" cxnId="{53F7D0C2-3F40-427A-9264-CBF966608C4C}">
      <dgm:prSet/>
      <dgm:spPr/>
      <dgm:t>
        <a:bodyPr/>
        <a:lstStyle/>
        <a:p>
          <a:endParaRPr lang="en-CA"/>
        </a:p>
      </dgm:t>
    </dgm:pt>
    <dgm:pt modelId="{780FE643-16ED-4A48-AB36-A5841BA5C781}" type="sibTrans" cxnId="{53F7D0C2-3F40-427A-9264-CBF966608C4C}">
      <dgm:prSet/>
      <dgm:spPr/>
      <dgm:t>
        <a:bodyPr/>
        <a:lstStyle/>
        <a:p>
          <a:endParaRPr lang="en-CA"/>
        </a:p>
      </dgm:t>
    </dgm:pt>
    <dgm:pt modelId="{2BEC0A6D-43C6-4D0F-92FB-DA90C2C35CE9}">
      <dgm:prSet phldrT="[Texte]"/>
      <dgm:spPr/>
      <dgm:t>
        <a:bodyPr/>
        <a:lstStyle/>
        <a:p>
          <a:r>
            <a:rPr lang="fr-CA" dirty="0" smtClean="0"/>
            <a:t>Ressources financières</a:t>
          </a:r>
          <a:endParaRPr lang="en-CA" dirty="0"/>
        </a:p>
      </dgm:t>
    </dgm:pt>
    <dgm:pt modelId="{EA27295E-86C0-4204-9CB1-74FE1C316FDC}" type="parTrans" cxnId="{9EB35F35-3A9B-4349-B4FF-EE568D6EF5ED}">
      <dgm:prSet/>
      <dgm:spPr/>
      <dgm:t>
        <a:bodyPr/>
        <a:lstStyle/>
        <a:p>
          <a:endParaRPr lang="en-CA"/>
        </a:p>
      </dgm:t>
    </dgm:pt>
    <dgm:pt modelId="{359941BC-7A0F-4345-95CD-85757B098F34}" type="sibTrans" cxnId="{9EB35F35-3A9B-4349-B4FF-EE568D6EF5ED}">
      <dgm:prSet/>
      <dgm:spPr/>
      <dgm:t>
        <a:bodyPr/>
        <a:lstStyle/>
        <a:p>
          <a:endParaRPr lang="en-CA"/>
        </a:p>
      </dgm:t>
    </dgm:pt>
    <dgm:pt modelId="{AE7BC1FD-EC23-4B0F-A328-601602E54F14}">
      <dgm:prSet phldrT="[Texte]"/>
      <dgm:spPr/>
      <dgm:t>
        <a:bodyPr/>
        <a:lstStyle/>
        <a:p>
          <a:r>
            <a:rPr lang="fr-CA" dirty="0" smtClean="0"/>
            <a:t>Ressources partenariales</a:t>
          </a:r>
          <a:br>
            <a:rPr lang="fr-CA" dirty="0" smtClean="0"/>
          </a:br>
          <a:r>
            <a:rPr lang="fr-CA" dirty="0" smtClean="0"/>
            <a:t>(privé et société civile)</a:t>
          </a:r>
          <a:endParaRPr lang="en-CA" dirty="0"/>
        </a:p>
      </dgm:t>
    </dgm:pt>
    <dgm:pt modelId="{8B350B95-865D-4506-AF33-FD77A982022E}" type="parTrans" cxnId="{0CC27936-C553-42E7-92FC-E6A64CE2E486}">
      <dgm:prSet/>
      <dgm:spPr/>
      <dgm:t>
        <a:bodyPr/>
        <a:lstStyle/>
        <a:p>
          <a:endParaRPr lang="en-CA"/>
        </a:p>
      </dgm:t>
    </dgm:pt>
    <dgm:pt modelId="{2F2F9475-76D8-4DB9-9483-79D7C577ED08}" type="sibTrans" cxnId="{0CC27936-C553-42E7-92FC-E6A64CE2E486}">
      <dgm:prSet/>
      <dgm:spPr/>
      <dgm:t>
        <a:bodyPr/>
        <a:lstStyle/>
        <a:p>
          <a:endParaRPr lang="en-CA"/>
        </a:p>
      </dgm:t>
    </dgm:pt>
    <dgm:pt modelId="{EC2A5A7C-B7DB-4E1C-9C4A-ED2D604B46E4}">
      <dgm:prSet phldrT="[Texte]"/>
      <dgm:spPr/>
      <dgm:t>
        <a:bodyPr/>
        <a:lstStyle/>
        <a:p>
          <a:r>
            <a:rPr lang="fr-CA" dirty="0" smtClean="0"/>
            <a:t>Ressources matérielles</a:t>
          </a:r>
          <a:br>
            <a:rPr lang="fr-CA" dirty="0" smtClean="0"/>
          </a:br>
          <a:r>
            <a:rPr lang="fr-CA" dirty="0" smtClean="0"/>
            <a:t>(contrats/marchés)</a:t>
          </a:r>
          <a:endParaRPr lang="en-CA" dirty="0"/>
        </a:p>
      </dgm:t>
    </dgm:pt>
    <dgm:pt modelId="{32BC9484-F7C8-4747-8721-A28BBA803C3D}" type="parTrans" cxnId="{1A4BAFDA-0BE7-481D-9A60-433871527577}">
      <dgm:prSet/>
      <dgm:spPr/>
      <dgm:t>
        <a:bodyPr/>
        <a:lstStyle/>
        <a:p>
          <a:endParaRPr lang="en-CA"/>
        </a:p>
      </dgm:t>
    </dgm:pt>
    <dgm:pt modelId="{B75F9183-85CC-4D45-A961-E050A9E4989C}" type="sibTrans" cxnId="{1A4BAFDA-0BE7-481D-9A60-433871527577}">
      <dgm:prSet/>
      <dgm:spPr/>
      <dgm:t>
        <a:bodyPr/>
        <a:lstStyle/>
        <a:p>
          <a:endParaRPr lang="en-CA"/>
        </a:p>
      </dgm:t>
    </dgm:pt>
    <dgm:pt modelId="{9C45691B-23EC-469A-AA6F-75C1540ECBAE}">
      <dgm:prSet phldrT="[Texte]"/>
      <dgm:spPr/>
      <dgm:t>
        <a:bodyPr/>
        <a:lstStyle/>
        <a:p>
          <a:r>
            <a:rPr lang="fr-CA" dirty="0" smtClean="0"/>
            <a:t>Ressources</a:t>
          </a:r>
          <a:br>
            <a:rPr lang="fr-CA" dirty="0" smtClean="0"/>
          </a:br>
          <a:r>
            <a:rPr lang="fr-CA" dirty="0" smtClean="0"/>
            <a:t>Informationnelles</a:t>
          </a:r>
          <a:br>
            <a:rPr lang="fr-CA" dirty="0" smtClean="0"/>
          </a:br>
          <a:r>
            <a:rPr lang="fr-CA" dirty="0" smtClean="0"/>
            <a:t>(Connaissances)</a:t>
          </a:r>
          <a:endParaRPr lang="en-CA" dirty="0"/>
        </a:p>
      </dgm:t>
    </dgm:pt>
    <dgm:pt modelId="{D46FC69B-4444-48E6-8490-3FB3CDAB78D1}" type="parTrans" cxnId="{FF114E43-DFAC-4B68-AA89-422BC1AB678F}">
      <dgm:prSet/>
      <dgm:spPr/>
      <dgm:t>
        <a:bodyPr/>
        <a:lstStyle/>
        <a:p>
          <a:endParaRPr lang="en-CA"/>
        </a:p>
      </dgm:t>
    </dgm:pt>
    <dgm:pt modelId="{BCBA9DDD-BD31-46DE-9ACA-7982CF001DFF}" type="sibTrans" cxnId="{FF114E43-DFAC-4B68-AA89-422BC1AB678F}">
      <dgm:prSet/>
      <dgm:spPr/>
      <dgm:t>
        <a:bodyPr/>
        <a:lstStyle/>
        <a:p>
          <a:endParaRPr lang="en-CA"/>
        </a:p>
      </dgm:t>
    </dgm:pt>
    <dgm:pt modelId="{F06AD23C-0A43-4B00-932E-9F0CCA34D71F}" type="pres">
      <dgm:prSet presAssocID="{82AA545F-8412-4241-8F3F-CAD13EC73BE9}" presName="Name0" presStyleCnt="0">
        <dgm:presLayoutVars>
          <dgm:dir/>
          <dgm:resizeHandles val="exact"/>
        </dgm:presLayoutVars>
      </dgm:prSet>
      <dgm:spPr/>
    </dgm:pt>
    <dgm:pt modelId="{8B6E866B-E8E2-48F9-9086-CE945C17CC90}" type="pres">
      <dgm:prSet presAssocID="{758607A9-76DE-48E2-AD0D-E9B755113094}" presName="twoplus" presStyleLbl="node1" presStyleIdx="0" presStyleCnt="5">
        <dgm:presLayoutVars>
          <dgm:bulletEnabled val="1"/>
        </dgm:presLayoutVars>
      </dgm:prSet>
      <dgm:spPr/>
      <dgm:t>
        <a:bodyPr/>
        <a:lstStyle/>
        <a:p>
          <a:endParaRPr lang="en-CA"/>
        </a:p>
      </dgm:t>
    </dgm:pt>
    <dgm:pt modelId="{ADB608F5-AFC5-4EE5-9083-FD15C7671509}" type="pres">
      <dgm:prSet presAssocID="{2BEC0A6D-43C6-4D0F-92FB-DA90C2C35CE9}" presName="twoplus" presStyleLbl="node1" presStyleIdx="1" presStyleCnt="5">
        <dgm:presLayoutVars>
          <dgm:bulletEnabled val="1"/>
        </dgm:presLayoutVars>
      </dgm:prSet>
      <dgm:spPr/>
      <dgm:t>
        <a:bodyPr/>
        <a:lstStyle/>
        <a:p>
          <a:endParaRPr lang="en-CA"/>
        </a:p>
      </dgm:t>
    </dgm:pt>
    <dgm:pt modelId="{A7880FCB-DAB7-46FA-AA47-3B3F18C2E63E}" type="pres">
      <dgm:prSet presAssocID="{EC2A5A7C-B7DB-4E1C-9C4A-ED2D604B46E4}" presName="twoplus" presStyleLbl="node1" presStyleIdx="2" presStyleCnt="5">
        <dgm:presLayoutVars>
          <dgm:bulletEnabled val="1"/>
        </dgm:presLayoutVars>
      </dgm:prSet>
      <dgm:spPr/>
      <dgm:t>
        <a:bodyPr/>
        <a:lstStyle/>
        <a:p>
          <a:endParaRPr lang="en-CA"/>
        </a:p>
      </dgm:t>
    </dgm:pt>
    <dgm:pt modelId="{B3F4EF44-E558-4388-B48F-7D1EF7BC66F5}" type="pres">
      <dgm:prSet presAssocID="{AE7BC1FD-EC23-4B0F-A328-601602E54F14}" presName="twoplus" presStyleLbl="node1" presStyleIdx="3" presStyleCnt="5">
        <dgm:presLayoutVars>
          <dgm:bulletEnabled val="1"/>
        </dgm:presLayoutVars>
      </dgm:prSet>
      <dgm:spPr/>
      <dgm:t>
        <a:bodyPr/>
        <a:lstStyle/>
        <a:p>
          <a:endParaRPr lang="en-CA"/>
        </a:p>
      </dgm:t>
    </dgm:pt>
    <dgm:pt modelId="{417AA164-6F82-4783-B876-32F7C6A837C6}" type="pres">
      <dgm:prSet presAssocID="{9C45691B-23EC-469A-AA6F-75C1540ECBAE}" presName="twoplus" presStyleLbl="node1" presStyleIdx="4" presStyleCnt="5">
        <dgm:presLayoutVars>
          <dgm:bulletEnabled val="1"/>
        </dgm:presLayoutVars>
      </dgm:prSet>
      <dgm:spPr/>
      <dgm:t>
        <a:bodyPr/>
        <a:lstStyle/>
        <a:p>
          <a:endParaRPr lang="en-CA"/>
        </a:p>
      </dgm:t>
    </dgm:pt>
  </dgm:ptLst>
  <dgm:cxnLst>
    <dgm:cxn modelId="{53F7D0C2-3F40-427A-9264-CBF966608C4C}" srcId="{82AA545F-8412-4241-8F3F-CAD13EC73BE9}" destId="{758607A9-76DE-48E2-AD0D-E9B755113094}" srcOrd="0" destOrd="0" parTransId="{4A3BC091-7EEF-43F2-A076-64E4897E502F}" sibTransId="{780FE643-16ED-4A48-AB36-A5841BA5C781}"/>
    <dgm:cxn modelId="{3C09880B-111A-46E9-B4DE-F459A7F6676F}" type="presOf" srcId="{2BEC0A6D-43C6-4D0F-92FB-DA90C2C35CE9}" destId="{ADB608F5-AFC5-4EE5-9083-FD15C7671509}" srcOrd="0" destOrd="0" presId="urn:diagrams.loki3.com/TabbedArc+Icon"/>
    <dgm:cxn modelId="{E701FAD3-4507-42BA-AA7F-3A479FA3EB00}" type="presOf" srcId="{758607A9-76DE-48E2-AD0D-E9B755113094}" destId="{8B6E866B-E8E2-48F9-9086-CE945C17CC90}" srcOrd="0" destOrd="0" presId="urn:diagrams.loki3.com/TabbedArc+Icon"/>
    <dgm:cxn modelId="{FF114E43-DFAC-4B68-AA89-422BC1AB678F}" srcId="{82AA545F-8412-4241-8F3F-CAD13EC73BE9}" destId="{9C45691B-23EC-469A-AA6F-75C1540ECBAE}" srcOrd="4" destOrd="0" parTransId="{D46FC69B-4444-48E6-8490-3FB3CDAB78D1}" sibTransId="{BCBA9DDD-BD31-46DE-9ACA-7982CF001DFF}"/>
    <dgm:cxn modelId="{0CC27936-C553-42E7-92FC-E6A64CE2E486}" srcId="{82AA545F-8412-4241-8F3F-CAD13EC73BE9}" destId="{AE7BC1FD-EC23-4B0F-A328-601602E54F14}" srcOrd="3" destOrd="0" parTransId="{8B350B95-865D-4506-AF33-FD77A982022E}" sibTransId="{2F2F9475-76D8-4DB9-9483-79D7C577ED08}"/>
    <dgm:cxn modelId="{2435309A-EA66-42CD-9EEB-8FE038682AEA}" type="presOf" srcId="{82AA545F-8412-4241-8F3F-CAD13EC73BE9}" destId="{F06AD23C-0A43-4B00-932E-9F0CCA34D71F}" srcOrd="0" destOrd="0" presId="urn:diagrams.loki3.com/TabbedArc+Icon"/>
    <dgm:cxn modelId="{F9D5FAD5-FD9E-462F-ACB2-944A28920E57}" type="presOf" srcId="{9C45691B-23EC-469A-AA6F-75C1540ECBAE}" destId="{417AA164-6F82-4783-B876-32F7C6A837C6}" srcOrd="0" destOrd="0" presId="urn:diagrams.loki3.com/TabbedArc+Icon"/>
    <dgm:cxn modelId="{4E811BF0-3C57-4950-A8DC-65BF9FE984D1}" type="presOf" srcId="{AE7BC1FD-EC23-4B0F-A328-601602E54F14}" destId="{B3F4EF44-E558-4388-B48F-7D1EF7BC66F5}" srcOrd="0" destOrd="0" presId="urn:diagrams.loki3.com/TabbedArc+Icon"/>
    <dgm:cxn modelId="{9EB35F35-3A9B-4349-B4FF-EE568D6EF5ED}" srcId="{82AA545F-8412-4241-8F3F-CAD13EC73BE9}" destId="{2BEC0A6D-43C6-4D0F-92FB-DA90C2C35CE9}" srcOrd="1" destOrd="0" parTransId="{EA27295E-86C0-4204-9CB1-74FE1C316FDC}" sibTransId="{359941BC-7A0F-4345-95CD-85757B098F34}"/>
    <dgm:cxn modelId="{1A4BAFDA-0BE7-481D-9A60-433871527577}" srcId="{82AA545F-8412-4241-8F3F-CAD13EC73BE9}" destId="{EC2A5A7C-B7DB-4E1C-9C4A-ED2D604B46E4}" srcOrd="2" destOrd="0" parTransId="{32BC9484-F7C8-4747-8721-A28BBA803C3D}" sibTransId="{B75F9183-85CC-4D45-A961-E050A9E4989C}"/>
    <dgm:cxn modelId="{EB5E150D-750B-48F2-96DA-5C955712E969}" type="presOf" srcId="{EC2A5A7C-B7DB-4E1C-9C4A-ED2D604B46E4}" destId="{A7880FCB-DAB7-46FA-AA47-3B3F18C2E63E}" srcOrd="0" destOrd="0" presId="urn:diagrams.loki3.com/TabbedArc+Icon"/>
    <dgm:cxn modelId="{73AF95CA-E288-42A0-B943-DA93A1DCE21B}" type="presParOf" srcId="{F06AD23C-0A43-4B00-932E-9F0CCA34D71F}" destId="{8B6E866B-E8E2-48F9-9086-CE945C17CC90}" srcOrd="0" destOrd="0" presId="urn:diagrams.loki3.com/TabbedArc+Icon"/>
    <dgm:cxn modelId="{1B4F27AA-292B-4E11-9460-F90B470C8B7B}" type="presParOf" srcId="{F06AD23C-0A43-4B00-932E-9F0CCA34D71F}" destId="{ADB608F5-AFC5-4EE5-9083-FD15C7671509}" srcOrd="1" destOrd="0" presId="urn:diagrams.loki3.com/TabbedArc+Icon"/>
    <dgm:cxn modelId="{86578939-F5FB-4C4A-B5E8-CB66C3A5943E}" type="presParOf" srcId="{F06AD23C-0A43-4B00-932E-9F0CCA34D71F}" destId="{A7880FCB-DAB7-46FA-AA47-3B3F18C2E63E}" srcOrd="2" destOrd="0" presId="urn:diagrams.loki3.com/TabbedArc+Icon"/>
    <dgm:cxn modelId="{C0598CB8-C0B8-4D8D-94EA-55BB5720A6D7}" type="presParOf" srcId="{F06AD23C-0A43-4B00-932E-9F0CCA34D71F}" destId="{B3F4EF44-E558-4388-B48F-7D1EF7BC66F5}" srcOrd="3" destOrd="0" presId="urn:diagrams.loki3.com/TabbedArc+Icon"/>
    <dgm:cxn modelId="{323B80D4-5202-4BD5-9CDD-0936C0148651}" type="presParOf" srcId="{F06AD23C-0A43-4B00-932E-9F0CCA34D71F}" destId="{417AA164-6F82-4783-B876-32F7C6A837C6}" srcOrd="4" destOrd="0" presId="urn:diagrams.loki3.com/TabbedArc+Icon"/>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1640B19-7883-438D-874C-17F18A3B22E1}" type="doc">
      <dgm:prSet loTypeId="urn:microsoft.com/office/officeart/2005/8/layout/hProcess9" loCatId="process" qsTypeId="urn:microsoft.com/office/officeart/2005/8/quickstyle/simple1" qsCatId="simple" csTypeId="urn:microsoft.com/office/officeart/2005/8/colors/colorful4" csCatId="colorful" phldr="1"/>
      <dgm:spPr/>
    </dgm:pt>
    <dgm:pt modelId="{6614D569-AAF7-4EC1-8FC6-26F834EA568B}">
      <dgm:prSet phldrT="[Texte]"/>
      <dgm:spPr/>
      <dgm:t>
        <a:bodyPr/>
        <a:lstStyle/>
        <a:p>
          <a:r>
            <a:rPr lang="fr-CA" dirty="0" smtClean="0"/>
            <a:t>Nouveau management public</a:t>
          </a:r>
          <a:endParaRPr lang="en-CA" dirty="0"/>
        </a:p>
      </dgm:t>
    </dgm:pt>
    <dgm:pt modelId="{511F9DEA-075D-4C35-83CE-6821DB3DABF8}" type="parTrans" cxnId="{EB7DA1F0-A2C4-409F-8304-AF6F54482AB0}">
      <dgm:prSet/>
      <dgm:spPr/>
      <dgm:t>
        <a:bodyPr/>
        <a:lstStyle/>
        <a:p>
          <a:endParaRPr lang="en-CA"/>
        </a:p>
      </dgm:t>
    </dgm:pt>
    <dgm:pt modelId="{B95FC98D-6168-409A-8F1F-CB8CDAA7E5B2}" type="sibTrans" cxnId="{EB7DA1F0-A2C4-409F-8304-AF6F54482AB0}">
      <dgm:prSet/>
      <dgm:spPr/>
      <dgm:t>
        <a:bodyPr/>
        <a:lstStyle/>
        <a:p>
          <a:endParaRPr lang="en-CA"/>
        </a:p>
      </dgm:t>
    </dgm:pt>
    <dgm:pt modelId="{393E1893-B3CD-4E3C-84BA-618A396EF051}">
      <dgm:prSet phldrT="[Texte]"/>
      <dgm:spPr/>
      <dgm:t>
        <a:bodyPr/>
        <a:lstStyle/>
        <a:p>
          <a:r>
            <a:rPr lang="fr-CA" dirty="0" smtClean="0"/>
            <a:t>Nouvelle gouvernance publique</a:t>
          </a:r>
          <a:endParaRPr lang="en-CA" dirty="0"/>
        </a:p>
      </dgm:t>
    </dgm:pt>
    <dgm:pt modelId="{52CB7357-855B-4CD8-B231-226EED8A2929}" type="parTrans" cxnId="{ABAD8E2B-93C1-4C35-B313-22906B3D7B73}">
      <dgm:prSet/>
      <dgm:spPr/>
      <dgm:t>
        <a:bodyPr/>
        <a:lstStyle/>
        <a:p>
          <a:endParaRPr lang="en-CA"/>
        </a:p>
      </dgm:t>
    </dgm:pt>
    <dgm:pt modelId="{AB5DBDD6-2B1C-499E-BD62-EECF14EC8349}" type="sibTrans" cxnId="{ABAD8E2B-93C1-4C35-B313-22906B3D7B73}">
      <dgm:prSet/>
      <dgm:spPr/>
      <dgm:t>
        <a:bodyPr/>
        <a:lstStyle/>
        <a:p>
          <a:endParaRPr lang="en-CA"/>
        </a:p>
      </dgm:t>
    </dgm:pt>
    <dgm:pt modelId="{29508FAE-65FF-48C5-A2D1-C680CB231EE8}">
      <dgm:prSet phldrT="[Texte]"/>
      <dgm:spPr/>
      <dgm:t>
        <a:bodyPr/>
        <a:lstStyle/>
        <a:p>
          <a:r>
            <a:rPr lang="fr-CA" dirty="0" smtClean="0"/>
            <a:t>Gestion axée sur les résultats</a:t>
          </a:r>
          <a:endParaRPr lang="en-CA" dirty="0"/>
        </a:p>
      </dgm:t>
    </dgm:pt>
    <dgm:pt modelId="{B172852D-CE9C-4E78-92A4-A72926EFE4B4}" type="parTrans" cxnId="{1338212F-F69D-4192-B64A-25ECB394187C}">
      <dgm:prSet/>
      <dgm:spPr/>
      <dgm:t>
        <a:bodyPr/>
        <a:lstStyle/>
        <a:p>
          <a:endParaRPr lang="en-CA"/>
        </a:p>
      </dgm:t>
    </dgm:pt>
    <dgm:pt modelId="{218D1338-31F2-45EC-8BE4-DA590979DC6D}" type="sibTrans" cxnId="{1338212F-F69D-4192-B64A-25ECB394187C}">
      <dgm:prSet/>
      <dgm:spPr/>
      <dgm:t>
        <a:bodyPr/>
        <a:lstStyle/>
        <a:p>
          <a:endParaRPr lang="en-CA"/>
        </a:p>
      </dgm:t>
    </dgm:pt>
    <dgm:pt modelId="{B11FC8F6-8353-4684-959B-24B8BF0EA569}" type="pres">
      <dgm:prSet presAssocID="{51640B19-7883-438D-874C-17F18A3B22E1}" presName="CompostProcess" presStyleCnt="0">
        <dgm:presLayoutVars>
          <dgm:dir/>
          <dgm:resizeHandles val="exact"/>
        </dgm:presLayoutVars>
      </dgm:prSet>
      <dgm:spPr/>
    </dgm:pt>
    <dgm:pt modelId="{91EA1852-1A9F-4837-8739-064BE6AEE8B3}" type="pres">
      <dgm:prSet presAssocID="{51640B19-7883-438D-874C-17F18A3B22E1}" presName="arrow" presStyleLbl="bgShp" presStyleIdx="0" presStyleCnt="1"/>
      <dgm:spPr/>
    </dgm:pt>
    <dgm:pt modelId="{7D9DC942-CE0E-4CB5-9D5D-DE4C71A04CB2}" type="pres">
      <dgm:prSet presAssocID="{51640B19-7883-438D-874C-17F18A3B22E1}" presName="linearProcess" presStyleCnt="0"/>
      <dgm:spPr/>
    </dgm:pt>
    <dgm:pt modelId="{9285A694-DDA6-4EA4-B5C6-6830FA6C9C19}" type="pres">
      <dgm:prSet presAssocID="{6614D569-AAF7-4EC1-8FC6-26F834EA568B}" presName="textNode" presStyleLbl="node1" presStyleIdx="0" presStyleCnt="3">
        <dgm:presLayoutVars>
          <dgm:bulletEnabled val="1"/>
        </dgm:presLayoutVars>
      </dgm:prSet>
      <dgm:spPr/>
      <dgm:t>
        <a:bodyPr/>
        <a:lstStyle/>
        <a:p>
          <a:endParaRPr lang="en-CA"/>
        </a:p>
      </dgm:t>
    </dgm:pt>
    <dgm:pt modelId="{9E2CC43A-478D-406B-8AD2-7441CE385233}" type="pres">
      <dgm:prSet presAssocID="{B95FC98D-6168-409A-8F1F-CB8CDAA7E5B2}" presName="sibTrans" presStyleCnt="0"/>
      <dgm:spPr/>
    </dgm:pt>
    <dgm:pt modelId="{DDDB0621-9051-4E3C-9BB3-F990DF3D4329}" type="pres">
      <dgm:prSet presAssocID="{393E1893-B3CD-4E3C-84BA-618A396EF051}" presName="textNode" presStyleLbl="node1" presStyleIdx="1" presStyleCnt="3">
        <dgm:presLayoutVars>
          <dgm:bulletEnabled val="1"/>
        </dgm:presLayoutVars>
      </dgm:prSet>
      <dgm:spPr/>
      <dgm:t>
        <a:bodyPr/>
        <a:lstStyle/>
        <a:p>
          <a:endParaRPr lang="en-CA"/>
        </a:p>
      </dgm:t>
    </dgm:pt>
    <dgm:pt modelId="{09C468B1-48EF-4CA9-A89F-A1E063F1BC6B}" type="pres">
      <dgm:prSet presAssocID="{AB5DBDD6-2B1C-499E-BD62-EECF14EC8349}" presName="sibTrans" presStyleCnt="0"/>
      <dgm:spPr/>
    </dgm:pt>
    <dgm:pt modelId="{F2F42BB2-4352-40B6-9B59-39FA7F315690}" type="pres">
      <dgm:prSet presAssocID="{29508FAE-65FF-48C5-A2D1-C680CB231EE8}" presName="textNode" presStyleLbl="node1" presStyleIdx="2" presStyleCnt="3">
        <dgm:presLayoutVars>
          <dgm:bulletEnabled val="1"/>
        </dgm:presLayoutVars>
      </dgm:prSet>
      <dgm:spPr/>
      <dgm:t>
        <a:bodyPr/>
        <a:lstStyle/>
        <a:p>
          <a:endParaRPr lang="en-CA"/>
        </a:p>
      </dgm:t>
    </dgm:pt>
  </dgm:ptLst>
  <dgm:cxnLst>
    <dgm:cxn modelId="{ABAD8E2B-93C1-4C35-B313-22906B3D7B73}" srcId="{51640B19-7883-438D-874C-17F18A3B22E1}" destId="{393E1893-B3CD-4E3C-84BA-618A396EF051}" srcOrd="1" destOrd="0" parTransId="{52CB7357-855B-4CD8-B231-226EED8A2929}" sibTransId="{AB5DBDD6-2B1C-499E-BD62-EECF14EC8349}"/>
    <dgm:cxn modelId="{CDA56058-5219-4B83-8C6D-3541FC0BCE1A}" type="presOf" srcId="{393E1893-B3CD-4E3C-84BA-618A396EF051}" destId="{DDDB0621-9051-4E3C-9BB3-F990DF3D4329}" srcOrd="0" destOrd="0" presId="urn:microsoft.com/office/officeart/2005/8/layout/hProcess9"/>
    <dgm:cxn modelId="{1338212F-F69D-4192-B64A-25ECB394187C}" srcId="{51640B19-7883-438D-874C-17F18A3B22E1}" destId="{29508FAE-65FF-48C5-A2D1-C680CB231EE8}" srcOrd="2" destOrd="0" parTransId="{B172852D-CE9C-4E78-92A4-A72926EFE4B4}" sibTransId="{218D1338-31F2-45EC-8BE4-DA590979DC6D}"/>
    <dgm:cxn modelId="{EB7DA1F0-A2C4-409F-8304-AF6F54482AB0}" srcId="{51640B19-7883-438D-874C-17F18A3B22E1}" destId="{6614D569-AAF7-4EC1-8FC6-26F834EA568B}" srcOrd="0" destOrd="0" parTransId="{511F9DEA-075D-4C35-83CE-6821DB3DABF8}" sibTransId="{B95FC98D-6168-409A-8F1F-CB8CDAA7E5B2}"/>
    <dgm:cxn modelId="{7C55BF2E-D705-423C-9788-1344EF4F70EC}" type="presOf" srcId="{6614D569-AAF7-4EC1-8FC6-26F834EA568B}" destId="{9285A694-DDA6-4EA4-B5C6-6830FA6C9C19}" srcOrd="0" destOrd="0" presId="urn:microsoft.com/office/officeart/2005/8/layout/hProcess9"/>
    <dgm:cxn modelId="{CE7E09BD-5D77-4731-B607-283C040011B8}" type="presOf" srcId="{29508FAE-65FF-48C5-A2D1-C680CB231EE8}" destId="{F2F42BB2-4352-40B6-9B59-39FA7F315690}" srcOrd="0" destOrd="0" presId="urn:microsoft.com/office/officeart/2005/8/layout/hProcess9"/>
    <dgm:cxn modelId="{15DF6E72-13A4-477D-8023-3EDB945F2669}" type="presOf" srcId="{51640B19-7883-438D-874C-17F18A3B22E1}" destId="{B11FC8F6-8353-4684-959B-24B8BF0EA569}" srcOrd="0" destOrd="0" presId="urn:microsoft.com/office/officeart/2005/8/layout/hProcess9"/>
    <dgm:cxn modelId="{EF5CF75F-60A6-4615-92D9-061A2F86816C}" type="presParOf" srcId="{B11FC8F6-8353-4684-959B-24B8BF0EA569}" destId="{91EA1852-1A9F-4837-8739-064BE6AEE8B3}" srcOrd="0" destOrd="0" presId="urn:microsoft.com/office/officeart/2005/8/layout/hProcess9"/>
    <dgm:cxn modelId="{7D539553-1ABC-4B0C-87D4-5440BFB38502}" type="presParOf" srcId="{B11FC8F6-8353-4684-959B-24B8BF0EA569}" destId="{7D9DC942-CE0E-4CB5-9D5D-DE4C71A04CB2}" srcOrd="1" destOrd="0" presId="urn:microsoft.com/office/officeart/2005/8/layout/hProcess9"/>
    <dgm:cxn modelId="{66E7504A-1920-4F59-AFB6-7473608D5D07}" type="presParOf" srcId="{7D9DC942-CE0E-4CB5-9D5D-DE4C71A04CB2}" destId="{9285A694-DDA6-4EA4-B5C6-6830FA6C9C19}" srcOrd="0" destOrd="0" presId="urn:microsoft.com/office/officeart/2005/8/layout/hProcess9"/>
    <dgm:cxn modelId="{FC0AD139-5EF5-46BE-97E7-BAEA7E5B0932}" type="presParOf" srcId="{7D9DC942-CE0E-4CB5-9D5D-DE4C71A04CB2}" destId="{9E2CC43A-478D-406B-8AD2-7441CE385233}" srcOrd="1" destOrd="0" presId="urn:microsoft.com/office/officeart/2005/8/layout/hProcess9"/>
    <dgm:cxn modelId="{332B7BF7-42E2-487F-B508-FDDC49B45C90}" type="presParOf" srcId="{7D9DC942-CE0E-4CB5-9D5D-DE4C71A04CB2}" destId="{DDDB0621-9051-4E3C-9BB3-F990DF3D4329}" srcOrd="2" destOrd="0" presId="urn:microsoft.com/office/officeart/2005/8/layout/hProcess9"/>
    <dgm:cxn modelId="{344C38B7-9871-488D-B1B6-D04C9D346691}" type="presParOf" srcId="{7D9DC942-CE0E-4CB5-9D5D-DE4C71A04CB2}" destId="{09C468B1-48EF-4CA9-A89F-A1E063F1BC6B}" srcOrd="3" destOrd="0" presId="urn:microsoft.com/office/officeart/2005/8/layout/hProcess9"/>
    <dgm:cxn modelId="{06033F62-35C6-4381-BA11-300D794054E4}" type="presParOf" srcId="{7D9DC942-CE0E-4CB5-9D5D-DE4C71A04CB2}" destId="{F2F42BB2-4352-40B6-9B59-39FA7F315690}" srcOrd="4" destOrd="0" presId="urn:microsoft.com/office/officeart/2005/8/layout/hProcess9"/>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B6E866B-E8E2-48F9-9086-CE945C17CC90}">
      <dsp:nvSpPr>
        <dsp:cNvPr id="0" name=""/>
        <dsp:cNvSpPr/>
      </dsp:nvSpPr>
      <dsp:spPr>
        <a:xfrm rot="18000000">
          <a:off x="3323" y="2668129"/>
          <a:ext cx="1665609" cy="1082646"/>
        </a:xfrm>
        <a:prstGeom prst="round2Same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17780" rIns="53340" bIns="17780" numCol="1" spcCol="1270" anchor="ctr" anchorCtr="0">
          <a:noAutofit/>
        </a:bodyPr>
        <a:lstStyle/>
        <a:p>
          <a:pPr lvl="0" algn="ctr" defTabSz="622300">
            <a:lnSpc>
              <a:spcPct val="90000"/>
            </a:lnSpc>
            <a:spcBef>
              <a:spcPct val="0"/>
            </a:spcBef>
            <a:spcAft>
              <a:spcPct val="35000"/>
            </a:spcAft>
          </a:pPr>
          <a:r>
            <a:rPr lang="fr-CA" sz="1400" kern="1200" dirty="0" smtClean="0"/>
            <a:t>Ressources humaines</a:t>
          </a:r>
          <a:endParaRPr lang="en-CA" sz="1400" kern="1200" dirty="0"/>
        </a:p>
      </dsp:txBody>
      <dsp:txXfrm>
        <a:off x="79058" y="2707767"/>
        <a:ext cx="1559909" cy="1029796"/>
      </dsp:txXfrm>
    </dsp:sp>
    <dsp:sp modelId="{ADB608F5-AFC5-4EE5-9083-FD15C7671509}">
      <dsp:nvSpPr>
        <dsp:cNvPr id="0" name=""/>
        <dsp:cNvSpPr/>
      </dsp:nvSpPr>
      <dsp:spPr>
        <a:xfrm rot="19800000">
          <a:off x="1389053" y="1282399"/>
          <a:ext cx="1665609" cy="1082646"/>
        </a:xfrm>
        <a:prstGeom prst="round2Same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17780" rIns="53340" bIns="17780" numCol="1" spcCol="1270" anchor="ctr" anchorCtr="0">
          <a:noAutofit/>
        </a:bodyPr>
        <a:lstStyle/>
        <a:p>
          <a:pPr lvl="0" algn="ctr" defTabSz="622300">
            <a:lnSpc>
              <a:spcPct val="90000"/>
            </a:lnSpc>
            <a:spcBef>
              <a:spcPct val="0"/>
            </a:spcBef>
            <a:spcAft>
              <a:spcPct val="35000"/>
            </a:spcAft>
          </a:pPr>
          <a:r>
            <a:rPr lang="fr-CA" sz="1400" kern="1200" dirty="0" smtClean="0"/>
            <a:t>Ressources financières</a:t>
          </a:r>
          <a:endParaRPr lang="en-CA" sz="1400" kern="1200" dirty="0"/>
        </a:p>
      </dsp:txBody>
      <dsp:txXfrm>
        <a:off x="1455116" y="1331709"/>
        <a:ext cx="1559909" cy="1029796"/>
      </dsp:txXfrm>
    </dsp:sp>
    <dsp:sp modelId="{A7880FCB-DAB7-46FA-AA47-3B3F18C2E63E}">
      <dsp:nvSpPr>
        <dsp:cNvPr id="0" name=""/>
        <dsp:cNvSpPr/>
      </dsp:nvSpPr>
      <dsp:spPr>
        <a:xfrm>
          <a:off x="3281995" y="775187"/>
          <a:ext cx="1665609" cy="1082646"/>
        </a:xfrm>
        <a:prstGeom prst="round2Same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17780" rIns="53340" bIns="17780" numCol="1" spcCol="1270" anchor="ctr" anchorCtr="0">
          <a:noAutofit/>
        </a:bodyPr>
        <a:lstStyle/>
        <a:p>
          <a:pPr lvl="0" algn="ctr" defTabSz="622300">
            <a:lnSpc>
              <a:spcPct val="90000"/>
            </a:lnSpc>
            <a:spcBef>
              <a:spcPct val="0"/>
            </a:spcBef>
            <a:spcAft>
              <a:spcPct val="35000"/>
            </a:spcAft>
          </a:pPr>
          <a:r>
            <a:rPr lang="fr-CA" sz="1400" kern="1200" dirty="0" smtClean="0"/>
            <a:t>Ressources matérielles</a:t>
          </a:r>
          <a:br>
            <a:rPr lang="fr-CA" sz="1400" kern="1200" dirty="0" smtClean="0"/>
          </a:br>
          <a:r>
            <a:rPr lang="fr-CA" sz="1400" kern="1200" dirty="0" smtClean="0"/>
            <a:t>(contrats/marchés)</a:t>
          </a:r>
          <a:endParaRPr lang="en-CA" sz="1400" kern="1200" dirty="0"/>
        </a:p>
      </dsp:txBody>
      <dsp:txXfrm>
        <a:off x="3334845" y="828037"/>
        <a:ext cx="1559909" cy="1029796"/>
      </dsp:txXfrm>
    </dsp:sp>
    <dsp:sp modelId="{B3F4EF44-E558-4388-B48F-7D1EF7BC66F5}">
      <dsp:nvSpPr>
        <dsp:cNvPr id="0" name=""/>
        <dsp:cNvSpPr/>
      </dsp:nvSpPr>
      <dsp:spPr>
        <a:xfrm rot="1800000">
          <a:off x="5174936" y="1282399"/>
          <a:ext cx="1665609" cy="1082646"/>
        </a:xfrm>
        <a:prstGeom prst="round2Same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17780" rIns="53340" bIns="17780" numCol="1" spcCol="1270" anchor="ctr" anchorCtr="0">
          <a:noAutofit/>
        </a:bodyPr>
        <a:lstStyle/>
        <a:p>
          <a:pPr lvl="0" algn="ctr" defTabSz="622300">
            <a:lnSpc>
              <a:spcPct val="90000"/>
            </a:lnSpc>
            <a:spcBef>
              <a:spcPct val="0"/>
            </a:spcBef>
            <a:spcAft>
              <a:spcPct val="35000"/>
            </a:spcAft>
          </a:pPr>
          <a:r>
            <a:rPr lang="fr-CA" sz="1400" kern="1200" dirty="0" smtClean="0"/>
            <a:t>Ressources partenariales</a:t>
          </a:r>
          <a:br>
            <a:rPr lang="fr-CA" sz="1400" kern="1200" dirty="0" smtClean="0"/>
          </a:br>
          <a:r>
            <a:rPr lang="fr-CA" sz="1400" kern="1200" dirty="0" smtClean="0"/>
            <a:t>(privé et société civile)</a:t>
          </a:r>
          <a:endParaRPr lang="en-CA" sz="1400" kern="1200" dirty="0"/>
        </a:p>
      </dsp:txBody>
      <dsp:txXfrm>
        <a:off x="5214574" y="1331709"/>
        <a:ext cx="1559909" cy="1029796"/>
      </dsp:txXfrm>
    </dsp:sp>
    <dsp:sp modelId="{417AA164-6F82-4783-B876-32F7C6A837C6}">
      <dsp:nvSpPr>
        <dsp:cNvPr id="0" name=""/>
        <dsp:cNvSpPr/>
      </dsp:nvSpPr>
      <dsp:spPr>
        <a:xfrm rot="3600000">
          <a:off x="6560666" y="2668129"/>
          <a:ext cx="1665609" cy="1082646"/>
        </a:xfrm>
        <a:prstGeom prst="round2SameRect">
          <a:avLst/>
        </a:prstGeom>
        <a:solidFill>
          <a:schemeClr val="accent6">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17780" rIns="53340" bIns="17780" numCol="1" spcCol="1270" anchor="ctr" anchorCtr="0">
          <a:noAutofit/>
        </a:bodyPr>
        <a:lstStyle/>
        <a:p>
          <a:pPr lvl="0" algn="ctr" defTabSz="622300">
            <a:lnSpc>
              <a:spcPct val="90000"/>
            </a:lnSpc>
            <a:spcBef>
              <a:spcPct val="0"/>
            </a:spcBef>
            <a:spcAft>
              <a:spcPct val="35000"/>
            </a:spcAft>
          </a:pPr>
          <a:r>
            <a:rPr lang="fr-CA" sz="1400" kern="1200" dirty="0" smtClean="0"/>
            <a:t>Ressources</a:t>
          </a:r>
          <a:br>
            <a:rPr lang="fr-CA" sz="1400" kern="1200" dirty="0" smtClean="0"/>
          </a:br>
          <a:r>
            <a:rPr lang="fr-CA" sz="1400" kern="1200" dirty="0" smtClean="0"/>
            <a:t>Informationnelles</a:t>
          </a:r>
          <a:br>
            <a:rPr lang="fr-CA" sz="1400" kern="1200" dirty="0" smtClean="0"/>
          </a:br>
          <a:r>
            <a:rPr lang="fr-CA" sz="1400" kern="1200" dirty="0" smtClean="0"/>
            <a:t>(Connaissances)</a:t>
          </a:r>
          <a:endParaRPr lang="en-CA" sz="1400" kern="1200" dirty="0"/>
        </a:p>
      </dsp:txBody>
      <dsp:txXfrm>
        <a:off x="6590631" y="2707767"/>
        <a:ext cx="1559909" cy="102979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1EA1852-1A9F-4837-8739-064BE6AEE8B3}">
      <dsp:nvSpPr>
        <dsp:cNvPr id="0" name=""/>
        <dsp:cNvSpPr/>
      </dsp:nvSpPr>
      <dsp:spPr>
        <a:xfrm>
          <a:off x="399644" y="0"/>
          <a:ext cx="4529303" cy="2016224"/>
        </a:xfrm>
        <a:prstGeom prst="rightArrow">
          <a:avLst/>
        </a:prstGeom>
        <a:solidFill>
          <a:schemeClr val="accent4">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285A694-DDA6-4EA4-B5C6-6830FA6C9C19}">
      <dsp:nvSpPr>
        <dsp:cNvPr id="0" name=""/>
        <dsp:cNvSpPr/>
      </dsp:nvSpPr>
      <dsp:spPr>
        <a:xfrm>
          <a:off x="180568" y="604867"/>
          <a:ext cx="1598577" cy="806489"/>
        </a:xfrm>
        <a:prstGeom prst="round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fr-CA" sz="1400" kern="1200" dirty="0" smtClean="0"/>
            <a:t>Nouveau management public</a:t>
          </a:r>
          <a:endParaRPr lang="en-CA" sz="1400" kern="1200" dirty="0"/>
        </a:p>
      </dsp:txBody>
      <dsp:txXfrm>
        <a:off x="219938" y="644237"/>
        <a:ext cx="1519837" cy="727749"/>
      </dsp:txXfrm>
    </dsp:sp>
    <dsp:sp modelId="{DDDB0621-9051-4E3C-9BB3-F990DF3D4329}">
      <dsp:nvSpPr>
        <dsp:cNvPr id="0" name=""/>
        <dsp:cNvSpPr/>
      </dsp:nvSpPr>
      <dsp:spPr>
        <a:xfrm>
          <a:off x="1865007" y="604867"/>
          <a:ext cx="1598577" cy="806489"/>
        </a:xfrm>
        <a:prstGeom prst="roundRect">
          <a:avLst/>
        </a:prstGeom>
        <a:solidFill>
          <a:schemeClr val="accent4">
            <a:hueOff val="-2232385"/>
            <a:satOff val="13449"/>
            <a:lumOff val="107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fr-CA" sz="1400" kern="1200" dirty="0" smtClean="0"/>
            <a:t>Nouvelle gouvernance publique</a:t>
          </a:r>
          <a:endParaRPr lang="en-CA" sz="1400" kern="1200" dirty="0"/>
        </a:p>
      </dsp:txBody>
      <dsp:txXfrm>
        <a:off x="1904377" y="644237"/>
        <a:ext cx="1519837" cy="727749"/>
      </dsp:txXfrm>
    </dsp:sp>
    <dsp:sp modelId="{F2F42BB2-4352-40B6-9B59-39FA7F315690}">
      <dsp:nvSpPr>
        <dsp:cNvPr id="0" name=""/>
        <dsp:cNvSpPr/>
      </dsp:nvSpPr>
      <dsp:spPr>
        <a:xfrm>
          <a:off x="3549445" y="604867"/>
          <a:ext cx="1598577" cy="806489"/>
        </a:xfrm>
        <a:prstGeom prst="roundRect">
          <a:avLst/>
        </a:prstGeom>
        <a:solidFill>
          <a:schemeClr val="accent4">
            <a:hueOff val="-4464770"/>
            <a:satOff val="26899"/>
            <a:lumOff val="215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fr-CA" sz="1400" kern="1200" dirty="0" smtClean="0"/>
            <a:t>Gestion axée sur les résultats</a:t>
          </a:r>
          <a:endParaRPr lang="en-CA" sz="1400" kern="1200" dirty="0"/>
        </a:p>
      </dsp:txBody>
      <dsp:txXfrm>
        <a:off x="3588815" y="644237"/>
        <a:ext cx="1519837" cy="727749"/>
      </dsp:txXfrm>
    </dsp:sp>
  </dsp:spTree>
</dsp:drawing>
</file>

<file path=ppt/diagrams/layout1.xml><?xml version="1.0" encoding="utf-8"?>
<dgm:layoutDef xmlns:dgm="http://schemas.openxmlformats.org/drawingml/2006/diagram" xmlns:a="http://schemas.openxmlformats.org/drawingml/2006/main" uniqueId="urn:diagrams.loki3.com/TabbedArc+Icon">
  <dgm:title val="Arc à onglets"/>
  <dgm:desc val="Permet d’afficher un ensemble d’éléments liés présentés sous forme d’arc. Utilisation optimale avec de petites quantités de texte."/>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362" name="Rectangle 2"/>
          <p:cNvSpPr>
            <a:spLocks noGrp="1" noChangeArrowheads="1"/>
          </p:cNvSpPr>
          <p:nvPr>
            <p:ph type="hdr" sz="quarter"/>
          </p:nvPr>
        </p:nvSpPr>
        <p:spPr bwMode="auto">
          <a:xfrm>
            <a:off x="0" y="0"/>
            <a:ext cx="3076575" cy="511175"/>
          </a:xfrm>
          <a:prstGeom prst="rect">
            <a:avLst/>
          </a:prstGeom>
          <a:noFill/>
          <a:ln w="9525">
            <a:noFill/>
            <a:miter lim="800000"/>
            <a:headEnd/>
            <a:tailEnd/>
          </a:ln>
          <a:effectLst/>
        </p:spPr>
        <p:txBody>
          <a:bodyPr vert="horz" wrap="square" lIns="99039" tIns="49519" rIns="99039" bIns="49519" numCol="1" anchor="t" anchorCtr="0" compatLnSpc="1">
            <a:prstTxWarp prst="textNoShape">
              <a:avLst/>
            </a:prstTxWarp>
          </a:bodyPr>
          <a:lstStyle>
            <a:lvl1pPr defTabSz="990600">
              <a:defRPr sz="1300"/>
            </a:lvl1pPr>
          </a:lstStyle>
          <a:p>
            <a:pPr>
              <a:defRPr/>
            </a:pPr>
            <a:endParaRPr lang="fr-FR"/>
          </a:p>
        </p:txBody>
      </p:sp>
      <p:sp>
        <p:nvSpPr>
          <p:cNvPr id="15363" name="Rectangle 3"/>
          <p:cNvSpPr>
            <a:spLocks noGrp="1" noChangeArrowheads="1"/>
          </p:cNvSpPr>
          <p:nvPr>
            <p:ph type="dt" sz="quarter" idx="1"/>
          </p:nvPr>
        </p:nvSpPr>
        <p:spPr bwMode="auto">
          <a:xfrm>
            <a:off x="4021138" y="0"/>
            <a:ext cx="3076575" cy="511175"/>
          </a:xfrm>
          <a:prstGeom prst="rect">
            <a:avLst/>
          </a:prstGeom>
          <a:noFill/>
          <a:ln w="9525">
            <a:noFill/>
            <a:miter lim="800000"/>
            <a:headEnd/>
            <a:tailEnd/>
          </a:ln>
          <a:effectLst/>
        </p:spPr>
        <p:txBody>
          <a:bodyPr vert="horz" wrap="square" lIns="99039" tIns="49519" rIns="99039" bIns="49519" numCol="1" anchor="t" anchorCtr="0" compatLnSpc="1">
            <a:prstTxWarp prst="textNoShape">
              <a:avLst/>
            </a:prstTxWarp>
          </a:bodyPr>
          <a:lstStyle>
            <a:lvl1pPr algn="r" defTabSz="990600">
              <a:defRPr sz="1300"/>
            </a:lvl1pPr>
          </a:lstStyle>
          <a:p>
            <a:pPr>
              <a:defRPr/>
            </a:pPr>
            <a:endParaRPr lang="fr-FR"/>
          </a:p>
        </p:txBody>
      </p:sp>
      <p:sp>
        <p:nvSpPr>
          <p:cNvPr id="15364" name="Rectangle 4"/>
          <p:cNvSpPr>
            <a:spLocks noGrp="1" noChangeArrowheads="1"/>
          </p:cNvSpPr>
          <p:nvPr>
            <p:ph type="ftr" sz="quarter" idx="2"/>
          </p:nvPr>
        </p:nvSpPr>
        <p:spPr bwMode="auto">
          <a:xfrm>
            <a:off x="0" y="9721850"/>
            <a:ext cx="3076575" cy="511175"/>
          </a:xfrm>
          <a:prstGeom prst="rect">
            <a:avLst/>
          </a:prstGeom>
          <a:noFill/>
          <a:ln w="9525">
            <a:noFill/>
            <a:miter lim="800000"/>
            <a:headEnd/>
            <a:tailEnd/>
          </a:ln>
          <a:effectLst/>
        </p:spPr>
        <p:txBody>
          <a:bodyPr vert="horz" wrap="square" lIns="99039" tIns="49519" rIns="99039" bIns="49519" numCol="1" anchor="b" anchorCtr="0" compatLnSpc="1">
            <a:prstTxWarp prst="textNoShape">
              <a:avLst/>
            </a:prstTxWarp>
          </a:bodyPr>
          <a:lstStyle>
            <a:lvl1pPr defTabSz="990600">
              <a:defRPr sz="1300"/>
            </a:lvl1pPr>
          </a:lstStyle>
          <a:p>
            <a:pPr>
              <a:defRPr/>
            </a:pPr>
            <a:endParaRPr lang="fr-FR"/>
          </a:p>
        </p:txBody>
      </p:sp>
      <p:sp>
        <p:nvSpPr>
          <p:cNvPr id="15365" name="Rectangle 5"/>
          <p:cNvSpPr>
            <a:spLocks noGrp="1" noChangeArrowheads="1"/>
          </p:cNvSpPr>
          <p:nvPr>
            <p:ph type="sldNum" sz="quarter" idx="3"/>
          </p:nvPr>
        </p:nvSpPr>
        <p:spPr bwMode="auto">
          <a:xfrm>
            <a:off x="4021138" y="9721850"/>
            <a:ext cx="3076575" cy="511175"/>
          </a:xfrm>
          <a:prstGeom prst="rect">
            <a:avLst/>
          </a:prstGeom>
          <a:noFill/>
          <a:ln w="9525">
            <a:noFill/>
            <a:miter lim="800000"/>
            <a:headEnd/>
            <a:tailEnd/>
          </a:ln>
          <a:effectLst/>
        </p:spPr>
        <p:txBody>
          <a:bodyPr vert="horz" wrap="square" lIns="99039" tIns="49519" rIns="99039" bIns="49519" numCol="1" anchor="b" anchorCtr="0" compatLnSpc="1">
            <a:prstTxWarp prst="textNoShape">
              <a:avLst/>
            </a:prstTxWarp>
          </a:bodyPr>
          <a:lstStyle>
            <a:lvl1pPr algn="r" defTabSz="990600">
              <a:defRPr sz="1300"/>
            </a:lvl1pPr>
          </a:lstStyle>
          <a:p>
            <a:pPr>
              <a:defRPr/>
            </a:pPr>
            <a:fld id="{637FBE3D-296F-4512-99EB-976A962F5E8D}" type="slidenum">
              <a:rPr lang="fr-FR"/>
              <a:pPr>
                <a:defRPr/>
              </a:pPr>
              <a:t>‹N°›</a:t>
            </a:fld>
            <a:endParaRPr lang="fr-FR"/>
          </a:p>
        </p:txBody>
      </p:sp>
    </p:spTree>
    <p:extLst>
      <p:ext uri="{BB962C8B-B14F-4D97-AF65-F5344CB8AC3E}">
        <p14:creationId xmlns:p14="http://schemas.microsoft.com/office/powerpoint/2010/main" val="115470788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0"/>
            <a:ext cx="3076575" cy="511175"/>
          </a:xfrm>
          <a:prstGeom prst="rect">
            <a:avLst/>
          </a:prstGeom>
          <a:noFill/>
          <a:ln w="9525">
            <a:noFill/>
            <a:miter lim="800000"/>
            <a:headEnd/>
            <a:tailEnd/>
          </a:ln>
          <a:effectLst/>
        </p:spPr>
        <p:txBody>
          <a:bodyPr vert="horz" wrap="square" lIns="99039" tIns="49519" rIns="99039" bIns="49519" numCol="1" anchor="t" anchorCtr="0" compatLnSpc="1">
            <a:prstTxWarp prst="textNoShape">
              <a:avLst/>
            </a:prstTxWarp>
          </a:bodyPr>
          <a:lstStyle>
            <a:lvl1pPr defTabSz="990600">
              <a:defRPr sz="1300"/>
            </a:lvl1pPr>
          </a:lstStyle>
          <a:p>
            <a:pPr>
              <a:defRPr/>
            </a:pPr>
            <a:endParaRPr lang="fr-FR"/>
          </a:p>
        </p:txBody>
      </p:sp>
      <p:sp>
        <p:nvSpPr>
          <p:cNvPr id="3075" name="Rectangle 3"/>
          <p:cNvSpPr>
            <a:spLocks noGrp="1" noChangeArrowheads="1"/>
          </p:cNvSpPr>
          <p:nvPr>
            <p:ph type="dt" idx="1"/>
          </p:nvPr>
        </p:nvSpPr>
        <p:spPr bwMode="auto">
          <a:xfrm>
            <a:off x="4021138" y="0"/>
            <a:ext cx="3076575" cy="511175"/>
          </a:xfrm>
          <a:prstGeom prst="rect">
            <a:avLst/>
          </a:prstGeom>
          <a:noFill/>
          <a:ln w="9525">
            <a:noFill/>
            <a:miter lim="800000"/>
            <a:headEnd/>
            <a:tailEnd/>
          </a:ln>
          <a:effectLst/>
        </p:spPr>
        <p:txBody>
          <a:bodyPr vert="horz" wrap="square" lIns="99039" tIns="49519" rIns="99039" bIns="49519" numCol="1" anchor="t" anchorCtr="0" compatLnSpc="1">
            <a:prstTxWarp prst="textNoShape">
              <a:avLst/>
            </a:prstTxWarp>
          </a:bodyPr>
          <a:lstStyle>
            <a:lvl1pPr algn="r" defTabSz="990600">
              <a:defRPr sz="1300"/>
            </a:lvl1pPr>
          </a:lstStyle>
          <a:p>
            <a:pPr>
              <a:defRPr/>
            </a:pPr>
            <a:endParaRPr lang="fr-FR"/>
          </a:p>
        </p:txBody>
      </p:sp>
      <p:sp>
        <p:nvSpPr>
          <p:cNvPr id="44036" name="Rectangle 4"/>
          <p:cNvSpPr>
            <a:spLocks noGrp="1" noRot="1" noChangeAspect="1" noChangeArrowheads="1" noTextEdit="1"/>
          </p:cNvSpPr>
          <p:nvPr>
            <p:ph type="sldImg" idx="2"/>
          </p:nvPr>
        </p:nvSpPr>
        <p:spPr bwMode="auto">
          <a:xfrm>
            <a:off x="993775" y="769938"/>
            <a:ext cx="5113338" cy="38354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077" name="Rectangle 5"/>
          <p:cNvSpPr>
            <a:spLocks noGrp="1" noChangeArrowheads="1"/>
          </p:cNvSpPr>
          <p:nvPr>
            <p:ph type="body" sz="quarter" idx="3"/>
          </p:nvPr>
        </p:nvSpPr>
        <p:spPr bwMode="auto">
          <a:xfrm>
            <a:off x="709613" y="4860925"/>
            <a:ext cx="5680075" cy="4603750"/>
          </a:xfrm>
          <a:prstGeom prst="rect">
            <a:avLst/>
          </a:prstGeom>
          <a:noFill/>
          <a:ln w="9525">
            <a:noFill/>
            <a:miter lim="800000"/>
            <a:headEnd/>
            <a:tailEnd/>
          </a:ln>
          <a:effectLst/>
        </p:spPr>
        <p:txBody>
          <a:bodyPr vert="horz" wrap="square" lIns="99039" tIns="49519" rIns="99039" bIns="49519" numCol="1" anchor="t" anchorCtr="0" compatLnSpc="1">
            <a:prstTxWarp prst="textNoShape">
              <a:avLst/>
            </a:prstTxWarp>
          </a:bodyPr>
          <a:lstStyle/>
          <a:p>
            <a:pPr lvl="0"/>
            <a:r>
              <a:rPr lang="fr-FR" noProof="0" smtClean="0"/>
              <a:t>Click to edit Master text styles</a:t>
            </a:r>
          </a:p>
          <a:p>
            <a:pPr lvl="1"/>
            <a:r>
              <a:rPr lang="fr-FR" noProof="0" smtClean="0"/>
              <a:t>Second level</a:t>
            </a:r>
          </a:p>
          <a:p>
            <a:pPr lvl="2"/>
            <a:r>
              <a:rPr lang="fr-FR" noProof="0" smtClean="0"/>
              <a:t>Third level</a:t>
            </a:r>
          </a:p>
          <a:p>
            <a:pPr lvl="3"/>
            <a:r>
              <a:rPr lang="fr-FR" noProof="0" smtClean="0"/>
              <a:t>Fourth level</a:t>
            </a:r>
          </a:p>
          <a:p>
            <a:pPr lvl="4"/>
            <a:r>
              <a:rPr lang="fr-FR" noProof="0" smtClean="0"/>
              <a:t>Fifth level</a:t>
            </a:r>
          </a:p>
        </p:txBody>
      </p:sp>
      <p:sp>
        <p:nvSpPr>
          <p:cNvPr id="3078" name="Rectangle 6"/>
          <p:cNvSpPr>
            <a:spLocks noGrp="1" noChangeArrowheads="1"/>
          </p:cNvSpPr>
          <p:nvPr>
            <p:ph type="ftr" sz="quarter" idx="4"/>
          </p:nvPr>
        </p:nvSpPr>
        <p:spPr bwMode="auto">
          <a:xfrm>
            <a:off x="0" y="9721850"/>
            <a:ext cx="3076575" cy="511175"/>
          </a:xfrm>
          <a:prstGeom prst="rect">
            <a:avLst/>
          </a:prstGeom>
          <a:noFill/>
          <a:ln w="9525">
            <a:noFill/>
            <a:miter lim="800000"/>
            <a:headEnd/>
            <a:tailEnd/>
          </a:ln>
          <a:effectLst/>
        </p:spPr>
        <p:txBody>
          <a:bodyPr vert="horz" wrap="square" lIns="99039" tIns="49519" rIns="99039" bIns="49519" numCol="1" anchor="b" anchorCtr="0" compatLnSpc="1">
            <a:prstTxWarp prst="textNoShape">
              <a:avLst/>
            </a:prstTxWarp>
          </a:bodyPr>
          <a:lstStyle>
            <a:lvl1pPr defTabSz="990600">
              <a:defRPr sz="1300"/>
            </a:lvl1pPr>
          </a:lstStyle>
          <a:p>
            <a:pPr>
              <a:defRPr/>
            </a:pPr>
            <a:endParaRPr lang="fr-FR"/>
          </a:p>
        </p:txBody>
      </p:sp>
      <p:sp>
        <p:nvSpPr>
          <p:cNvPr id="3079" name="Rectangle 7"/>
          <p:cNvSpPr>
            <a:spLocks noGrp="1" noChangeArrowheads="1"/>
          </p:cNvSpPr>
          <p:nvPr>
            <p:ph type="sldNum" sz="quarter" idx="5"/>
          </p:nvPr>
        </p:nvSpPr>
        <p:spPr bwMode="auto">
          <a:xfrm>
            <a:off x="4021138" y="9721850"/>
            <a:ext cx="3076575" cy="511175"/>
          </a:xfrm>
          <a:prstGeom prst="rect">
            <a:avLst/>
          </a:prstGeom>
          <a:noFill/>
          <a:ln w="9525">
            <a:noFill/>
            <a:miter lim="800000"/>
            <a:headEnd/>
            <a:tailEnd/>
          </a:ln>
          <a:effectLst/>
        </p:spPr>
        <p:txBody>
          <a:bodyPr vert="horz" wrap="square" lIns="99039" tIns="49519" rIns="99039" bIns="49519" numCol="1" anchor="b" anchorCtr="0" compatLnSpc="1">
            <a:prstTxWarp prst="textNoShape">
              <a:avLst/>
            </a:prstTxWarp>
          </a:bodyPr>
          <a:lstStyle>
            <a:lvl1pPr algn="r" defTabSz="990600">
              <a:defRPr sz="1300"/>
            </a:lvl1pPr>
          </a:lstStyle>
          <a:p>
            <a:pPr>
              <a:defRPr/>
            </a:pPr>
            <a:fld id="{DE819E36-28B9-47E3-A537-3D9C9A8CC5D1}" type="slidenum">
              <a:rPr lang="fr-FR"/>
              <a:pPr>
                <a:defRPr/>
              </a:pPr>
              <a:t>‹N°›</a:t>
            </a:fld>
            <a:endParaRPr lang="fr-FR"/>
          </a:p>
        </p:txBody>
      </p:sp>
    </p:spTree>
    <p:extLst>
      <p:ext uri="{BB962C8B-B14F-4D97-AF65-F5344CB8AC3E}">
        <p14:creationId xmlns:p14="http://schemas.microsoft.com/office/powerpoint/2010/main" val="233642427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90600" eaLnBrk="0" hangingPunct="0">
              <a:defRPr>
                <a:solidFill>
                  <a:schemeClr val="tx1"/>
                </a:solidFill>
                <a:latin typeface="Arial" charset="0"/>
              </a:defRPr>
            </a:lvl1pPr>
            <a:lvl2pPr marL="742950" indent="-285750" defTabSz="990600" eaLnBrk="0" hangingPunct="0">
              <a:defRPr>
                <a:solidFill>
                  <a:schemeClr val="tx1"/>
                </a:solidFill>
                <a:latin typeface="Arial" charset="0"/>
              </a:defRPr>
            </a:lvl2pPr>
            <a:lvl3pPr marL="1143000" indent="-228600" defTabSz="990600" eaLnBrk="0" hangingPunct="0">
              <a:defRPr>
                <a:solidFill>
                  <a:schemeClr val="tx1"/>
                </a:solidFill>
                <a:latin typeface="Arial" charset="0"/>
              </a:defRPr>
            </a:lvl3pPr>
            <a:lvl4pPr marL="1600200" indent="-228600" defTabSz="990600" eaLnBrk="0" hangingPunct="0">
              <a:defRPr>
                <a:solidFill>
                  <a:schemeClr val="tx1"/>
                </a:solidFill>
                <a:latin typeface="Arial" charset="0"/>
              </a:defRPr>
            </a:lvl4pPr>
            <a:lvl5pPr marL="2057400" indent="-228600" defTabSz="990600" eaLnBrk="0" hangingPunct="0">
              <a:defRPr>
                <a:solidFill>
                  <a:schemeClr val="tx1"/>
                </a:solidFill>
                <a:latin typeface="Arial" charset="0"/>
              </a:defRPr>
            </a:lvl5pPr>
            <a:lvl6pPr marL="2514600" indent="-228600" defTabSz="990600" eaLnBrk="0" fontAlgn="base" hangingPunct="0">
              <a:spcBef>
                <a:spcPct val="0"/>
              </a:spcBef>
              <a:spcAft>
                <a:spcPct val="0"/>
              </a:spcAft>
              <a:defRPr>
                <a:solidFill>
                  <a:schemeClr val="tx1"/>
                </a:solidFill>
                <a:latin typeface="Arial" charset="0"/>
              </a:defRPr>
            </a:lvl6pPr>
            <a:lvl7pPr marL="2971800" indent="-228600" defTabSz="990600" eaLnBrk="0" fontAlgn="base" hangingPunct="0">
              <a:spcBef>
                <a:spcPct val="0"/>
              </a:spcBef>
              <a:spcAft>
                <a:spcPct val="0"/>
              </a:spcAft>
              <a:defRPr>
                <a:solidFill>
                  <a:schemeClr val="tx1"/>
                </a:solidFill>
                <a:latin typeface="Arial" charset="0"/>
              </a:defRPr>
            </a:lvl7pPr>
            <a:lvl8pPr marL="3429000" indent="-228600" defTabSz="990600" eaLnBrk="0" fontAlgn="base" hangingPunct="0">
              <a:spcBef>
                <a:spcPct val="0"/>
              </a:spcBef>
              <a:spcAft>
                <a:spcPct val="0"/>
              </a:spcAft>
              <a:defRPr>
                <a:solidFill>
                  <a:schemeClr val="tx1"/>
                </a:solidFill>
                <a:latin typeface="Arial" charset="0"/>
              </a:defRPr>
            </a:lvl8pPr>
            <a:lvl9pPr marL="3886200" indent="-228600" defTabSz="990600" eaLnBrk="0" fontAlgn="base" hangingPunct="0">
              <a:spcBef>
                <a:spcPct val="0"/>
              </a:spcBef>
              <a:spcAft>
                <a:spcPct val="0"/>
              </a:spcAft>
              <a:defRPr>
                <a:solidFill>
                  <a:schemeClr val="tx1"/>
                </a:solidFill>
                <a:latin typeface="Arial" charset="0"/>
              </a:defRPr>
            </a:lvl9pPr>
          </a:lstStyle>
          <a:p>
            <a:pPr eaLnBrk="1" hangingPunct="1"/>
            <a:fld id="{E7968E6F-DCD5-46B1-90E2-69277DEFE809}" type="slidenum">
              <a:rPr lang="fr-FR" smtClean="0"/>
              <a:pPr eaLnBrk="1" hangingPunct="1"/>
              <a:t>1</a:t>
            </a:fld>
            <a:endParaRPr lang="fr-FR" smtClean="0"/>
          </a:p>
        </p:txBody>
      </p:sp>
      <p:sp>
        <p:nvSpPr>
          <p:cNvPr id="45059" name="Rectangle 2"/>
          <p:cNvSpPr>
            <a:spLocks noGrp="1" noRot="1" noChangeAspect="1" noChangeArrowheads="1" noTextEdit="1"/>
          </p:cNvSpPr>
          <p:nvPr>
            <p:ph type="sldImg"/>
          </p:nvPr>
        </p:nvSpPr>
        <p:spPr>
          <a:ln/>
        </p:spPr>
      </p:sp>
      <p:sp>
        <p:nvSpPr>
          <p:cNvPr id="4506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90600" eaLnBrk="0" hangingPunct="0">
              <a:defRPr>
                <a:solidFill>
                  <a:schemeClr val="tx1"/>
                </a:solidFill>
                <a:latin typeface="Arial" charset="0"/>
              </a:defRPr>
            </a:lvl1pPr>
            <a:lvl2pPr marL="742950" indent="-285750" defTabSz="990600" eaLnBrk="0" hangingPunct="0">
              <a:defRPr>
                <a:solidFill>
                  <a:schemeClr val="tx1"/>
                </a:solidFill>
                <a:latin typeface="Arial" charset="0"/>
              </a:defRPr>
            </a:lvl2pPr>
            <a:lvl3pPr marL="1143000" indent="-228600" defTabSz="990600" eaLnBrk="0" hangingPunct="0">
              <a:defRPr>
                <a:solidFill>
                  <a:schemeClr val="tx1"/>
                </a:solidFill>
                <a:latin typeface="Arial" charset="0"/>
              </a:defRPr>
            </a:lvl3pPr>
            <a:lvl4pPr marL="1600200" indent="-228600" defTabSz="990600" eaLnBrk="0" hangingPunct="0">
              <a:defRPr>
                <a:solidFill>
                  <a:schemeClr val="tx1"/>
                </a:solidFill>
                <a:latin typeface="Arial" charset="0"/>
              </a:defRPr>
            </a:lvl4pPr>
            <a:lvl5pPr marL="2057400" indent="-228600" defTabSz="990600" eaLnBrk="0" hangingPunct="0">
              <a:defRPr>
                <a:solidFill>
                  <a:schemeClr val="tx1"/>
                </a:solidFill>
                <a:latin typeface="Arial" charset="0"/>
              </a:defRPr>
            </a:lvl5pPr>
            <a:lvl6pPr marL="2514600" indent="-228600" defTabSz="990600" eaLnBrk="0" fontAlgn="base" hangingPunct="0">
              <a:spcBef>
                <a:spcPct val="0"/>
              </a:spcBef>
              <a:spcAft>
                <a:spcPct val="0"/>
              </a:spcAft>
              <a:defRPr>
                <a:solidFill>
                  <a:schemeClr val="tx1"/>
                </a:solidFill>
                <a:latin typeface="Arial" charset="0"/>
              </a:defRPr>
            </a:lvl6pPr>
            <a:lvl7pPr marL="2971800" indent="-228600" defTabSz="990600" eaLnBrk="0" fontAlgn="base" hangingPunct="0">
              <a:spcBef>
                <a:spcPct val="0"/>
              </a:spcBef>
              <a:spcAft>
                <a:spcPct val="0"/>
              </a:spcAft>
              <a:defRPr>
                <a:solidFill>
                  <a:schemeClr val="tx1"/>
                </a:solidFill>
                <a:latin typeface="Arial" charset="0"/>
              </a:defRPr>
            </a:lvl7pPr>
            <a:lvl8pPr marL="3429000" indent="-228600" defTabSz="990600" eaLnBrk="0" fontAlgn="base" hangingPunct="0">
              <a:spcBef>
                <a:spcPct val="0"/>
              </a:spcBef>
              <a:spcAft>
                <a:spcPct val="0"/>
              </a:spcAft>
              <a:defRPr>
                <a:solidFill>
                  <a:schemeClr val="tx1"/>
                </a:solidFill>
                <a:latin typeface="Arial" charset="0"/>
              </a:defRPr>
            </a:lvl8pPr>
            <a:lvl9pPr marL="3886200" indent="-228600" defTabSz="990600" eaLnBrk="0" fontAlgn="base" hangingPunct="0">
              <a:spcBef>
                <a:spcPct val="0"/>
              </a:spcBef>
              <a:spcAft>
                <a:spcPct val="0"/>
              </a:spcAft>
              <a:defRPr>
                <a:solidFill>
                  <a:schemeClr val="tx1"/>
                </a:solidFill>
                <a:latin typeface="Arial" charset="0"/>
              </a:defRPr>
            </a:lvl9pPr>
          </a:lstStyle>
          <a:p>
            <a:pPr eaLnBrk="1" hangingPunct="1"/>
            <a:fld id="{AB85D740-5645-4AD8-AC26-BDACBF64F49B}" type="slidenum">
              <a:rPr lang="fr-FR" smtClean="0"/>
              <a:pPr eaLnBrk="1" hangingPunct="1"/>
              <a:t>4</a:t>
            </a:fld>
            <a:endParaRPr lang="fr-FR" smtClean="0"/>
          </a:p>
        </p:txBody>
      </p:sp>
      <p:sp>
        <p:nvSpPr>
          <p:cNvPr id="46083" name="Rectangle 2"/>
          <p:cNvSpPr>
            <a:spLocks noGrp="1" noRot="1" noChangeAspect="1" noChangeArrowheads="1" noTextEdit="1"/>
          </p:cNvSpPr>
          <p:nvPr>
            <p:ph type="sldImg"/>
          </p:nvPr>
        </p:nvSpPr>
        <p:spPr>
          <a:ln/>
        </p:spPr>
      </p:sp>
      <p:sp>
        <p:nvSpPr>
          <p:cNvPr id="4608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90600" eaLnBrk="0" hangingPunct="0">
              <a:defRPr>
                <a:solidFill>
                  <a:schemeClr val="tx1"/>
                </a:solidFill>
                <a:latin typeface="Arial" charset="0"/>
              </a:defRPr>
            </a:lvl1pPr>
            <a:lvl2pPr marL="742950" indent="-285750" defTabSz="990600" eaLnBrk="0" hangingPunct="0">
              <a:defRPr>
                <a:solidFill>
                  <a:schemeClr val="tx1"/>
                </a:solidFill>
                <a:latin typeface="Arial" charset="0"/>
              </a:defRPr>
            </a:lvl2pPr>
            <a:lvl3pPr marL="1143000" indent="-228600" defTabSz="990600" eaLnBrk="0" hangingPunct="0">
              <a:defRPr>
                <a:solidFill>
                  <a:schemeClr val="tx1"/>
                </a:solidFill>
                <a:latin typeface="Arial" charset="0"/>
              </a:defRPr>
            </a:lvl3pPr>
            <a:lvl4pPr marL="1600200" indent="-228600" defTabSz="990600" eaLnBrk="0" hangingPunct="0">
              <a:defRPr>
                <a:solidFill>
                  <a:schemeClr val="tx1"/>
                </a:solidFill>
                <a:latin typeface="Arial" charset="0"/>
              </a:defRPr>
            </a:lvl4pPr>
            <a:lvl5pPr marL="2057400" indent="-228600" defTabSz="990600" eaLnBrk="0" hangingPunct="0">
              <a:defRPr>
                <a:solidFill>
                  <a:schemeClr val="tx1"/>
                </a:solidFill>
                <a:latin typeface="Arial" charset="0"/>
              </a:defRPr>
            </a:lvl5pPr>
            <a:lvl6pPr marL="2514600" indent="-228600" defTabSz="990600" eaLnBrk="0" fontAlgn="base" hangingPunct="0">
              <a:spcBef>
                <a:spcPct val="0"/>
              </a:spcBef>
              <a:spcAft>
                <a:spcPct val="0"/>
              </a:spcAft>
              <a:defRPr>
                <a:solidFill>
                  <a:schemeClr val="tx1"/>
                </a:solidFill>
                <a:latin typeface="Arial" charset="0"/>
              </a:defRPr>
            </a:lvl6pPr>
            <a:lvl7pPr marL="2971800" indent="-228600" defTabSz="990600" eaLnBrk="0" fontAlgn="base" hangingPunct="0">
              <a:spcBef>
                <a:spcPct val="0"/>
              </a:spcBef>
              <a:spcAft>
                <a:spcPct val="0"/>
              </a:spcAft>
              <a:defRPr>
                <a:solidFill>
                  <a:schemeClr val="tx1"/>
                </a:solidFill>
                <a:latin typeface="Arial" charset="0"/>
              </a:defRPr>
            </a:lvl7pPr>
            <a:lvl8pPr marL="3429000" indent="-228600" defTabSz="990600" eaLnBrk="0" fontAlgn="base" hangingPunct="0">
              <a:spcBef>
                <a:spcPct val="0"/>
              </a:spcBef>
              <a:spcAft>
                <a:spcPct val="0"/>
              </a:spcAft>
              <a:defRPr>
                <a:solidFill>
                  <a:schemeClr val="tx1"/>
                </a:solidFill>
                <a:latin typeface="Arial" charset="0"/>
              </a:defRPr>
            </a:lvl8pPr>
            <a:lvl9pPr marL="3886200" indent="-228600" defTabSz="990600" eaLnBrk="0" fontAlgn="base" hangingPunct="0">
              <a:spcBef>
                <a:spcPct val="0"/>
              </a:spcBef>
              <a:spcAft>
                <a:spcPct val="0"/>
              </a:spcAft>
              <a:defRPr>
                <a:solidFill>
                  <a:schemeClr val="tx1"/>
                </a:solidFill>
                <a:latin typeface="Arial" charset="0"/>
              </a:defRPr>
            </a:lvl9pPr>
          </a:lstStyle>
          <a:p>
            <a:pPr eaLnBrk="1" hangingPunct="1"/>
            <a:fld id="{E6CD3D45-8A73-4B5A-9919-427766E01FBA}" type="slidenum">
              <a:rPr lang="fr-FR" smtClean="0"/>
              <a:pPr eaLnBrk="1" hangingPunct="1"/>
              <a:t>5</a:t>
            </a:fld>
            <a:endParaRPr lang="fr-FR" smtClean="0"/>
          </a:p>
        </p:txBody>
      </p:sp>
      <p:sp>
        <p:nvSpPr>
          <p:cNvPr id="47107" name="Rectangle 2"/>
          <p:cNvSpPr>
            <a:spLocks noGrp="1" noRot="1" noChangeAspect="1" noChangeArrowheads="1" noTextEdit="1"/>
          </p:cNvSpPr>
          <p:nvPr>
            <p:ph type="sldImg"/>
          </p:nvPr>
        </p:nvSpPr>
        <p:spPr>
          <a:ln/>
        </p:spPr>
      </p:sp>
      <p:sp>
        <p:nvSpPr>
          <p:cNvPr id="4710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90600" eaLnBrk="0" hangingPunct="0">
              <a:defRPr>
                <a:solidFill>
                  <a:schemeClr val="tx1"/>
                </a:solidFill>
                <a:latin typeface="Arial" charset="0"/>
              </a:defRPr>
            </a:lvl1pPr>
            <a:lvl2pPr marL="742950" indent="-285750" defTabSz="990600" eaLnBrk="0" hangingPunct="0">
              <a:defRPr>
                <a:solidFill>
                  <a:schemeClr val="tx1"/>
                </a:solidFill>
                <a:latin typeface="Arial" charset="0"/>
              </a:defRPr>
            </a:lvl2pPr>
            <a:lvl3pPr marL="1143000" indent="-228600" defTabSz="990600" eaLnBrk="0" hangingPunct="0">
              <a:defRPr>
                <a:solidFill>
                  <a:schemeClr val="tx1"/>
                </a:solidFill>
                <a:latin typeface="Arial" charset="0"/>
              </a:defRPr>
            </a:lvl3pPr>
            <a:lvl4pPr marL="1600200" indent="-228600" defTabSz="990600" eaLnBrk="0" hangingPunct="0">
              <a:defRPr>
                <a:solidFill>
                  <a:schemeClr val="tx1"/>
                </a:solidFill>
                <a:latin typeface="Arial" charset="0"/>
              </a:defRPr>
            </a:lvl4pPr>
            <a:lvl5pPr marL="2057400" indent="-228600" defTabSz="990600" eaLnBrk="0" hangingPunct="0">
              <a:defRPr>
                <a:solidFill>
                  <a:schemeClr val="tx1"/>
                </a:solidFill>
                <a:latin typeface="Arial" charset="0"/>
              </a:defRPr>
            </a:lvl5pPr>
            <a:lvl6pPr marL="2514600" indent="-228600" defTabSz="990600" eaLnBrk="0" fontAlgn="base" hangingPunct="0">
              <a:spcBef>
                <a:spcPct val="0"/>
              </a:spcBef>
              <a:spcAft>
                <a:spcPct val="0"/>
              </a:spcAft>
              <a:defRPr>
                <a:solidFill>
                  <a:schemeClr val="tx1"/>
                </a:solidFill>
                <a:latin typeface="Arial" charset="0"/>
              </a:defRPr>
            </a:lvl6pPr>
            <a:lvl7pPr marL="2971800" indent="-228600" defTabSz="990600" eaLnBrk="0" fontAlgn="base" hangingPunct="0">
              <a:spcBef>
                <a:spcPct val="0"/>
              </a:spcBef>
              <a:spcAft>
                <a:spcPct val="0"/>
              </a:spcAft>
              <a:defRPr>
                <a:solidFill>
                  <a:schemeClr val="tx1"/>
                </a:solidFill>
                <a:latin typeface="Arial" charset="0"/>
              </a:defRPr>
            </a:lvl7pPr>
            <a:lvl8pPr marL="3429000" indent="-228600" defTabSz="990600" eaLnBrk="0" fontAlgn="base" hangingPunct="0">
              <a:spcBef>
                <a:spcPct val="0"/>
              </a:spcBef>
              <a:spcAft>
                <a:spcPct val="0"/>
              </a:spcAft>
              <a:defRPr>
                <a:solidFill>
                  <a:schemeClr val="tx1"/>
                </a:solidFill>
                <a:latin typeface="Arial" charset="0"/>
              </a:defRPr>
            </a:lvl8pPr>
            <a:lvl9pPr marL="3886200" indent="-228600" defTabSz="990600" eaLnBrk="0" fontAlgn="base" hangingPunct="0">
              <a:spcBef>
                <a:spcPct val="0"/>
              </a:spcBef>
              <a:spcAft>
                <a:spcPct val="0"/>
              </a:spcAft>
              <a:defRPr>
                <a:solidFill>
                  <a:schemeClr val="tx1"/>
                </a:solidFill>
                <a:latin typeface="Arial" charset="0"/>
              </a:defRPr>
            </a:lvl9pPr>
          </a:lstStyle>
          <a:p>
            <a:pPr eaLnBrk="1" hangingPunct="1"/>
            <a:fld id="{3E31F288-401E-4E16-B69C-6EF504852939}" type="slidenum">
              <a:rPr lang="fr-FR" smtClean="0"/>
              <a:pPr eaLnBrk="1" hangingPunct="1"/>
              <a:t>6</a:t>
            </a:fld>
            <a:endParaRPr lang="fr-FR" smtClean="0"/>
          </a:p>
        </p:txBody>
      </p:sp>
      <p:sp>
        <p:nvSpPr>
          <p:cNvPr id="48131" name="Rectangle 2"/>
          <p:cNvSpPr>
            <a:spLocks noGrp="1" noRot="1" noChangeAspect="1" noChangeArrowheads="1" noTextEdit="1"/>
          </p:cNvSpPr>
          <p:nvPr>
            <p:ph type="sldImg"/>
          </p:nvPr>
        </p:nvSpPr>
        <p:spPr>
          <a:ln/>
        </p:spPr>
      </p:sp>
      <p:sp>
        <p:nvSpPr>
          <p:cNvPr id="4813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90600" eaLnBrk="0" hangingPunct="0">
              <a:defRPr>
                <a:solidFill>
                  <a:schemeClr val="tx1"/>
                </a:solidFill>
                <a:latin typeface="Arial" charset="0"/>
              </a:defRPr>
            </a:lvl1pPr>
            <a:lvl2pPr marL="742950" indent="-285750" defTabSz="990600" eaLnBrk="0" hangingPunct="0">
              <a:defRPr>
                <a:solidFill>
                  <a:schemeClr val="tx1"/>
                </a:solidFill>
                <a:latin typeface="Arial" charset="0"/>
              </a:defRPr>
            </a:lvl2pPr>
            <a:lvl3pPr marL="1143000" indent="-228600" defTabSz="990600" eaLnBrk="0" hangingPunct="0">
              <a:defRPr>
                <a:solidFill>
                  <a:schemeClr val="tx1"/>
                </a:solidFill>
                <a:latin typeface="Arial" charset="0"/>
              </a:defRPr>
            </a:lvl3pPr>
            <a:lvl4pPr marL="1600200" indent="-228600" defTabSz="990600" eaLnBrk="0" hangingPunct="0">
              <a:defRPr>
                <a:solidFill>
                  <a:schemeClr val="tx1"/>
                </a:solidFill>
                <a:latin typeface="Arial" charset="0"/>
              </a:defRPr>
            </a:lvl4pPr>
            <a:lvl5pPr marL="2057400" indent="-228600" defTabSz="990600" eaLnBrk="0" hangingPunct="0">
              <a:defRPr>
                <a:solidFill>
                  <a:schemeClr val="tx1"/>
                </a:solidFill>
                <a:latin typeface="Arial" charset="0"/>
              </a:defRPr>
            </a:lvl5pPr>
            <a:lvl6pPr marL="2514600" indent="-228600" defTabSz="990600" eaLnBrk="0" fontAlgn="base" hangingPunct="0">
              <a:spcBef>
                <a:spcPct val="0"/>
              </a:spcBef>
              <a:spcAft>
                <a:spcPct val="0"/>
              </a:spcAft>
              <a:defRPr>
                <a:solidFill>
                  <a:schemeClr val="tx1"/>
                </a:solidFill>
                <a:latin typeface="Arial" charset="0"/>
              </a:defRPr>
            </a:lvl6pPr>
            <a:lvl7pPr marL="2971800" indent="-228600" defTabSz="990600" eaLnBrk="0" fontAlgn="base" hangingPunct="0">
              <a:spcBef>
                <a:spcPct val="0"/>
              </a:spcBef>
              <a:spcAft>
                <a:spcPct val="0"/>
              </a:spcAft>
              <a:defRPr>
                <a:solidFill>
                  <a:schemeClr val="tx1"/>
                </a:solidFill>
                <a:latin typeface="Arial" charset="0"/>
              </a:defRPr>
            </a:lvl7pPr>
            <a:lvl8pPr marL="3429000" indent="-228600" defTabSz="990600" eaLnBrk="0" fontAlgn="base" hangingPunct="0">
              <a:spcBef>
                <a:spcPct val="0"/>
              </a:spcBef>
              <a:spcAft>
                <a:spcPct val="0"/>
              </a:spcAft>
              <a:defRPr>
                <a:solidFill>
                  <a:schemeClr val="tx1"/>
                </a:solidFill>
                <a:latin typeface="Arial" charset="0"/>
              </a:defRPr>
            </a:lvl8pPr>
            <a:lvl9pPr marL="3886200" indent="-228600" defTabSz="990600" eaLnBrk="0" fontAlgn="base" hangingPunct="0">
              <a:spcBef>
                <a:spcPct val="0"/>
              </a:spcBef>
              <a:spcAft>
                <a:spcPct val="0"/>
              </a:spcAft>
              <a:defRPr>
                <a:solidFill>
                  <a:schemeClr val="tx1"/>
                </a:solidFill>
                <a:latin typeface="Arial" charset="0"/>
              </a:defRPr>
            </a:lvl9pPr>
          </a:lstStyle>
          <a:p>
            <a:pPr eaLnBrk="1" hangingPunct="1"/>
            <a:fld id="{45D22D75-0080-49B7-83A3-51E20285C94A}" type="slidenum">
              <a:rPr lang="fr-FR" smtClean="0"/>
              <a:pPr eaLnBrk="1" hangingPunct="1"/>
              <a:t>7</a:t>
            </a:fld>
            <a:endParaRPr lang="fr-FR" smtClean="0"/>
          </a:p>
        </p:txBody>
      </p:sp>
      <p:sp>
        <p:nvSpPr>
          <p:cNvPr id="49155" name="Rectangle 2"/>
          <p:cNvSpPr>
            <a:spLocks noGrp="1" noRot="1" noChangeAspect="1" noChangeArrowheads="1" noTextEdit="1"/>
          </p:cNvSpPr>
          <p:nvPr>
            <p:ph type="sldImg"/>
          </p:nvPr>
        </p:nvSpPr>
        <p:spPr>
          <a:ln/>
        </p:spPr>
      </p:sp>
      <p:sp>
        <p:nvSpPr>
          <p:cNvPr id="4915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90600" eaLnBrk="0" hangingPunct="0">
              <a:defRPr>
                <a:solidFill>
                  <a:schemeClr val="tx1"/>
                </a:solidFill>
                <a:latin typeface="Arial" charset="0"/>
              </a:defRPr>
            </a:lvl1pPr>
            <a:lvl2pPr marL="742950" indent="-285750" defTabSz="990600" eaLnBrk="0" hangingPunct="0">
              <a:defRPr>
                <a:solidFill>
                  <a:schemeClr val="tx1"/>
                </a:solidFill>
                <a:latin typeface="Arial" charset="0"/>
              </a:defRPr>
            </a:lvl2pPr>
            <a:lvl3pPr marL="1143000" indent="-228600" defTabSz="990600" eaLnBrk="0" hangingPunct="0">
              <a:defRPr>
                <a:solidFill>
                  <a:schemeClr val="tx1"/>
                </a:solidFill>
                <a:latin typeface="Arial" charset="0"/>
              </a:defRPr>
            </a:lvl3pPr>
            <a:lvl4pPr marL="1600200" indent="-228600" defTabSz="990600" eaLnBrk="0" hangingPunct="0">
              <a:defRPr>
                <a:solidFill>
                  <a:schemeClr val="tx1"/>
                </a:solidFill>
                <a:latin typeface="Arial" charset="0"/>
              </a:defRPr>
            </a:lvl4pPr>
            <a:lvl5pPr marL="2057400" indent="-228600" defTabSz="990600" eaLnBrk="0" hangingPunct="0">
              <a:defRPr>
                <a:solidFill>
                  <a:schemeClr val="tx1"/>
                </a:solidFill>
                <a:latin typeface="Arial" charset="0"/>
              </a:defRPr>
            </a:lvl5pPr>
            <a:lvl6pPr marL="2514600" indent="-228600" defTabSz="990600" eaLnBrk="0" fontAlgn="base" hangingPunct="0">
              <a:spcBef>
                <a:spcPct val="0"/>
              </a:spcBef>
              <a:spcAft>
                <a:spcPct val="0"/>
              </a:spcAft>
              <a:defRPr>
                <a:solidFill>
                  <a:schemeClr val="tx1"/>
                </a:solidFill>
                <a:latin typeface="Arial" charset="0"/>
              </a:defRPr>
            </a:lvl6pPr>
            <a:lvl7pPr marL="2971800" indent="-228600" defTabSz="990600" eaLnBrk="0" fontAlgn="base" hangingPunct="0">
              <a:spcBef>
                <a:spcPct val="0"/>
              </a:spcBef>
              <a:spcAft>
                <a:spcPct val="0"/>
              </a:spcAft>
              <a:defRPr>
                <a:solidFill>
                  <a:schemeClr val="tx1"/>
                </a:solidFill>
                <a:latin typeface="Arial" charset="0"/>
              </a:defRPr>
            </a:lvl7pPr>
            <a:lvl8pPr marL="3429000" indent="-228600" defTabSz="990600" eaLnBrk="0" fontAlgn="base" hangingPunct="0">
              <a:spcBef>
                <a:spcPct val="0"/>
              </a:spcBef>
              <a:spcAft>
                <a:spcPct val="0"/>
              </a:spcAft>
              <a:defRPr>
                <a:solidFill>
                  <a:schemeClr val="tx1"/>
                </a:solidFill>
                <a:latin typeface="Arial" charset="0"/>
              </a:defRPr>
            </a:lvl8pPr>
            <a:lvl9pPr marL="3886200" indent="-228600" defTabSz="990600" eaLnBrk="0" fontAlgn="base" hangingPunct="0">
              <a:spcBef>
                <a:spcPct val="0"/>
              </a:spcBef>
              <a:spcAft>
                <a:spcPct val="0"/>
              </a:spcAft>
              <a:defRPr>
                <a:solidFill>
                  <a:schemeClr val="tx1"/>
                </a:solidFill>
                <a:latin typeface="Arial" charset="0"/>
              </a:defRPr>
            </a:lvl9pPr>
          </a:lstStyle>
          <a:p>
            <a:pPr eaLnBrk="1" hangingPunct="1"/>
            <a:fld id="{40AFC033-DC70-424F-A713-8166A9A8A17A}" type="slidenum">
              <a:rPr lang="fr-FR" smtClean="0"/>
              <a:pPr eaLnBrk="1" hangingPunct="1"/>
              <a:t>8</a:t>
            </a:fld>
            <a:endParaRPr lang="fr-FR" smtClean="0"/>
          </a:p>
        </p:txBody>
      </p:sp>
      <p:sp>
        <p:nvSpPr>
          <p:cNvPr id="50179" name="Rectangle 2"/>
          <p:cNvSpPr>
            <a:spLocks noGrp="1" noRot="1" noChangeAspect="1" noChangeArrowheads="1" noTextEdit="1"/>
          </p:cNvSpPr>
          <p:nvPr>
            <p:ph type="sldImg"/>
          </p:nvPr>
        </p:nvSpPr>
        <p:spPr>
          <a:ln/>
        </p:spPr>
      </p:sp>
      <p:sp>
        <p:nvSpPr>
          <p:cNvPr id="5018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90600" eaLnBrk="0" hangingPunct="0">
              <a:defRPr>
                <a:solidFill>
                  <a:schemeClr val="tx1"/>
                </a:solidFill>
                <a:latin typeface="Arial" charset="0"/>
              </a:defRPr>
            </a:lvl1pPr>
            <a:lvl2pPr marL="742950" indent="-285750" defTabSz="990600" eaLnBrk="0" hangingPunct="0">
              <a:defRPr>
                <a:solidFill>
                  <a:schemeClr val="tx1"/>
                </a:solidFill>
                <a:latin typeface="Arial" charset="0"/>
              </a:defRPr>
            </a:lvl2pPr>
            <a:lvl3pPr marL="1143000" indent="-228600" defTabSz="990600" eaLnBrk="0" hangingPunct="0">
              <a:defRPr>
                <a:solidFill>
                  <a:schemeClr val="tx1"/>
                </a:solidFill>
                <a:latin typeface="Arial" charset="0"/>
              </a:defRPr>
            </a:lvl3pPr>
            <a:lvl4pPr marL="1600200" indent="-228600" defTabSz="990600" eaLnBrk="0" hangingPunct="0">
              <a:defRPr>
                <a:solidFill>
                  <a:schemeClr val="tx1"/>
                </a:solidFill>
                <a:latin typeface="Arial" charset="0"/>
              </a:defRPr>
            </a:lvl4pPr>
            <a:lvl5pPr marL="2057400" indent="-228600" defTabSz="990600" eaLnBrk="0" hangingPunct="0">
              <a:defRPr>
                <a:solidFill>
                  <a:schemeClr val="tx1"/>
                </a:solidFill>
                <a:latin typeface="Arial" charset="0"/>
              </a:defRPr>
            </a:lvl5pPr>
            <a:lvl6pPr marL="2514600" indent="-228600" defTabSz="990600" eaLnBrk="0" fontAlgn="base" hangingPunct="0">
              <a:spcBef>
                <a:spcPct val="0"/>
              </a:spcBef>
              <a:spcAft>
                <a:spcPct val="0"/>
              </a:spcAft>
              <a:defRPr>
                <a:solidFill>
                  <a:schemeClr val="tx1"/>
                </a:solidFill>
                <a:latin typeface="Arial" charset="0"/>
              </a:defRPr>
            </a:lvl6pPr>
            <a:lvl7pPr marL="2971800" indent="-228600" defTabSz="990600" eaLnBrk="0" fontAlgn="base" hangingPunct="0">
              <a:spcBef>
                <a:spcPct val="0"/>
              </a:spcBef>
              <a:spcAft>
                <a:spcPct val="0"/>
              </a:spcAft>
              <a:defRPr>
                <a:solidFill>
                  <a:schemeClr val="tx1"/>
                </a:solidFill>
                <a:latin typeface="Arial" charset="0"/>
              </a:defRPr>
            </a:lvl7pPr>
            <a:lvl8pPr marL="3429000" indent="-228600" defTabSz="990600" eaLnBrk="0" fontAlgn="base" hangingPunct="0">
              <a:spcBef>
                <a:spcPct val="0"/>
              </a:spcBef>
              <a:spcAft>
                <a:spcPct val="0"/>
              </a:spcAft>
              <a:defRPr>
                <a:solidFill>
                  <a:schemeClr val="tx1"/>
                </a:solidFill>
                <a:latin typeface="Arial" charset="0"/>
              </a:defRPr>
            </a:lvl8pPr>
            <a:lvl9pPr marL="3886200" indent="-228600" defTabSz="990600" eaLnBrk="0" fontAlgn="base" hangingPunct="0">
              <a:spcBef>
                <a:spcPct val="0"/>
              </a:spcBef>
              <a:spcAft>
                <a:spcPct val="0"/>
              </a:spcAft>
              <a:defRPr>
                <a:solidFill>
                  <a:schemeClr val="tx1"/>
                </a:solidFill>
                <a:latin typeface="Arial" charset="0"/>
              </a:defRPr>
            </a:lvl9pPr>
          </a:lstStyle>
          <a:p>
            <a:pPr eaLnBrk="1" hangingPunct="1"/>
            <a:fld id="{A36C15A7-3D70-4E8B-A02B-872E1C83C49E}" type="slidenum">
              <a:rPr lang="fr-FR" smtClean="0"/>
              <a:pPr eaLnBrk="1" hangingPunct="1"/>
              <a:t>9</a:t>
            </a:fld>
            <a:endParaRPr lang="fr-FR" smtClean="0"/>
          </a:p>
        </p:txBody>
      </p:sp>
      <p:sp>
        <p:nvSpPr>
          <p:cNvPr id="51203" name="Rectangle 2"/>
          <p:cNvSpPr>
            <a:spLocks noGrp="1" noRot="1" noChangeAspect="1" noChangeArrowheads="1" noTextEdit="1"/>
          </p:cNvSpPr>
          <p:nvPr>
            <p:ph type="sldImg"/>
          </p:nvPr>
        </p:nvSpPr>
        <p:spPr>
          <a:ln/>
        </p:spPr>
      </p:sp>
      <p:sp>
        <p:nvSpPr>
          <p:cNvPr id="5120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p:cNvSpPr>
            <a:spLocks noGrp="1" noRot="1" noChangeAspect="1" noTextEdit="1"/>
          </p:cNvSpPr>
          <p:nvPr>
            <p:ph type="sldImg"/>
          </p:nvPr>
        </p:nvSpPr>
        <p:spPr>
          <a:ln/>
        </p:spPr>
      </p:sp>
      <p:sp>
        <p:nvSpPr>
          <p:cNvPr id="5222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
        <p:nvSpPr>
          <p:cNvPr id="5222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90600" eaLnBrk="0" hangingPunct="0">
              <a:defRPr>
                <a:solidFill>
                  <a:schemeClr val="tx1"/>
                </a:solidFill>
                <a:latin typeface="Arial" charset="0"/>
              </a:defRPr>
            </a:lvl1pPr>
            <a:lvl2pPr marL="742950" indent="-285750" defTabSz="990600" eaLnBrk="0" hangingPunct="0">
              <a:defRPr>
                <a:solidFill>
                  <a:schemeClr val="tx1"/>
                </a:solidFill>
                <a:latin typeface="Arial" charset="0"/>
              </a:defRPr>
            </a:lvl2pPr>
            <a:lvl3pPr marL="1143000" indent="-228600" defTabSz="990600" eaLnBrk="0" hangingPunct="0">
              <a:defRPr>
                <a:solidFill>
                  <a:schemeClr val="tx1"/>
                </a:solidFill>
                <a:latin typeface="Arial" charset="0"/>
              </a:defRPr>
            </a:lvl3pPr>
            <a:lvl4pPr marL="1600200" indent="-228600" defTabSz="990600" eaLnBrk="0" hangingPunct="0">
              <a:defRPr>
                <a:solidFill>
                  <a:schemeClr val="tx1"/>
                </a:solidFill>
                <a:latin typeface="Arial" charset="0"/>
              </a:defRPr>
            </a:lvl4pPr>
            <a:lvl5pPr marL="2057400" indent="-228600" defTabSz="990600" eaLnBrk="0" hangingPunct="0">
              <a:defRPr>
                <a:solidFill>
                  <a:schemeClr val="tx1"/>
                </a:solidFill>
                <a:latin typeface="Arial" charset="0"/>
              </a:defRPr>
            </a:lvl5pPr>
            <a:lvl6pPr marL="2514600" indent="-228600" defTabSz="990600" eaLnBrk="0" fontAlgn="base" hangingPunct="0">
              <a:spcBef>
                <a:spcPct val="0"/>
              </a:spcBef>
              <a:spcAft>
                <a:spcPct val="0"/>
              </a:spcAft>
              <a:defRPr>
                <a:solidFill>
                  <a:schemeClr val="tx1"/>
                </a:solidFill>
                <a:latin typeface="Arial" charset="0"/>
              </a:defRPr>
            </a:lvl6pPr>
            <a:lvl7pPr marL="2971800" indent="-228600" defTabSz="990600" eaLnBrk="0" fontAlgn="base" hangingPunct="0">
              <a:spcBef>
                <a:spcPct val="0"/>
              </a:spcBef>
              <a:spcAft>
                <a:spcPct val="0"/>
              </a:spcAft>
              <a:defRPr>
                <a:solidFill>
                  <a:schemeClr val="tx1"/>
                </a:solidFill>
                <a:latin typeface="Arial" charset="0"/>
              </a:defRPr>
            </a:lvl7pPr>
            <a:lvl8pPr marL="3429000" indent="-228600" defTabSz="990600" eaLnBrk="0" fontAlgn="base" hangingPunct="0">
              <a:spcBef>
                <a:spcPct val="0"/>
              </a:spcBef>
              <a:spcAft>
                <a:spcPct val="0"/>
              </a:spcAft>
              <a:defRPr>
                <a:solidFill>
                  <a:schemeClr val="tx1"/>
                </a:solidFill>
                <a:latin typeface="Arial" charset="0"/>
              </a:defRPr>
            </a:lvl8pPr>
            <a:lvl9pPr marL="3886200" indent="-228600" defTabSz="990600" eaLnBrk="0" fontAlgn="base" hangingPunct="0">
              <a:spcBef>
                <a:spcPct val="0"/>
              </a:spcBef>
              <a:spcAft>
                <a:spcPct val="0"/>
              </a:spcAft>
              <a:defRPr>
                <a:solidFill>
                  <a:schemeClr val="tx1"/>
                </a:solidFill>
                <a:latin typeface="Arial" charset="0"/>
              </a:defRPr>
            </a:lvl9pPr>
          </a:lstStyle>
          <a:p>
            <a:pPr eaLnBrk="1" hangingPunct="1"/>
            <a:fld id="{87E0B1B0-9644-4166-A78E-53D275E517E7}" type="slidenum">
              <a:rPr lang="fr-FR" smtClean="0"/>
              <a:pPr eaLnBrk="1" hangingPunct="1"/>
              <a:t>10</a:t>
            </a:fld>
            <a:endParaRPr lang="fr-FR"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90600" eaLnBrk="0" hangingPunct="0">
              <a:defRPr>
                <a:solidFill>
                  <a:schemeClr val="tx1"/>
                </a:solidFill>
                <a:latin typeface="Arial" charset="0"/>
              </a:defRPr>
            </a:lvl1pPr>
            <a:lvl2pPr marL="742950" indent="-285750" defTabSz="990600" eaLnBrk="0" hangingPunct="0">
              <a:defRPr>
                <a:solidFill>
                  <a:schemeClr val="tx1"/>
                </a:solidFill>
                <a:latin typeface="Arial" charset="0"/>
              </a:defRPr>
            </a:lvl2pPr>
            <a:lvl3pPr marL="1143000" indent="-228600" defTabSz="990600" eaLnBrk="0" hangingPunct="0">
              <a:defRPr>
                <a:solidFill>
                  <a:schemeClr val="tx1"/>
                </a:solidFill>
                <a:latin typeface="Arial" charset="0"/>
              </a:defRPr>
            </a:lvl3pPr>
            <a:lvl4pPr marL="1600200" indent="-228600" defTabSz="990600" eaLnBrk="0" hangingPunct="0">
              <a:defRPr>
                <a:solidFill>
                  <a:schemeClr val="tx1"/>
                </a:solidFill>
                <a:latin typeface="Arial" charset="0"/>
              </a:defRPr>
            </a:lvl4pPr>
            <a:lvl5pPr marL="2057400" indent="-228600" defTabSz="990600" eaLnBrk="0" hangingPunct="0">
              <a:defRPr>
                <a:solidFill>
                  <a:schemeClr val="tx1"/>
                </a:solidFill>
                <a:latin typeface="Arial" charset="0"/>
              </a:defRPr>
            </a:lvl5pPr>
            <a:lvl6pPr marL="2514600" indent="-228600" defTabSz="990600" eaLnBrk="0" fontAlgn="base" hangingPunct="0">
              <a:spcBef>
                <a:spcPct val="0"/>
              </a:spcBef>
              <a:spcAft>
                <a:spcPct val="0"/>
              </a:spcAft>
              <a:defRPr>
                <a:solidFill>
                  <a:schemeClr val="tx1"/>
                </a:solidFill>
                <a:latin typeface="Arial" charset="0"/>
              </a:defRPr>
            </a:lvl6pPr>
            <a:lvl7pPr marL="2971800" indent="-228600" defTabSz="990600" eaLnBrk="0" fontAlgn="base" hangingPunct="0">
              <a:spcBef>
                <a:spcPct val="0"/>
              </a:spcBef>
              <a:spcAft>
                <a:spcPct val="0"/>
              </a:spcAft>
              <a:defRPr>
                <a:solidFill>
                  <a:schemeClr val="tx1"/>
                </a:solidFill>
                <a:latin typeface="Arial" charset="0"/>
              </a:defRPr>
            </a:lvl7pPr>
            <a:lvl8pPr marL="3429000" indent="-228600" defTabSz="990600" eaLnBrk="0" fontAlgn="base" hangingPunct="0">
              <a:spcBef>
                <a:spcPct val="0"/>
              </a:spcBef>
              <a:spcAft>
                <a:spcPct val="0"/>
              </a:spcAft>
              <a:defRPr>
                <a:solidFill>
                  <a:schemeClr val="tx1"/>
                </a:solidFill>
                <a:latin typeface="Arial" charset="0"/>
              </a:defRPr>
            </a:lvl8pPr>
            <a:lvl9pPr marL="3886200" indent="-228600" defTabSz="990600" eaLnBrk="0" fontAlgn="base" hangingPunct="0">
              <a:spcBef>
                <a:spcPct val="0"/>
              </a:spcBef>
              <a:spcAft>
                <a:spcPct val="0"/>
              </a:spcAft>
              <a:defRPr>
                <a:solidFill>
                  <a:schemeClr val="tx1"/>
                </a:solidFill>
                <a:latin typeface="Arial" charset="0"/>
              </a:defRPr>
            </a:lvl9pPr>
          </a:lstStyle>
          <a:p>
            <a:pPr eaLnBrk="1" hangingPunct="1"/>
            <a:fld id="{32E34289-5AB7-44D9-A813-845F18BDDFE3}" type="slidenum">
              <a:rPr lang="fr-FR" smtClean="0"/>
              <a:pPr eaLnBrk="1" hangingPunct="1"/>
              <a:t>11</a:t>
            </a:fld>
            <a:endParaRPr lang="fr-FR" smtClean="0"/>
          </a:p>
        </p:txBody>
      </p:sp>
      <p:sp>
        <p:nvSpPr>
          <p:cNvPr id="53251" name="Rectangle 2"/>
          <p:cNvSpPr>
            <a:spLocks noGrp="1" noRot="1" noChangeAspect="1" noChangeArrowheads="1" noTextEdit="1"/>
          </p:cNvSpPr>
          <p:nvPr>
            <p:ph type="sldImg"/>
          </p:nvPr>
        </p:nvSpPr>
        <p:spPr>
          <a:ln/>
        </p:spPr>
      </p:sp>
      <p:sp>
        <p:nvSpPr>
          <p:cNvPr id="5325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90600" eaLnBrk="0" hangingPunct="0">
              <a:defRPr>
                <a:solidFill>
                  <a:schemeClr val="tx1"/>
                </a:solidFill>
                <a:latin typeface="Arial" charset="0"/>
              </a:defRPr>
            </a:lvl1pPr>
            <a:lvl2pPr marL="742950" indent="-285750" defTabSz="990600" eaLnBrk="0" hangingPunct="0">
              <a:defRPr>
                <a:solidFill>
                  <a:schemeClr val="tx1"/>
                </a:solidFill>
                <a:latin typeface="Arial" charset="0"/>
              </a:defRPr>
            </a:lvl2pPr>
            <a:lvl3pPr marL="1143000" indent="-228600" defTabSz="990600" eaLnBrk="0" hangingPunct="0">
              <a:defRPr>
                <a:solidFill>
                  <a:schemeClr val="tx1"/>
                </a:solidFill>
                <a:latin typeface="Arial" charset="0"/>
              </a:defRPr>
            </a:lvl3pPr>
            <a:lvl4pPr marL="1600200" indent="-228600" defTabSz="990600" eaLnBrk="0" hangingPunct="0">
              <a:defRPr>
                <a:solidFill>
                  <a:schemeClr val="tx1"/>
                </a:solidFill>
                <a:latin typeface="Arial" charset="0"/>
              </a:defRPr>
            </a:lvl4pPr>
            <a:lvl5pPr marL="2057400" indent="-228600" defTabSz="990600" eaLnBrk="0" hangingPunct="0">
              <a:defRPr>
                <a:solidFill>
                  <a:schemeClr val="tx1"/>
                </a:solidFill>
                <a:latin typeface="Arial" charset="0"/>
              </a:defRPr>
            </a:lvl5pPr>
            <a:lvl6pPr marL="2514600" indent="-228600" defTabSz="990600" eaLnBrk="0" fontAlgn="base" hangingPunct="0">
              <a:spcBef>
                <a:spcPct val="0"/>
              </a:spcBef>
              <a:spcAft>
                <a:spcPct val="0"/>
              </a:spcAft>
              <a:defRPr>
                <a:solidFill>
                  <a:schemeClr val="tx1"/>
                </a:solidFill>
                <a:latin typeface="Arial" charset="0"/>
              </a:defRPr>
            </a:lvl6pPr>
            <a:lvl7pPr marL="2971800" indent="-228600" defTabSz="990600" eaLnBrk="0" fontAlgn="base" hangingPunct="0">
              <a:spcBef>
                <a:spcPct val="0"/>
              </a:spcBef>
              <a:spcAft>
                <a:spcPct val="0"/>
              </a:spcAft>
              <a:defRPr>
                <a:solidFill>
                  <a:schemeClr val="tx1"/>
                </a:solidFill>
                <a:latin typeface="Arial" charset="0"/>
              </a:defRPr>
            </a:lvl7pPr>
            <a:lvl8pPr marL="3429000" indent="-228600" defTabSz="990600" eaLnBrk="0" fontAlgn="base" hangingPunct="0">
              <a:spcBef>
                <a:spcPct val="0"/>
              </a:spcBef>
              <a:spcAft>
                <a:spcPct val="0"/>
              </a:spcAft>
              <a:defRPr>
                <a:solidFill>
                  <a:schemeClr val="tx1"/>
                </a:solidFill>
                <a:latin typeface="Arial" charset="0"/>
              </a:defRPr>
            </a:lvl8pPr>
            <a:lvl9pPr marL="3886200" indent="-228600" defTabSz="990600" eaLnBrk="0" fontAlgn="base" hangingPunct="0">
              <a:spcBef>
                <a:spcPct val="0"/>
              </a:spcBef>
              <a:spcAft>
                <a:spcPct val="0"/>
              </a:spcAft>
              <a:defRPr>
                <a:solidFill>
                  <a:schemeClr val="tx1"/>
                </a:solidFill>
                <a:latin typeface="Arial" charset="0"/>
              </a:defRPr>
            </a:lvl9pPr>
          </a:lstStyle>
          <a:p>
            <a:pPr eaLnBrk="1" hangingPunct="1"/>
            <a:fld id="{009E5410-910B-43D4-A856-63334CC43C42}" type="slidenum">
              <a:rPr lang="fr-FR" smtClean="0"/>
              <a:pPr eaLnBrk="1" hangingPunct="1"/>
              <a:t>12</a:t>
            </a:fld>
            <a:endParaRPr lang="fr-FR" smtClean="0"/>
          </a:p>
        </p:txBody>
      </p:sp>
      <p:sp>
        <p:nvSpPr>
          <p:cNvPr id="54275" name="Rectangle 2"/>
          <p:cNvSpPr>
            <a:spLocks noGrp="1" noRot="1" noChangeAspect="1" noChangeArrowheads="1" noTextEdit="1"/>
          </p:cNvSpPr>
          <p:nvPr>
            <p:ph type="sldImg"/>
          </p:nvPr>
        </p:nvSpPr>
        <p:spPr>
          <a:ln/>
        </p:spPr>
      </p:sp>
      <p:sp>
        <p:nvSpPr>
          <p:cNvPr id="5427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90600" eaLnBrk="0" hangingPunct="0">
              <a:defRPr>
                <a:solidFill>
                  <a:schemeClr val="tx1"/>
                </a:solidFill>
                <a:latin typeface="Arial" charset="0"/>
              </a:defRPr>
            </a:lvl1pPr>
            <a:lvl2pPr marL="742950" indent="-285750" defTabSz="990600" eaLnBrk="0" hangingPunct="0">
              <a:defRPr>
                <a:solidFill>
                  <a:schemeClr val="tx1"/>
                </a:solidFill>
                <a:latin typeface="Arial" charset="0"/>
              </a:defRPr>
            </a:lvl2pPr>
            <a:lvl3pPr marL="1143000" indent="-228600" defTabSz="990600" eaLnBrk="0" hangingPunct="0">
              <a:defRPr>
                <a:solidFill>
                  <a:schemeClr val="tx1"/>
                </a:solidFill>
                <a:latin typeface="Arial" charset="0"/>
              </a:defRPr>
            </a:lvl3pPr>
            <a:lvl4pPr marL="1600200" indent="-228600" defTabSz="990600" eaLnBrk="0" hangingPunct="0">
              <a:defRPr>
                <a:solidFill>
                  <a:schemeClr val="tx1"/>
                </a:solidFill>
                <a:latin typeface="Arial" charset="0"/>
              </a:defRPr>
            </a:lvl4pPr>
            <a:lvl5pPr marL="2057400" indent="-228600" defTabSz="990600" eaLnBrk="0" hangingPunct="0">
              <a:defRPr>
                <a:solidFill>
                  <a:schemeClr val="tx1"/>
                </a:solidFill>
                <a:latin typeface="Arial" charset="0"/>
              </a:defRPr>
            </a:lvl5pPr>
            <a:lvl6pPr marL="2514600" indent="-228600" defTabSz="990600" eaLnBrk="0" fontAlgn="base" hangingPunct="0">
              <a:spcBef>
                <a:spcPct val="0"/>
              </a:spcBef>
              <a:spcAft>
                <a:spcPct val="0"/>
              </a:spcAft>
              <a:defRPr>
                <a:solidFill>
                  <a:schemeClr val="tx1"/>
                </a:solidFill>
                <a:latin typeface="Arial" charset="0"/>
              </a:defRPr>
            </a:lvl6pPr>
            <a:lvl7pPr marL="2971800" indent="-228600" defTabSz="990600" eaLnBrk="0" fontAlgn="base" hangingPunct="0">
              <a:spcBef>
                <a:spcPct val="0"/>
              </a:spcBef>
              <a:spcAft>
                <a:spcPct val="0"/>
              </a:spcAft>
              <a:defRPr>
                <a:solidFill>
                  <a:schemeClr val="tx1"/>
                </a:solidFill>
                <a:latin typeface="Arial" charset="0"/>
              </a:defRPr>
            </a:lvl7pPr>
            <a:lvl8pPr marL="3429000" indent="-228600" defTabSz="990600" eaLnBrk="0" fontAlgn="base" hangingPunct="0">
              <a:spcBef>
                <a:spcPct val="0"/>
              </a:spcBef>
              <a:spcAft>
                <a:spcPct val="0"/>
              </a:spcAft>
              <a:defRPr>
                <a:solidFill>
                  <a:schemeClr val="tx1"/>
                </a:solidFill>
                <a:latin typeface="Arial" charset="0"/>
              </a:defRPr>
            </a:lvl8pPr>
            <a:lvl9pPr marL="3886200" indent="-228600" defTabSz="990600" eaLnBrk="0" fontAlgn="base" hangingPunct="0">
              <a:spcBef>
                <a:spcPct val="0"/>
              </a:spcBef>
              <a:spcAft>
                <a:spcPct val="0"/>
              </a:spcAft>
              <a:defRPr>
                <a:solidFill>
                  <a:schemeClr val="tx1"/>
                </a:solidFill>
                <a:latin typeface="Arial" charset="0"/>
              </a:defRPr>
            </a:lvl9pPr>
          </a:lstStyle>
          <a:p>
            <a:pPr eaLnBrk="1" hangingPunct="1"/>
            <a:fld id="{25E9C853-3E37-415D-B5C7-2C9A713718BD}" type="slidenum">
              <a:rPr lang="fr-FR" smtClean="0"/>
              <a:pPr eaLnBrk="1" hangingPunct="1"/>
              <a:t>13</a:t>
            </a:fld>
            <a:endParaRPr lang="fr-FR" smtClean="0"/>
          </a:p>
        </p:txBody>
      </p:sp>
      <p:sp>
        <p:nvSpPr>
          <p:cNvPr id="55299" name="Rectangle 2"/>
          <p:cNvSpPr>
            <a:spLocks noGrp="1" noRot="1" noChangeAspect="1" noChangeArrowheads="1" noTextEdit="1"/>
          </p:cNvSpPr>
          <p:nvPr>
            <p:ph type="sldImg"/>
          </p:nvPr>
        </p:nvSpPr>
        <p:spPr>
          <a:ln/>
        </p:spPr>
      </p:sp>
      <p:sp>
        <p:nvSpPr>
          <p:cNvPr id="5530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90600" eaLnBrk="0" hangingPunct="0">
              <a:defRPr>
                <a:solidFill>
                  <a:schemeClr val="tx1"/>
                </a:solidFill>
                <a:latin typeface="Arial" charset="0"/>
              </a:defRPr>
            </a:lvl1pPr>
            <a:lvl2pPr marL="742950" indent="-285750" defTabSz="990600" eaLnBrk="0" hangingPunct="0">
              <a:defRPr>
                <a:solidFill>
                  <a:schemeClr val="tx1"/>
                </a:solidFill>
                <a:latin typeface="Arial" charset="0"/>
              </a:defRPr>
            </a:lvl2pPr>
            <a:lvl3pPr marL="1143000" indent="-228600" defTabSz="990600" eaLnBrk="0" hangingPunct="0">
              <a:defRPr>
                <a:solidFill>
                  <a:schemeClr val="tx1"/>
                </a:solidFill>
                <a:latin typeface="Arial" charset="0"/>
              </a:defRPr>
            </a:lvl3pPr>
            <a:lvl4pPr marL="1600200" indent="-228600" defTabSz="990600" eaLnBrk="0" hangingPunct="0">
              <a:defRPr>
                <a:solidFill>
                  <a:schemeClr val="tx1"/>
                </a:solidFill>
                <a:latin typeface="Arial" charset="0"/>
              </a:defRPr>
            </a:lvl4pPr>
            <a:lvl5pPr marL="2057400" indent="-228600" defTabSz="990600" eaLnBrk="0" hangingPunct="0">
              <a:defRPr>
                <a:solidFill>
                  <a:schemeClr val="tx1"/>
                </a:solidFill>
                <a:latin typeface="Arial" charset="0"/>
              </a:defRPr>
            </a:lvl5pPr>
            <a:lvl6pPr marL="2514600" indent="-228600" defTabSz="990600" eaLnBrk="0" fontAlgn="base" hangingPunct="0">
              <a:spcBef>
                <a:spcPct val="0"/>
              </a:spcBef>
              <a:spcAft>
                <a:spcPct val="0"/>
              </a:spcAft>
              <a:defRPr>
                <a:solidFill>
                  <a:schemeClr val="tx1"/>
                </a:solidFill>
                <a:latin typeface="Arial" charset="0"/>
              </a:defRPr>
            </a:lvl6pPr>
            <a:lvl7pPr marL="2971800" indent="-228600" defTabSz="990600" eaLnBrk="0" fontAlgn="base" hangingPunct="0">
              <a:spcBef>
                <a:spcPct val="0"/>
              </a:spcBef>
              <a:spcAft>
                <a:spcPct val="0"/>
              </a:spcAft>
              <a:defRPr>
                <a:solidFill>
                  <a:schemeClr val="tx1"/>
                </a:solidFill>
                <a:latin typeface="Arial" charset="0"/>
              </a:defRPr>
            </a:lvl7pPr>
            <a:lvl8pPr marL="3429000" indent="-228600" defTabSz="990600" eaLnBrk="0" fontAlgn="base" hangingPunct="0">
              <a:spcBef>
                <a:spcPct val="0"/>
              </a:spcBef>
              <a:spcAft>
                <a:spcPct val="0"/>
              </a:spcAft>
              <a:defRPr>
                <a:solidFill>
                  <a:schemeClr val="tx1"/>
                </a:solidFill>
                <a:latin typeface="Arial" charset="0"/>
              </a:defRPr>
            </a:lvl8pPr>
            <a:lvl9pPr marL="3886200" indent="-228600" defTabSz="990600" eaLnBrk="0" fontAlgn="base" hangingPunct="0">
              <a:spcBef>
                <a:spcPct val="0"/>
              </a:spcBef>
              <a:spcAft>
                <a:spcPct val="0"/>
              </a:spcAft>
              <a:defRPr>
                <a:solidFill>
                  <a:schemeClr val="tx1"/>
                </a:solidFill>
                <a:latin typeface="Arial" charset="0"/>
              </a:defRPr>
            </a:lvl9pPr>
          </a:lstStyle>
          <a:p>
            <a:pPr eaLnBrk="1" hangingPunct="1"/>
            <a:fld id="{EB1C8596-A015-4BBE-8431-E1EEAE58804F}" type="slidenum">
              <a:rPr lang="fr-FR" smtClean="0"/>
              <a:pPr eaLnBrk="1" hangingPunct="1"/>
              <a:t>14</a:t>
            </a:fld>
            <a:endParaRPr lang="fr-FR" smtClean="0"/>
          </a:p>
        </p:txBody>
      </p:sp>
      <p:sp>
        <p:nvSpPr>
          <p:cNvPr id="56323" name="Rectangle 2"/>
          <p:cNvSpPr>
            <a:spLocks noGrp="1" noRot="1" noChangeAspect="1" noChangeArrowheads="1" noTextEdit="1"/>
          </p:cNvSpPr>
          <p:nvPr>
            <p:ph type="sldImg"/>
          </p:nvPr>
        </p:nvSpPr>
        <p:spPr>
          <a:ln/>
        </p:spPr>
      </p:sp>
      <p:sp>
        <p:nvSpPr>
          <p:cNvPr id="5632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90600" eaLnBrk="0" hangingPunct="0">
              <a:defRPr>
                <a:solidFill>
                  <a:schemeClr val="tx1"/>
                </a:solidFill>
                <a:latin typeface="Arial" charset="0"/>
              </a:defRPr>
            </a:lvl1pPr>
            <a:lvl2pPr marL="742950" indent="-285750" defTabSz="990600" eaLnBrk="0" hangingPunct="0">
              <a:defRPr>
                <a:solidFill>
                  <a:schemeClr val="tx1"/>
                </a:solidFill>
                <a:latin typeface="Arial" charset="0"/>
              </a:defRPr>
            </a:lvl2pPr>
            <a:lvl3pPr marL="1143000" indent="-228600" defTabSz="990600" eaLnBrk="0" hangingPunct="0">
              <a:defRPr>
                <a:solidFill>
                  <a:schemeClr val="tx1"/>
                </a:solidFill>
                <a:latin typeface="Arial" charset="0"/>
              </a:defRPr>
            </a:lvl3pPr>
            <a:lvl4pPr marL="1600200" indent="-228600" defTabSz="990600" eaLnBrk="0" hangingPunct="0">
              <a:defRPr>
                <a:solidFill>
                  <a:schemeClr val="tx1"/>
                </a:solidFill>
                <a:latin typeface="Arial" charset="0"/>
              </a:defRPr>
            </a:lvl4pPr>
            <a:lvl5pPr marL="2057400" indent="-228600" defTabSz="990600" eaLnBrk="0" hangingPunct="0">
              <a:defRPr>
                <a:solidFill>
                  <a:schemeClr val="tx1"/>
                </a:solidFill>
                <a:latin typeface="Arial" charset="0"/>
              </a:defRPr>
            </a:lvl5pPr>
            <a:lvl6pPr marL="2514600" indent="-228600" defTabSz="990600" eaLnBrk="0" fontAlgn="base" hangingPunct="0">
              <a:spcBef>
                <a:spcPct val="0"/>
              </a:spcBef>
              <a:spcAft>
                <a:spcPct val="0"/>
              </a:spcAft>
              <a:defRPr>
                <a:solidFill>
                  <a:schemeClr val="tx1"/>
                </a:solidFill>
                <a:latin typeface="Arial" charset="0"/>
              </a:defRPr>
            </a:lvl6pPr>
            <a:lvl7pPr marL="2971800" indent="-228600" defTabSz="990600" eaLnBrk="0" fontAlgn="base" hangingPunct="0">
              <a:spcBef>
                <a:spcPct val="0"/>
              </a:spcBef>
              <a:spcAft>
                <a:spcPct val="0"/>
              </a:spcAft>
              <a:defRPr>
                <a:solidFill>
                  <a:schemeClr val="tx1"/>
                </a:solidFill>
                <a:latin typeface="Arial" charset="0"/>
              </a:defRPr>
            </a:lvl7pPr>
            <a:lvl8pPr marL="3429000" indent="-228600" defTabSz="990600" eaLnBrk="0" fontAlgn="base" hangingPunct="0">
              <a:spcBef>
                <a:spcPct val="0"/>
              </a:spcBef>
              <a:spcAft>
                <a:spcPct val="0"/>
              </a:spcAft>
              <a:defRPr>
                <a:solidFill>
                  <a:schemeClr val="tx1"/>
                </a:solidFill>
                <a:latin typeface="Arial" charset="0"/>
              </a:defRPr>
            </a:lvl8pPr>
            <a:lvl9pPr marL="3886200" indent="-228600" defTabSz="990600" eaLnBrk="0" fontAlgn="base" hangingPunct="0">
              <a:spcBef>
                <a:spcPct val="0"/>
              </a:spcBef>
              <a:spcAft>
                <a:spcPct val="0"/>
              </a:spcAft>
              <a:defRPr>
                <a:solidFill>
                  <a:schemeClr val="tx1"/>
                </a:solidFill>
                <a:latin typeface="Arial" charset="0"/>
              </a:defRPr>
            </a:lvl9pPr>
          </a:lstStyle>
          <a:p>
            <a:pPr eaLnBrk="1" hangingPunct="1"/>
            <a:fld id="{2B388C8A-15DD-4B3A-86B6-F773BACE1245}" type="slidenum">
              <a:rPr lang="fr-FR" smtClean="0"/>
              <a:pPr eaLnBrk="1" hangingPunct="1"/>
              <a:t>15</a:t>
            </a:fld>
            <a:endParaRPr lang="fr-FR" smtClean="0"/>
          </a:p>
        </p:txBody>
      </p:sp>
      <p:sp>
        <p:nvSpPr>
          <p:cNvPr id="57347" name="Rectangle 2"/>
          <p:cNvSpPr>
            <a:spLocks noGrp="1" noRot="1" noChangeAspect="1" noChangeArrowheads="1" noTextEdit="1"/>
          </p:cNvSpPr>
          <p:nvPr>
            <p:ph type="sldImg"/>
          </p:nvPr>
        </p:nvSpPr>
        <p:spPr>
          <a:ln/>
        </p:spPr>
      </p:sp>
      <p:sp>
        <p:nvSpPr>
          <p:cNvPr id="5734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90600" eaLnBrk="0" hangingPunct="0">
              <a:defRPr>
                <a:solidFill>
                  <a:schemeClr val="tx1"/>
                </a:solidFill>
                <a:latin typeface="Arial" charset="0"/>
              </a:defRPr>
            </a:lvl1pPr>
            <a:lvl2pPr marL="742950" indent="-285750" defTabSz="990600" eaLnBrk="0" hangingPunct="0">
              <a:defRPr>
                <a:solidFill>
                  <a:schemeClr val="tx1"/>
                </a:solidFill>
                <a:latin typeface="Arial" charset="0"/>
              </a:defRPr>
            </a:lvl2pPr>
            <a:lvl3pPr marL="1143000" indent="-228600" defTabSz="990600" eaLnBrk="0" hangingPunct="0">
              <a:defRPr>
                <a:solidFill>
                  <a:schemeClr val="tx1"/>
                </a:solidFill>
                <a:latin typeface="Arial" charset="0"/>
              </a:defRPr>
            </a:lvl3pPr>
            <a:lvl4pPr marL="1600200" indent="-228600" defTabSz="990600" eaLnBrk="0" hangingPunct="0">
              <a:defRPr>
                <a:solidFill>
                  <a:schemeClr val="tx1"/>
                </a:solidFill>
                <a:latin typeface="Arial" charset="0"/>
              </a:defRPr>
            </a:lvl4pPr>
            <a:lvl5pPr marL="2057400" indent="-228600" defTabSz="990600" eaLnBrk="0" hangingPunct="0">
              <a:defRPr>
                <a:solidFill>
                  <a:schemeClr val="tx1"/>
                </a:solidFill>
                <a:latin typeface="Arial" charset="0"/>
              </a:defRPr>
            </a:lvl5pPr>
            <a:lvl6pPr marL="2514600" indent="-228600" defTabSz="990600" eaLnBrk="0" fontAlgn="base" hangingPunct="0">
              <a:spcBef>
                <a:spcPct val="0"/>
              </a:spcBef>
              <a:spcAft>
                <a:spcPct val="0"/>
              </a:spcAft>
              <a:defRPr>
                <a:solidFill>
                  <a:schemeClr val="tx1"/>
                </a:solidFill>
                <a:latin typeface="Arial" charset="0"/>
              </a:defRPr>
            </a:lvl6pPr>
            <a:lvl7pPr marL="2971800" indent="-228600" defTabSz="990600" eaLnBrk="0" fontAlgn="base" hangingPunct="0">
              <a:spcBef>
                <a:spcPct val="0"/>
              </a:spcBef>
              <a:spcAft>
                <a:spcPct val="0"/>
              </a:spcAft>
              <a:defRPr>
                <a:solidFill>
                  <a:schemeClr val="tx1"/>
                </a:solidFill>
                <a:latin typeface="Arial" charset="0"/>
              </a:defRPr>
            </a:lvl7pPr>
            <a:lvl8pPr marL="3429000" indent="-228600" defTabSz="990600" eaLnBrk="0" fontAlgn="base" hangingPunct="0">
              <a:spcBef>
                <a:spcPct val="0"/>
              </a:spcBef>
              <a:spcAft>
                <a:spcPct val="0"/>
              </a:spcAft>
              <a:defRPr>
                <a:solidFill>
                  <a:schemeClr val="tx1"/>
                </a:solidFill>
                <a:latin typeface="Arial" charset="0"/>
              </a:defRPr>
            </a:lvl8pPr>
            <a:lvl9pPr marL="3886200" indent="-228600" defTabSz="990600" eaLnBrk="0" fontAlgn="base" hangingPunct="0">
              <a:spcBef>
                <a:spcPct val="0"/>
              </a:spcBef>
              <a:spcAft>
                <a:spcPct val="0"/>
              </a:spcAft>
              <a:defRPr>
                <a:solidFill>
                  <a:schemeClr val="tx1"/>
                </a:solidFill>
                <a:latin typeface="Arial" charset="0"/>
              </a:defRPr>
            </a:lvl9pPr>
          </a:lstStyle>
          <a:p>
            <a:pPr eaLnBrk="1" hangingPunct="1"/>
            <a:fld id="{560AE7F3-8A0B-4CC1-80D2-4B8C25276F9E}" type="slidenum">
              <a:rPr lang="fr-FR" smtClean="0"/>
              <a:pPr eaLnBrk="1" hangingPunct="1"/>
              <a:t>16</a:t>
            </a:fld>
            <a:endParaRPr lang="fr-FR" smtClean="0"/>
          </a:p>
        </p:txBody>
      </p:sp>
      <p:sp>
        <p:nvSpPr>
          <p:cNvPr id="58371" name="Rectangle 2"/>
          <p:cNvSpPr>
            <a:spLocks noGrp="1" noRot="1" noChangeAspect="1" noChangeArrowheads="1" noTextEdit="1"/>
          </p:cNvSpPr>
          <p:nvPr>
            <p:ph type="sldImg"/>
          </p:nvPr>
        </p:nvSpPr>
        <p:spPr>
          <a:ln/>
        </p:spPr>
      </p:sp>
      <p:sp>
        <p:nvSpPr>
          <p:cNvPr id="5837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90600" eaLnBrk="0" hangingPunct="0">
              <a:defRPr>
                <a:solidFill>
                  <a:schemeClr val="tx1"/>
                </a:solidFill>
                <a:latin typeface="Arial" charset="0"/>
              </a:defRPr>
            </a:lvl1pPr>
            <a:lvl2pPr marL="742950" indent="-285750" defTabSz="990600" eaLnBrk="0" hangingPunct="0">
              <a:defRPr>
                <a:solidFill>
                  <a:schemeClr val="tx1"/>
                </a:solidFill>
                <a:latin typeface="Arial" charset="0"/>
              </a:defRPr>
            </a:lvl2pPr>
            <a:lvl3pPr marL="1143000" indent="-228600" defTabSz="990600" eaLnBrk="0" hangingPunct="0">
              <a:defRPr>
                <a:solidFill>
                  <a:schemeClr val="tx1"/>
                </a:solidFill>
                <a:latin typeface="Arial" charset="0"/>
              </a:defRPr>
            </a:lvl3pPr>
            <a:lvl4pPr marL="1600200" indent="-228600" defTabSz="990600" eaLnBrk="0" hangingPunct="0">
              <a:defRPr>
                <a:solidFill>
                  <a:schemeClr val="tx1"/>
                </a:solidFill>
                <a:latin typeface="Arial" charset="0"/>
              </a:defRPr>
            </a:lvl4pPr>
            <a:lvl5pPr marL="2057400" indent="-228600" defTabSz="990600" eaLnBrk="0" hangingPunct="0">
              <a:defRPr>
                <a:solidFill>
                  <a:schemeClr val="tx1"/>
                </a:solidFill>
                <a:latin typeface="Arial" charset="0"/>
              </a:defRPr>
            </a:lvl5pPr>
            <a:lvl6pPr marL="2514600" indent="-228600" defTabSz="990600" eaLnBrk="0" fontAlgn="base" hangingPunct="0">
              <a:spcBef>
                <a:spcPct val="0"/>
              </a:spcBef>
              <a:spcAft>
                <a:spcPct val="0"/>
              </a:spcAft>
              <a:defRPr>
                <a:solidFill>
                  <a:schemeClr val="tx1"/>
                </a:solidFill>
                <a:latin typeface="Arial" charset="0"/>
              </a:defRPr>
            </a:lvl6pPr>
            <a:lvl7pPr marL="2971800" indent="-228600" defTabSz="990600" eaLnBrk="0" fontAlgn="base" hangingPunct="0">
              <a:spcBef>
                <a:spcPct val="0"/>
              </a:spcBef>
              <a:spcAft>
                <a:spcPct val="0"/>
              </a:spcAft>
              <a:defRPr>
                <a:solidFill>
                  <a:schemeClr val="tx1"/>
                </a:solidFill>
                <a:latin typeface="Arial" charset="0"/>
              </a:defRPr>
            </a:lvl7pPr>
            <a:lvl8pPr marL="3429000" indent="-228600" defTabSz="990600" eaLnBrk="0" fontAlgn="base" hangingPunct="0">
              <a:spcBef>
                <a:spcPct val="0"/>
              </a:spcBef>
              <a:spcAft>
                <a:spcPct val="0"/>
              </a:spcAft>
              <a:defRPr>
                <a:solidFill>
                  <a:schemeClr val="tx1"/>
                </a:solidFill>
                <a:latin typeface="Arial" charset="0"/>
              </a:defRPr>
            </a:lvl8pPr>
            <a:lvl9pPr marL="3886200" indent="-228600" defTabSz="990600" eaLnBrk="0" fontAlgn="base" hangingPunct="0">
              <a:spcBef>
                <a:spcPct val="0"/>
              </a:spcBef>
              <a:spcAft>
                <a:spcPct val="0"/>
              </a:spcAft>
              <a:defRPr>
                <a:solidFill>
                  <a:schemeClr val="tx1"/>
                </a:solidFill>
                <a:latin typeface="Arial" charset="0"/>
              </a:defRPr>
            </a:lvl9pPr>
          </a:lstStyle>
          <a:p>
            <a:pPr eaLnBrk="1" hangingPunct="1"/>
            <a:fld id="{65AF37A4-96E8-4D59-9C0C-A2CF3DE9ED29}" type="slidenum">
              <a:rPr lang="fr-FR" smtClean="0"/>
              <a:pPr eaLnBrk="1" hangingPunct="1"/>
              <a:t>17</a:t>
            </a:fld>
            <a:endParaRPr lang="fr-FR" smtClean="0"/>
          </a:p>
        </p:txBody>
      </p:sp>
      <p:sp>
        <p:nvSpPr>
          <p:cNvPr id="59395" name="Rectangle 2"/>
          <p:cNvSpPr>
            <a:spLocks noGrp="1" noRot="1" noChangeAspect="1" noChangeArrowheads="1" noTextEdit="1"/>
          </p:cNvSpPr>
          <p:nvPr>
            <p:ph type="sldImg"/>
          </p:nvPr>
        </p:nvSpPr>
        <p:spPr>
          <a:ln/>
        </p:spPr>
      </p:sp>
      <p:sp>
        <p:nvSpPr>
          <p:cNvPr id="5939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90600" eaLnBrk="0" hangingPunct="0">
              <a:defRPr>
                <a:solidFill>
                  <a:schemeClr val="tx1"/>
                </a:solidFill>
                <a:latin typeface="Arial" charset="0"/>
              </a:defRPr>
            </a:lvl1pPr>
            <a:lvl2pPr marL="742950" indent="-285750" defTabSz="990600" eaLnBrk="0" hangingPunct="0">
              <a:defRPr>
                <a:solidFill>
                  <a:schemeClr val="tx1"/>
                </a:solidFill>
                <a:latin typeface="Arial" charset="0"/>
              </a:defRPr>
            </a:lvl2pPr>
            <a:lvl3pPr marL="1143000" indent="-228600" defTabSz="990600" eaLnBrk="0" hangingPunct="0">
              <a:defRPr>
                <a:solidFill>
                  <a:schemeClr val="tx1"/>
                </a:solidFill>
                <a:latin typeface="Arial" charset="0"/>
              </a:defRPr>
            </a:lvl3pPr>
            <a:lvl4pPr marL="1600200" indent="-228600" defTabSz="990600" eaLnBrk="0" hangingPunct="0">
              <a:defRPr>
                <a:solidFill>
                  <a:schemeClr val="tx1"/>
                </a:solidFill>
                <a:latin typeface="Arial" charset="0"/>
              </a:defRPr>
            </a:lvl4pPr>
            <a:lvl5pPr marL="2057400" indent="-228600" defTabSz="990600" eaLnBrk="0" hangingPunct="0">
              <a:defRPr>
                <a:solidFill>
                  <a:schemeClr val="tx1"/>
                </a:solidFill>
                <a:latin typeface="Arial" charset="0"/>
              </a:defRPr>
            </a:lvl5pPr>
            <a:lvl6pPr marL="2514600" indent="-228600" defTabSz="990600" eaLnBrk="0" fontAlgn="base" hangingPunct="0">
              <a:spcBef>
                <a:spcPct val="0"/>
              </a:spcBef>
              <a:spcAft>
                <a:spcPct val="0"/>
              </a:spcAft>
              <a:defRPr>
                <a:solidFill>
                  <a:schemeClr val="tx1"/>
                </a:solidFill>
                <a:latin typeface="Arial" charset="0"/>
              </a:defRPr>
            </a:lvl6pPr>
            <a:lvl7pPr marL="2971800" indent="-228600" defTabSz="990600" eaLnBrk="0" fontAlgn="base" hangingPunct="0">
              <a:spcBef>
                <a:spcPct val="0"/>
              </a:spcBef>
              <a:spcAft>
                <a:spcPct val="0"/>
              </a:spcAft>
              <a:defRPr>
                <a:solidFill>
                  <a:schemeClr val="tx1"/>
                </a:solidFill>
                <a:latin typeface="Arial" charset="0"/>
              </a:defRPr>
            </a:lvl7pPr>
            <a:lvl8pPr marL="3429000" indent="-228600" defTabSz="990600" eaLnBrk="0" fontAlgn="base" hangingPunct="0">
              <a:spcBef>
                <a:spcPct val="0"/>
              </a:spcBef>
              <a:spcAft>
                <a:spcPct val="0"/>
              </a:spcAft>
              <a:defRPr>
                <a:solidFill>
                  <a:schemeClr val="tx1"/>
                </a:solidFill>
                <a:latin typeface="Arial" charset="0"/>
              </a:defRPr>
            </a:lvl8pPr>
            <a:lvl9pPr marL="3886200" indent="-228600" defTabSz="990600" eaLnBrk="0" fontAlgn="base" hangingPunct="0">
              <a:spcBef>
                <a:spcPct val="0"/>
              </a:spcBef>
              <a:spcAft>
                <a:spcPct val="0"/>
              </a:spcAft>
              <a:defRPr>
                <a:solidFill>
                  <a:schemeClr val="tx1"/>
                </a:solidFill>
                <a:latin typeface="Arial" charset="0"/>
              </a:defRPr>
            </a:lvl9pPr>
          </a:lstStyle>
          <a:p>
            <a:pPr eaLnBrk="1" hangingPunct="1"/>
            <a:fld id="{74563D11-3E52-4000-8D43-BF5027D7D5F6}" type="slidenum">
              <a:rPr lang="fr-FR" smtClean="0"/>
              <a:pPr eaLnBrk="1" hangingPunct="1"/>
              <a:t>18</a:t>
            </a:fld>
            <a:endParaRPr lang="fr-FR" smtClean="0"/>
          </a:p>
        </p:txBody>
      </p:sp>
      <p:sp>
        <p:nvSpPr>
          <p:cNvPr id="60419" name="Rectangle 2"/>
          <p:cNvSpPr>
            <a:spLocks noGrp="1" noRot="1" noChangeAspect="1" noChangeArrowheads="1" noTextEdit="1"/>
          </p:cNvSpPr>
          <p:nvPr>
            <p:ph type="sldImg"/>
          </p:nvPr>
        </p:nvSpPr>
        <p:spPr>
          <a:ln/>
        </p:spPr>
      </p:sp>
      <p:sp>
        <p:nvSpPr>
          <p:cNvPr id="6042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90600" eaLnBrk="0" hangingPunct="0">
              <a:defRPr>
                <a:solidFill>
                  <a:schemeClr val="tx1"/>
                </a:solidFill>
                <a:latin typeface="Arial" charset="0"/>
              </a:defRPr>
            </a:lvl1pPr>
            <a:lvl2pPr marL="742950" indent="-285750" defTabSz="990600" eaLnBrk="0" hangingPunct="0">
              <a:defRPr>
                <a:solidFill>
                  <a:schemeClr val="tx1"/>
                </a:solidFill>
                <a:latin typeface="Arial" charset="0"/>
              </a:defRPr>
            </a:lvl2pPr>
            <a:lvl3pPr marL="1143000" indent="-228600" defTabSz="990600" eaLnBrk="0" hangingPunct="0">
              <a:defRPr>
                <a:solidFill>
                  <a:schemeClr val="tx1"/>
                </a:solidFill>
                <a:latin typeface="Arial" charset="0"/>
              </a:defRPr>
            </a:lvl3pPr>
            <a:lvl4pPr marL="1600200" indent="-228600" defTabSz="990600" eaLnBrk="0" hangingPunct="0">
              <a:defRPr>
                <a:solidFill>
                  <a:schemeClr val="tx1"/>
                </a:solidFill>
                <a:latin typeface="Arial" charset="0"/>
              </a:defRPr>
            </a:lvl4pPr>
            <a:lvl5pPr marL="2057400" indent="-228600" defTabSz="990600" eaLnBrk="0" hangingPunct="0">
              <a:defRPr>
                <a:solidFill>
                  <a:schemeClr val="tx1"/>
                </a:solidFill>
                <a:latin typeface="Arial" charset="0"/>
              </a:defRPr>
            </a:lvl5pPr>
            <a:lvl6pPr marL="2514600" indent="-228600" defTabSz="990600" eaLnBrk="0" fontAlgn="base" hangingPunct="0">
              <a:spcBef>
                <a:spcPct val="0"/>
              </a:spcBef>
              <a:spcAft>
                <a:spcPct val="0"/>
              </a:spcAft>
              <a:defRPr>
                <a:solidFill>
                  <a:schemeClr val="tx1"/>
                </a:solidFill>
                <a:latin typeface="Arial" charset="0"/>
              </a:defRPr>
            </a:lvl6pPr>
            <a:lvl7pPr marL="2971800" indent="-228600" defTabSz="990600" eaLnBrk="0" fontAlgn="base" hangingPunct="0">
              <a:spcBef>
                <a:spcPct val="0"/>
              </a:spcBef>
              <a:spcAft>
                <a:spcPct val="0"/>
              </a:spcAft>
              <a:defRPr>
                <a:solidFill>
                  <a:schemeClr val="tx1"/>
                </a:solidFill>
                <a:latin typeface="Arial" charset="0"/>
              </a:defRPr>
            </a:lvl7pPr>
            <a:lvl8pPr marL="3429000" indent="-228600" defTabSz="990600" eaLnBrk="0" fontAlgn="base" hangingPunct="0">
              <a:spcBef>
                <a:spcPct val="0"/>
              </a:spcBef>
              <a:spcAft>
                <a:spcPct val="0"/>
              </a:spcAft>
              <a:defRPr>
                <a:solidFill>
                  <a:schemeClr val="tx1"/>
                </a:solidFill>
                <a:latin typeface="Arial" charset="0"/>
              </a:defRPr>
            </a:lvl8pPr>
            <a:lvl9pPr marL="3886200" indent="-228600" defTabSz="990600" eaLnBrk="0" fontAlgn="base" hangingPunct="0">
              <a:spcBef>
                <a:spcPct val="0"/>
              </a:spcBef>
              <a:spcAft>
                <a:spcPct val="0"/>
              </a:spcAft>
              <a:defRPr>
                <a:solidFill>
                  <a:schemeClr val="tx1"/>
                </a:solidFill>
                <a:latin typeface="Arial" charset="0"/>
              </a:defRPr>
            </a:lvl9pPr>
          </a:lstStyle>
          <a:p>
            <a:pPr eaLnBrk="1" hangingPunct="1"/>
            <a:fld id="{38865210-4795-4762-88C6-962DE16EE114}" type="slidenum">
              <a:rPr lang="fr-FR" smtClean="0"/>
              <a:pPr eaLnBrk="1" hangingPunct="1"/>
              <a:t>19</a:t>
            </a:fld>
            <a:endParaRPr lang="fr-FR" smtClean="0"/>
          </a:p>
        </p:txBody>
      </p:sp>
      <p:sp>
        <p:nvSpPr>
          <p:cNvPr id="61443" name="Rectangle 2"/>
          <p:cNvSpPr>
            <a:spLocks noGrp="1" noRot="1" noChangeAspect="1" noChangeArrowheads="1" noTextEdit="1"/>
          </p:cNvSpPr>
          <p:nvPr>
            <p:ph type="sldImg"/>
          </p:nvPr>
        </p:nvSpPr>
        <p:spPr>
          <a:ln/>
        </p:spPr>
      </p:sp>
      <p:sp>
        <p:nvSpPr>
          <p:cNvPr id="614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Slide Image Placeholder 1"/>
          <p:cNvSpPr>
            <a:spLocks noGrp="1" noRot="1" noChangeAspect="1" noTextEdit="1"/>
          </p:cNvSpPr>
          <p:nvPr>
            <p:ph type="sldImg"/>
          </p:nvPr>
        </p:nvSpPr>
        <p:spPr>
          <a:ln/>
        </p:spPr>
      </p:sp>
      <p:sp>
        <p:nvSpPr>
          <p:cNvPr id="6246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
        <p:nvSpPr>
          <p:cNvPr id="6246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90600" eaLnBrk="0" hangingPunct="0">
              <a:defRPr>
                <a:solidFill>
                  <a:schemeClr val="tx1"/>
                </a:solidFill>
                <a:latin typeface="Arial" charset="0"/>
              </a:defRPr>
            </a:lvl1pPr>
            <a:lvl2pPr marL="742950" indent="-285750" defTabSz="990600" eaLnBrk="0" hangingPunct="0">
              <a:defRPr>
                <a:solidFill>
                  <a:schemeClr val="tx1"/>
                </a:solidFill>
                <a:latin typeface="Arial" charset="0"/>
              </a:defRPr>
            </a:lvl2pPr>
            <a:lvl3pPr marL="1143000" indent="-228600" defTabSz="990600" eaLnBrk="0" hangingPunct="0">
              <a:defRPr>
                <a:solidFill>
                  <a:schemeClr val="tx1"/>
                </a:solidFill>
                <a:latin typeface="Arial" charset="0"/>
              </a:defRPr>
            </a:lvl3pPr>
            <a:lvl4pPr marL="1600200" indent="-228600" defTabSz="990600" eaLnBrk="0" hangingPunct="0">
              <a:defRPr>
                <a:solidFill>
                  <a:schemeClr val="tx1"/>
                </a:solidFill>
                <a:latin typeface="Arial" charset="0"/>
              </a:defRPr>
            </a:lvl4pPr>
            <a:lvl5pPr marL="2057400" indent="-228600" defTabSz="990600" eaLnBrk="0" hangingPunct="0">
              <a:defRPr>
                <a:solidFill>
                  <a:schemeClr val="tx1"/>
                </a:solidFill>
                <a:latin typeface="Arial" charset="0"/>
              </a:defRPr>
            </a:lvl5pPr>
            <a:lvl6pPr marL="2514600" indent="-228600" defTabSz="990600" eaLnBrk="0" fontAlgn="base" hangingPunct="0">
              <a:spcBef>
                <a:spcPct val="0"/>
              </a:spcBef>
              <a:spcAft>
                <a:spcPct val="0"/>
              </a:spcAft>
              <a:defRPr>
                <a:solidFill>
                  <a:schemeClr val="tx1"/>
                </a:solidFill>
                <a:latin typeface="Arial" charset="0"/>
              </a:defRPr>
            </a:lvl6pPr>
            <a:lvl7pPr marL="2971800" indent="-228600" defTabSz="990600" eaLnBrk="0" fontAlgn="base" hangingPunct="0">
              <a:spcBef>
                <a:spcPct val="0"/>
              </a:spcBef>
              <a:spcAft>
                <a:spcPct val="0"/>
              </a:spcAft>
              <a:defRPr>
                <a:solidFill>
                  <a:schemeClr val="tx1"/>
                </a:solidFill>
                <a:latin typeface="Arial" charset="0"/>
              </a:defRPr>
            </a:lvl7pPr>
            <a:lvl8pPr marL="3429000" indent="-228600" defTabSz="990600" eaLnBrk="0" fontAlgn="base" hangingPunct="0">
              <a:spcBef>
                <a:spcPct val="0"/>
              </a:spcBef>
              <a:spcAft>
                <a:spcPct val="0"/>
              </a:spcAft>
              <a:defRPr>
                <a:solidFill>
                  <a:schemeClr val="tx1"/>
                </a:solidFill>
                <a:latin typeface="Arial" charset="0"/>
              </a:defRPr>
            </a:lvl8pPr>
            <a:lvl9pPr marL="3886200" indent="-228600" defTabSz="990600" eaLnBrk="0" fontAlgn="base" hangingPunct="0">
              <a:spcBef>
                <a:spcPct val="0"/>
              </a:spcBef>
              <a:spcAft>
                <a:spcPct val="0"/>
              </a:spcAft>
              <a:defRPr>
                <a:solidFill>
                  <a:schemeClr val="tx1"/>
                </a:solidFill>
                <a:latin typeface="Arial" charset="0"/>
              </a:defRPr>
            </a:lvl9pPr>
          </a:lstStyle>
          <a:p>
            <a:pPr eaLnBrk="1" hangingPunct="1"/>
            <a:fld id="{6A1CFCB5-14D0-436D-8E62-D18710C426DE}" type="slidenum">
              <a:rPr lang="fr-FR" smtClean="0"/>
              <a:pPr eaLnBrk="1" hangingPunct="1"/>
              <a:t>20</a:t>
            </a:fld>
            <a:endParaRPr lang="fr-FR"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90600" eaLnBrk="0" hangingPunct="0">
              <a:defRPr>
                <a:solidFill>
                  <a:schemeClr val="tx1"/>
                </a:solidFill>
                <a:latin typeface="Arial" charset="0"/>
              </a:defRPr>
            </a:lvl1pPr>
            <a:lvl2pPr marL="742950" indent="-285750" defTabSz="990600" eaLnBrk="0" hangingPunct="0">
              <a:defRPr>
                <a:solidFill>
                  <a:schemeClr val="tx1"/>
                </a:solidFill>
                <a:latin typeface="Arial" charset="0"/>
              </a:defRPr>
            </a:lvl2pPr>
            <a:lvl3pPr marL="1143000" indent="-228600" defTabSz="990600" eaLnBrk="0" hangingPunct="0">
              <a:defRPr>
                <a:solidFill>
                  <a:schemeClr val="tx1"/>
                </a:solidFill>
                <a:latin typeface="Arial" charset="0"/>
              </a:defRPr>
            </a:lvl3pPr>
            <a:lvl4pPr marL="1600200" indent="-228600" defTabSz="990600" eaLnBrk="0" hangingPunct="0">
              <a:defRPr>
                <a:solidFill>
                  <a:schemeClr val="tx1"/>
                </a:solidFill>
                <a:latin typeface="Arial" charset="0"/>
              </a:defRPr>
            </a:lvl4pPr>
            <a:lvl5pPr marL="2057400" indent="-228600" defTabSz="990600" eaLnBrk="0" hangingPunct="0">
              <a:defRPr>
                <a:solidFill>
                  <a:schemeClr val="tx1"/>
                </a:solidFill>
                <a:latin typeface="Arial" charset="0"/>
              </a:defRPr>
            </a:lvl5pPr>
            <a:lvl6pPr marL="2514600" indent="-228600" defTabSz="990600" eaLnBrk="0" fontAlgn="base" hangingPunct="0">
              <a:spcBef>
                <a:spcPct val="0"/>
              </a:spcBef>
              <a:spcAft>
                <a:spcPct val="0"/>
              </a:spcAft>
              <a:defRPr>
                <a:solidFill>
                  <a:schemeClr val="tx1"/>
                </a:solidFill>
                <a:latin typeface="Arial" charset="0"/>
              </a:defRPr>
            </a:lvl6pPr>
            <a:lvl7pPr marL="2971800" indent="-228600" defTabSz="990600" eaLnBrk="0" fontAlgn="base" hangingPunct="0">
              <a:spcBef>
                <a:spcPct val="0"/>
              </a:spcBef>
              <a:spcAft>
                <a:spcPct val="0"/>
              </a:spcAft>
              <a:defRPr>
                <a:solidFill>
                  <a:schemeClr val="tx1"/>
                </a:solidFill>
                <a:latin typeface="Arial" charset="0"/>
              </a:defRPr>
            </a:lvl7pPr>
            <a:lvl8pPr marL="3429000" indent="-228600" defTabSz="990600" eaLnBrk="0" fontAlgn="base" hangingPunct="0">
              <a:spcBef>
                <a:spcPct val="0"/>
              </a:spcBef>
              <a:spcAft>
                <a:spcPct val="0"/>
              </a:spcAft>
              <a:defRPr>
                <a:solidFill>
                  <a:schemeClr val="tx1"/>
                </a:solidFill>
                <a:latin typeface="Arial" charset="0"/>
              </a:defRPr>
            </a:lvl8pPr>
            <a:lvl9pPr marL="3886200" indent="-228600" defTabSz="990600" eaLnBrk="0" fontAlgn="base" hangingPunct="0">
              <a:spcBef>
                <a:spcPct val="0"/>
              </a:spcBef>
              <a:spcAft>
                <a:spcPct val="0"/>
              </a:spcAft>
              <a:defRPr>
                <a:solidFill>
                  <a:schemeClr val="tx1"/>
                </a:solidFill>
                <a:latin typeface="Arial" charset="0"/>
              </a:defRPr>
            </a:lvl9pPr>
          </a:lstStyle>
          <a:p>
            <a:pPr eaLnBrk="1" hangingPunct="1"/>
            <a:fld id="{5208B60D-E543-455E-8075-93D174763532}" type="slidenum">
              <a:rPr lang="fr-FR" smtClean="0"/>
              <a:pPr eaLnBrk="1" hangingPunct="1"/>
              <a:t>21</a:t>
            </a:fld>
            <a:endParaRPr lang="fr-FR" smtClean="0"/>
          </a:p>
        </p:txBody>
      </p:sp>
      <p:sp>
        <p:nvSpPr>
          <p:cNvPr id="63491" name="Rectangle 2"/>
          <p:cNvSpPr>
            <a:spLocks noGrp="1" noRot="1" noChangeAspect="1" noChangeArrowheads="1" noTextEdit="1"/>
          </p:cNvSpPr>
          <p:nvPr>
            <p:ph type="sldImg"/>
          </p:nvPr>
        </p:nvSpPr>
        <p:spPr>
          <a:ln/>
        </p:spPr>
      </p:sp>
      <p:sp>
        <p:nvSpPr>
          <p:cNvPr id="6349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90600" eaLnBrk="0" hangingPunct="0">
              <a:defRPr>
                <a:solidFill>
                  <a:schemeClr val="tx1"/>
                </a:solidFill>
                <a:latin typeface="Arial" charset="0"/>
              </a:defRPr>
            </a:lvl1pPr>
            <a:lvl2pPr marL="742950" indent="-285750" defTabSz="990600" eaLnBrk="0" hangingPunct="0">
              <a:defRPr>
                <a:solidFill>
                  <a:schemeClr val="tx1"/>
                </a:solidFill>
                <a:latin typeface="Arial" charset="0"/>
              </a:defRPr>
            </a:lvl2pPr>
            <a:lvl3pPr marL="1143000" indent="-228600" defTabSz="990600" eaLnBrk="0" hangingPunct="0">
              <a:defRPr>
                <a:solidFill>
                  <a:schemeClr val="tx1"/>
                </a:solidFill>
                <a:latin typeface="Arial" charset="0"/>
              </a:defRPr>
            </a:lvl3pPr>
            <a:lvl4pPr marL="1600200" indent="-228600" defTabSz="990600" eaLnBrk="0" hangingPunct="0">
              <a:defRPr>
                <a:solidFill>
                  <a:schemeClr val="tx1"/>
                </a:solidFill>
                <a:latin typeface="Arial" charset="0"/>
              </a:defRPr>
            </a:lvl4pPr>
            <a:lvl5pPr marL="2057400" indent="-228600" defTabSz="990600" eaLnBrk="0" hangingPunct="0">
              <a:defRPr>
                <a:solidFill>
                  <a:schemeClr val="tx1"/>
                </a:solidFill>
                <a:latin typeface="Arial" charset="0"/>
              </a:defRPr>
            </a:lvl5pPr>
            <a:lvl6pPr marL="2514600" indent="-228600" defTabSz="990600" eaLnBrk="0" fontAlgn="base" hangingPunct="0">
              <a:spcBef>
                <a:spcPct val="0"/>
              </a:spcBef>
              <a:spcAft>
                <a:spcPct val="0"/>
              </a:spcAft>
              <a:defRPr>
                <a:solidFill>
                  <a:schemeClr val="tx1"/>
                </a:solidFill>
                <a:latin typeface="Arial" charset="0"/>
              </a:defRPr>
            </a:lvl6pPr>
            <a:lvl7pPr marL="2971800" indent="-228600" defTabSz="990600" eaLnBrk="0" fontAlgn="base" hangingPunct="0">
              <a:spcBef>
                <a:spcPct val="0"/>
              </a:spcBef>
              <a:spcAft>
                <a:spcPct val="0"/>
              </a:spcAft>
              <a:defRPr>
                <a:solidFill>
                  <a:schemeClr val="tx1"/>
                </a:solidFill>
                <a:latin typeface="Arial" charset="0"/>
              </a:defRPr>
            </a:lvl7pPr>
            <a:lvl8pPr marL="3429000" indent="-228600" defTabSz="990600" eaLnBrk="0" fontAlgn="base" hangingPunct="0">
              <a:spcBef>
                <a:spcPct val="0"/>
              </a:spcBef>
              <a:spcAft>
                <a:spcPct val="0"/>
              </a:spcAft>
              <a:defRPr>
                <a:solidFill>
                  <a:schemeClr val="tx1"/>
                </a:solidFill>
                <a:latin typeface="Arial" charset="0"/>
              </a:defRPr>
            </a:lvl8pPr>
            <a:lvl9pPr marL="3886200" indent="-228600" defTabSz="990600" eaLnBrk="0" fontAlgn="base" hangingPunct="0">
              <a:spcBef>
                <a:spcPct val="0"/>
              </a:spcBef>
              <a:spcAft>
                <a:spcPct val="0"/>
              </a:spcAft>
              <a:defRPr>
                <a:solidFill>
                  <a:schemeClr val="tx1"/>
                </a:solidFill>
                <a:latin typeface="Arial" charset="0"/>
              </a:defRPr>
            </a:lvl9pPr>
          </a:lstStyle>
          <a:p>
            <a:pPr eaLnBrk="1" hangingPunct="1"/>
            <a:fld id="{FA160960-B33F-48BB-8D0B-887CCB72F61B}" type="slidenum">
              <a:rPr lang="fr-FR" smtClean="0"/>
              <a:pPr eaLnBrk="1" hangingPunct="1"/>
              <a:t>22</a:t>
            </a:fld>
            <a:endParaRPr lang="fr-FR" smtClean="0"/>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Slide Image Placeholder 1"/>
          <p:cNvSpPr>
            <a:spLocks noGrp="1" noRot="1" noChangeAspect="1" noTextEdit="1"/>
          </p:cNvSpPr>
          <p:nvPr>
            <p:ph type="sldImg"/>
          </p:nvPr>
        </p:nvSpPr>
        <p:spPr>
          <a:ln/>
        </p:spPr>
      </p:sp>
      <p:sp>
        <p:nvSpPr>
          <p:cNvPr id="6553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
        <p:nvSpPr>
          <p:cNvPr id="6554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90600" eaLnBrk="0" hangingPunct="0">
              <a:defRPr>
                <a:solidFill>
                  <a:schemeClr val="tx1"/>
                </a:solidFill>
                <a:latin typeface="Arial" charset="0"/>
              </a:defRPr>
            </a:lvl1pPr>
            <a:lvl2pPr marL="742950" indent="-285750" defTabSz="990600" eaLnBrk="0" hangingPunct="0">
              <a:defRPr>
                <a:solidFill>
                  <a:schemeClr val="tx1"/>
                </a:solidFill>
                <a:latin typeface="Arial" charset="0"/>
              </a:defRPr>
            </a:lvl2pPr>
            <a:lvl3pPr marL="1143000" indent="-228600" defTabSz="990600" eaLnBrk="0" hangingPunct="0">
              <a:defRPr>
                <a:solidFill>
                  <a:schemeClr val="tx1"/>
                </a:solidFill>
                <a:latin typeface="Arial" charset="0"/>
              </a:defRPr>
            </a:lvl3pPr>
            <a:lvl4pPr marL="1600200" indent="-228600" defTabSz="990600" eaLnBrk="0" hangingPunct="0">
              <a:defRPr>
                <a:solidFill>
                  <a:schemeClr val="tx1"/>
                </a:solidFill>
                <a:latin typeface="Arial" charset="0"/>
              </a:defRPr>
            </a:lvl4pPr>
            <a:lvl5pPr marL="2057400" indent="-228600" defTabSz="990600" eaLnBrk="0" hangingPunct="0">
              <a:defRPr>
                <a:solidFill>
                  <a:schemeClr val="tx1"/>
                </a:solidFill>
                <a:latin typeface="Arial" charset="0"/>
              </a:defRPr>
            </a:lvl5pPr>
            <a:lvl6pPr marL="2514600" indent="-228600" defTabSz="990600" eaLnBrk="0" fontAlgn="base" hangingPunct="0">
              <a:spcBef>
                <a:spcPct val="0"/>
              </a:spcBef>
              <a:spcAft>
                <a:spcPct val="0"/>
              </a:spcAft>
              <a:defRPr>
                <a:solidFill>
                  <a:schemeClr val="tx1"/>
                </a:solidFill>
                <a:latin typeface="Arial" charset="0"/>
              </a:defRPr>
            </a:lvl6pPr>
            <a:lvl7pPr marL="2971800" indent="-228600" defTabSz="990600" eaLnBrk="0" fontAlgn="base" hangingPunct="0">
              <a:spcBef>
                <a:spcPct val="0"/>
              </a:spcBef>
              <a:spcAft>
                <a:spcPct val="0"/>
              </a:spcAft>
              <a:defRPr>
                <a:solidFill>
                  <a:schemeClr val="tx1"/>
                </a:solidFill>
                <a:latin typeface="Arial" charset="0"/>
              </a:defRPr>
            </a:lvl7pPr>
            <a:lvl8pPr marL="3429000" indent="-228600" defTabSz="990600" eaLnBrk="0" fontAlgn="base" hangingPunct="0">
              <a:spcBef>
                <a:spcPct val="0"/>
              </a:spcBef>
              <a:spcAft>
                <a:spcPct val="0"/>
              </a:spcAft>
              <a:defRPr>
                <a:solidFill>
                  <a:schemeClr val="tx1"/>
                </a:solidFill>
                <a:latin typeface="Arial" charset="0"/>
              </a:defRPr>
            </a:lvl8pPr>
            <a:lvl9pPr marL="3886200" indent="-228600" defTabSz="990600" eaLnBrk="0" fontAlgn="base" hangingPunct="0">
              <a:spcBef>
                <a:spcPct val="0"/>
              </a:spcBef>
              <a:spcAft>
                <a:spcPct val="0"/>
              </a:spcAft>
              <a:defRPr>
                <a:solidFill>
                  <a:schemeClr val="tx1"/>
                </a:solidFill>
                <a:latin typeface="Arial" charset="0"/>
              </a:defRPr>
            </a:lvl9pPr>
          </a:lstStyle>
          <a:p>
            <a:pPr eaLnBrk="1" hangingPunct="1"/>
            <a:fld id="{3BCC4358-D635-4076-B4A8-100C24912504}" type="slidenum">
              <a:rPr lang="fr-FR" smtClean="0"/>
              <a:pPr eaLnBrk="1" hangingPunct="1"/>
              <a:t>23</a:t>
            </a:fld>
            <a:endParaRPr lang="fr-FR"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90600" eaLnBrk="0" hangingPunct="0">
              <a:defRPr>
                <a:solidFill>
                  <a:schemeClr val="tx1"/>
                </a:solidFill>
                <a:latin typeface="Arial" charset="0"/>
              </a:defRPr>
            </a:lvl1pPr>
            <a:lvl2pPr marL="742950" indent="-285750" defTabSz="990600" eaLnBrk="0" hangingPunct="0">
              <a:defRPr>
                <a:solidFill>
                  <a:schemeClr val="tx1"/>
                </a:solidFill>
                <a:latin typeface="Arial" charset="0"/>
              </a:defRPr>
            </a:lvl2pPr>
            <a:lvl3pPr marL="1143000" indent="-228600" defTabSz="990600" eaLnBrk="0" hangingPunct="0">
              <a:defRPr>
                <a:solidFill>
                  <a:schemeClr val="tx1"/>
                </a:solidFill>
                <a:latin typeface="Arial" charset="0"/>
              </a:defRPr>
            </a:lvl3pPr>
            <a:lvl4pPr marL="1600200" indent="-228600" defTabSz="990600" eaLnBrk="0" hangingPunct="0">
              <a:defRPr>
                <a:solidFill>
                  <a:schemeClr val="tx1"/>
                </a:solidFill>
                <a:latin typeface="Arial" charset="0"/>
              </a:defRPr>
            </a:lvl4pPr>
            <a:lvl5pPr marL="2057400" indent="-228600" defTabSz="990600" eaLnBrk="0" hangingPunct="0">
              <a:defRPr>
                <a:solidFill>
                  <a:schemeClr val="tx1"/>
                </a:solidFill>
                <a:latin typeface="Arial" charset="0"/>
              </a:defRPr>
            </a:lvl5pPr>
            <a:lvl6pPr marL="2514600" indent="-228600" defTabSz="990600" eaLnBrk="0" fontAlgn="base" hangingPunct="0">
              <a:spcBef>
                <a:spcPct val="0"/>
              </a:spcBef>
              <a:spcAft>
                <a:spcPct val="0"/>
              </a:spcAft>
              <a:defRPr>
                <a:solidFill>
                  <a:schemeClr val="tx1"/>
                </a:solidFill>
                <a:latin typeface="Arial" charset="0"/>
              </a:defRPr>
            </a:lvl6pPr>
            <a:lvl7pPr marL="2971800" indent="-228600" defTabSz="990600" eaLnBrk="0" fontAlgn="base" hangingPunct="0">
              <a:spcBef>
                <a:spcPct val="0"/>
              </a:spcBef>
              <a:spcAft>
                <a:spcPct val="0"/>
              </a:spcAft>
              <a:defRPr>
                <a:solidFill>
                  <a:schemeClr val="tx1"/>
                </a:solidFill>
                <a:latin typeface="Arial" charset="0"/>
              </a:defRPr>
            </a:lvl7pPr>
            <a:lvl8pPr marL="3429000" indent="-228600" defTabSz="990600" eaLnBrk="0" fontAlgn="base" hangingPunct="0">
              <a:spcBef>
                <a:spcPct val="0"/>
              </a:spcBef>
              <a:spcAft>
                <a:spcPct val="0"/>
              </a:spcAft>
              <a:defRPr>
                <a:solidFill>
                  <a:schemeClr val="tx1"/>
                </a:solidFill>
                <a:latin typeface="Arial" charset="0"/>
              </a:defRPr>
            </a:lvl8pPr>
            <a:lvl9pPr marL="3886200" indent="-228600" defTabSz="990600" eaLnBrk="0" fontAlgn="base" hangingPunct="0">
              <a:spcBef>
                <a:spcPct val="0"/>
              </a:spcBef>
              <a:spcAft>
                <a:spcPct val="0"/>
              </a:spcAft>
              <a:defRPr>
                <a:solidFill>
                  <a:schemeClr val="tx1"/>
                </a:solidFill>
                <a:latin typeface="Arial" charset="0"/>
              </a:defRPr>
            </a:lvl9pPr>
          </a:lstStyle>
          <a:p>
            <a:pPr eaLnBrk="1" hangingPunct="1"/>
            <a:fld id="{CC513F95-B67A-409C-B70A-7D0E57A92EBF}" type="slidenum">
              <a:rPr lang="fr-FR" smtClean="0"/>
              <a:pPr eaLnBrk="1" hangingPunct="1"/>
              <a:t>24</a:t>
            </a:fld>
            <a:endParaRPr lang="fr-FR" smtClean="0"/>
          </a:p>
        </p:txBody>
      </p:sp>
      <p:sp>
        <p:nvSpPr>
          <p:cNvPr id="66563" name="Rectangle 2"/>
          <p:cNvSpPr>
            <a:spLocks noGrp="1" noRot="1" noChangeAspect="1" noChangeArrowheads="1" noTextEdit="1"/>
          </p:cNvSpPr>
          <p:nvPr>
            <p:ph type="sldImg"/>
          </p:nvPr>
        </p:nvSpPr>
        <p:spPr>
          <a:ln/>
        </p:spPr>
      </p:sp>
      <p:sp>
        <p:nvSpPr>
          <p:cNvPr id="6656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Slide Image Placeholder 1"/>
          <p:cNvSpPr>
            <a:spLocks noGrp="1" noRot="1" noChangeAspect="1" noTextEdit="1"/>
          </p:cNvSpPr>
          <p:nvPr>
            <p:ph type="sldImg"/>
          </p:nvPr>
        </p:nvSpPr>
        <p:spPr>
          <a:ln/>
        </p:spPr>
      </p:sp>
      <p:sp>
        <p:nvSpPr>
          <p:cNvPr id="6758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
        <p:nvSpPr>
          <p:cNvPr id="6758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90600" eaLnBrk="0" hangingPunct="0">
              <a:defRPr>
                <a:solidFill>
                  <a:schemeClr val="tx1"/>
                </a:solidFill>
                <a:latin typeface="Arial" charset="0"/>
              </a:defRPr>
            </a:lvl1pPr>
            <a:lvl2pPr marL="742950" indent="-285750" defTabSz="990600" eaLnBrk="0" hangingPunct="0">
              <a:defRPr>
                <a:solidFill>
                  <a:schemeClr val="tx1"/>
                </a:solidFill>
                <a:latin typeface="Arial" charset="0"/>
              </a:defRPr>
            </a:lvl2pPr>
            <a:lvl3pPr marL="1143000" indent="-228600" defTabSz="990600" eaLnBrk="0" hangingPunct="0">
              <a:defRPr>
                <a:solidFill>
                  <a:schemeClr val="tx1"/>
                </a:solidFill>
                <a:latin typeface="Arial" charset="0"/>
              </a:defRPr>
            </a:lvl3pPr>
            <a:lvl4pPr marL="1600200" indent="-228600" defTabSz="990600" eaLnBrk="0" hangingPunct="0">
              <a:defRPr>
                <a:solidFill>
                  <a:schemeClr val="tx1"/>
                </a:solidFill>
                <a:latin typeface="Arial" charset="0"/>
              </a:defRPr>
            </a:lvl4pPr>
            <a:lvl5pPr marL="2057400" indent="-228600" defTabSz="990600" eaLnBrk="0" hangingPunct="0">
              <a:defRPr>
                <a:solidFill>
                  <a:schemeClr val="tx1"/>
                </a:solidFill>
                <a:latin typeface="Arial" charset="0"/>
              </a:defRPr>
            </a:lvl5pPr>
            <a:lvl6pPr marL="2514600" indent="-228600" defTabSz="990600" eaLnBrk="0" fontAlgn="base" hangingPunct="0">
              <a:spcBef>
                <a:spcPct val="0"/>
              </a:spcBef>
              <a:spcAft>
                <a:spcPct val="0"/>
              </a:spcAft>
              <a:defRPr>
                <a:solidFill>
                  <a:schemeClr val="tx1"/>
                </a:solidFill>
                <a:latin typeface="Arial" charset="0"/>
              </a:defRPr>
            </a:lvl6pPr>
            <a:lvl7pPr marL="2971800" indent="-228600" defTabSz="990600" eaLnBrk="0" fontAlgn="base" hangingPunct="0">
              <a:spcBef>
                <a:spcPct val="0"/>
              </a:spcBef>
              <a:spcAft>
                <a:spcPct val="0"/>
              </a:spcAft>
              <a:defRPr>
                <a:solidFill>
                  <a:schemeClr val="tx1"/>
                </a:solidFill>
                <a:latin typeface="Arial" charset="0"/>
              </a:defRPr>
            </a:lvl7pPr>
            <a:lvl8pPr marL="3429000" indent="-228600" defTabSz="990600" eaLnBrk="0" fontAlgn="base" hangingPunct="0">
              <a:spcBef>
                <a:spcPct val="0"/>
              </a:spcBef>
              <a:spcAft>
                <a:spcPct val="0"/>
              </a:spcAft>
              <a:defRPr>
                <a:solidFill>
                  <a:schemeClr val="tx1"/>
                </a:solidFill>
                <a:latin typeface="Arial" charset="0"/>
              </a:defRPr>
            </a:lvl8pPr>
            <a:lvl9pPr marL="3886200" indent="-228600" defTabSz="990600" eaLnBrk="0" fontAlgn="base" hangingPunct="0">
              <a:spcBef>
                <a:spcPct val="0"/>
              </a:spcBef>
              <a:spcAft>
                <a:spcPct val="0"/>
              </a:spcAft>
              <a:defRPr>
                <a:solidFill>
                  <a:schemeClr val="tx1"/>
                </a:solidFill>
                <a:latin typeface="Arial" charset="0"/>
              </a:defRPr>
            </a:lvl9pPr>
          </a:lstStyle>
          <a:p>
            <a:pPr eaLnBrk="1" hangingPunct="1"/>
            <a:fld id="{74545D5B-D22D-441C-B4E5-C9B48EB0AB33}" type="slidenum">
              <a:rPr lang="fr-FR" smtClean="0"/>
              <a:pPr eaLnBrk="1" hangingPunct="1"/>
              <a:t>25</a:t>
            </a:fld>
            <a:endParaRPr lang="fr-FR"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90600" eaLnBrk="0" hangingPunct="0">
              <a:defRPr>
                <a:solidFill>
                  <a:schemeClr val="tx1"/>
                </a:solidFill>
                <a:latin typeface="Arial" charset="0"/>
              </a:defRPr>
            </a:lvl1pPr>
            <a:lvl2pPr marL="742950" indent="-285750" defTabSz="990600" eaLnBrk="0" hangingPunct="0">
              <a:defRPr>
                <a:solidFill>
                  <a:schemeClr val="tx1"/>
                </a:solidFill>
                <a:latin typeface="Arial" charset="0"/>
              </a:defRPr>
            </a:lvl2pPr>
            <a:lvl3pPr marL="1143000" indent="-228600" defTabSz="990600" eaLnBrk="0" hangingPunct="0">
              <a:defRPr>
                <a:solidFill>
                  <a:schemeClr val="tx1"/>
                </a:solidFill>
                <a:latin typeface="Arial" charset="0"/>
              </a:defRPr>
            </a:lvl3pPr>
            <a:lvl4pPr marL="1600200" indent="-228600" defTabSz="990600" eaLnBrk="0" hangingPunct="0">
              <a:defRPr>
                <a:solidFill>
                  <a:schemeClr val="tx1"/>
                </a:solidFill>
                <a:latin typeface="Arial" charset="0"/>
              </a:defRPr>
            </a:lvl4pPr>
            <a:lvl5pPr marL="2057400" indent="-228600" defTabSz="990600" eaLnBrk="0" hangingPunct="0">
              <a:defRPr>
                <a:solidFill>
                  <a:schemeClr val="tx1"/>
                </a:solidFill>
                <a:latin typeface="Arial" charset="0"/>
              </a:defRPr>
            </a:lvl5pPr>
            <a:lvl6pPr marL="2514600" indent="-228600" defTabSz="990600" eaLnBrk="0" fontAlgn="base" hangingPunct="0">
              <a:spcBef>
                <a:spcPct val="0"/>
              </a:spcBef>
              <a:spcAft>
                <a:spcPct val="0"/>
              </a:spcAft>
              <a:defRPr>
                <a:solidFill>
                  <a:schemeClr val="tx1"/>
                </a:solidFill>
                <a:latin typeface="Arial" charset="0"/>
              </a:defRPr>
            </a:lvl6pPr>
            <a:lvl7pPr marL="2971800" indent="-228600" defTabSz="990600" eaLnBrk="0" fontAlgn="base" hangingPunct="0">
              <a:spcBef>
                <a:spcPct val="0"/>
              </a:spcBef>
              <a:spcAft>
                <a:spcPct val="0"/>
              </a:spcAft>
              <a:defRPr>
                <a:solidFill>
                  <a:schemeClr val="tx1"/>
                </a:solidFill>
                <a:latin typeface="Arial" charset="0"/>
              </a:defRPr>
            </a:lvl7pPr>
            <a:lvl8pPr marL="3429000" indent="-228600" defTabSz="990600" eaLnBrk="0" fontAlgn="base" hangingPunct="0">
              <a:spcBef>
                <a:spcPct val="0"/>
              </a:spcBef>
              <a:spcAft>
                <a:spcPct val="0"/>
              </a:spcAft>
              <a:defRPr>
                <a:solidFill>
                  <a:schemeClr val="tx1"/>
                </a:solidFill>
                <a:latin typeface="Arial" charset="0"/>
              </a:defRPr>
            </a:lvl8pPr>
            <a:lvl9pPr marL="3886200" indent="-228600" defTabSz="990600" eaLnBrk="0" fontAlgn="base" hangingPunct="0">
              <a:spcBef>
                <a:spcPct val="0"/>
              </a:spcBef>
              <a:spcAft>
                <a:spcPct val="0"/>
              </a:spcAft>
              <a:defRPr>
                <a:solidFill>
                  <a:schemeClr val="tx1"/>
                </a:solidFill>
                <a:latin typeface="Arial" charset="0"/>
              </a:defRPr>
            </a:lvl9pPr>
          </a:lstStyle>
          <a:p>
            <a:pPr eaLnBrk="1" hangingPunct="1"/>
            <a:fld id="{72466075-6DA7-43FA-8FD7-6B905F035F88}" type="slidenum">
              <a:rPr lang="fr-FR" smtClean="0"/>
              <a:pPr eaLnBrk="1" hangingPunct="1"/>
              <a:t>26</a:t>
            </a:fld>
            <a:endParaRPr lang="fr-FR" smtClean="0"/>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90600" eaLnBrk="0" hangingPunct="0">
              <a:defRPr>
                <a:solidFill>
                  <a:schemeClr val="tx1"/>
                </a:solidFill>
                <a:latin typeface="Arial" charset="0"/>
              </a:defRPr>
            </a:lvl1pPr>
            <a:lvl2pPr marL="742950" indent="-285750" defTabSz="990600" eaLnBrk="0" hangingPunct="0">
              <a:defRPr>
                <a:solidFill>
                  <a:schemeClr val="tx1"/>
                </a:solidFill>
                <a:latin typeface="Arial" charset="0"/>
              </a:defRPr>
            </a:lvl2pPr>
            <a:lvl3pPr marL="1143000" indent="-228600" defTabSz="990600" eaLnBrk="0" hangingPunct="0">
              <a:defRPr>
                <a:solidFill>
                  <a:schemeClr val="tx1"/>
                </a:solidFill>
                <a:latin typeface="Arial" charset="0"/>
              </a:defRPr>
            </a:lvl3pPr>
            <a:lvl4pPr marL="1600200" indent="-228600" defTabSz="990600" eaLnBrk="0" hangingPunct="0">
              <a:defRPr>
                <a:solidFill>
                  <a:schemeClr val="tx1"/>
                </a:solidFill>
                <a:latin typeface="Arial" charset="0"/>
              </a:defRPr>
            </a:lvl4pPr>
            <a:lvl5pPr marL="2057400" indent="-228600" defTabSz="990600" eaLnBrk="0" hangingPunct="0">
              <a:defRPr>
                <a:solidFill>
                  <a:schemeClr val="tx1"/>
                </a:solidFill>
                <a:latin typeface="Arial" charset="0"/>
              </a:defRPr>
            </a:lvl5pPr>
            <a:lvl6pPr marL="2514600" indent="-228600" defTabSz="990600" eaLnBrk="0" fontAlgn="base" hangingPunct="0">
              <a:spcBef>
                <a:spcPct val="0"/>
              </a:spcBef>
              <a:spcAft>
                <a:spcPct val="0"/>
              </a:spcAft>
              <a:defRPr>
                <a:solidFill>
                  <a:schemeClr val="tx1"/>
                </a:solidFill>
                <a:latin typeface="Arial" charset="0"/>
              </a:defRPr>
            </a:lvl6pPr>
            <a:lvl7pPr marL="2971800" indent="-228600" defTabSz="990600" eaLnBrk="0" fontAlgn="base" hangingPunct="0">
              <a:spcBef>
                <a:spcPct val="0"/>
              </a:spcBef>
              <a:spcAft>
                <a:spcPct val="0"/>
              </a:spcAft>
              <a:defRPr>
                <a:solidFill>
                  <a:schemeClr val="tx1"/>
                </a:solidFill>
                <a:latin typeface="Arial" charset="0"/>
              </a:defRPr>
            </a:lvl7pPr>
            <a:lvl8pPr marL="3429000" indent="-228600" defTabSz="990600" eaLnBrk="0" fontAlgn="base" hangingPunct="0">
              <a:spcBef>
                <a:spcPct val="0"/>
              </a:spcBef>
              <a:spcAft>
                <a:spcPct val="0"/>
              </a:spcAft>
              <a:defRPr>
                <a:solidFill>
                  <a:schemeClr val="tx1"/>
                </a:solidFill>
                <a:latin typeface="Arial" charset="0"/>
              </a:defRPr>
            </a:lvl8pPr>
            <a:lvl9pPr marL="3886200" indent="-228600" defTabSz="990600" eaLnBrk="0" fontAlgn="base" hangingPunct="0">
              <a:spcBef>
                <a:spcPct val="0"/>
              </a:spcBef>
              <a:spcAft>
                <a:spcPct val="0"/>
              </a:spcAft>
              <a:defRPr>
                <a:solidFill>
                  <a:schemeClr val="tx1"/>
                </a:solidFill>
                <a:latin typeface="Arial" charset="0"/>
              </a:defRPr>
            </a:lvl9pPr>
          </a:lstStyle>
          <a:p>
            <a:pPr eaLnBrk="1" hangingPunct="1"/>
            <a:fld id="{8CAC99CC-36C1-4576-81BB-2ADB352B6FF1}" type="slidenum">
              <a:rPr lang="fr-FR" smtClean="0"/>
              <a:pPr eaLnBrk="1" hangingPunct="1"/>
              <a:t>27</a:t>
            </a:fld>
            <a:endParaRPr lang="fr-FR" smtClean="0"/>
          </a:p>
        </p:txBody>
      </p:sp>
      <p:sp>
        <p:nvSpPr>
          <p:cNvPr id="69635" name="Rectangle 2"/>
          <p:cNvSpPr>
            <a:spLocks noGrp="1" noRot="1" noChangeAspect="1" noChangeArrowheads="1" noTextEdit="1"/>
          </p:cNvSpPr>
          <p:nvPr>
            <p:ph type="sldImg"/>
          </p:nvPr>
        </p:nvSpPr>
        <p:spPr>
          <a:ln/>
        </p:spPr>
      </p:sp>
      <p:sp>
        <p:nvSpPr>
          <p:cNvPr id="6963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smtClean="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Slide Image Placeholder 1"/>
          <p:cNvSpPr>
            <a:spLocks noGrp="1" noRot="1" noChangeAspect="1" noTextEdit="1"/>
          </p:cNvSpPr>
          <p:nvPr>
            <p:ph type="sldImg"/>
          </p:nvPr>
        </p:nvSpPr>
        <p:spPr>
          <a:ln/>
        </p:spPr>
      </p:sp>
      <p:sp>
        <p:nvSpPr>
          <p:cNvPr id="706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
        <p:nvSpPr>
          <p:cNvPr id="7066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90600" eaLnBrk="0" hangingPunct="0">
              <a:defRPr>
                <a:solidFill>
                  <a:schemeClr val="tx1"/>
                </a:solidFill>
                <a:latin typeface="Arial" charset="0"/>
              </a:defRPr>
            </a:lvl1pPr>
            <a:lvl2pPr marL="742950" indent="-285750" defTabSz="990600" eaLnBrk="0" hangingPunct="0">
              <a:defRPr>
                <a:solidFill>
                  <a:schemeClr val="tx1"/>
                </a:solidFill>
                <a:latin typeface="Arial" charset="0"/>
              </a:defRPr>
            </a:lvl2pPr>
            <a:lvl3pPr marL="1143000" indent="-228600" defTabSz="990600" eaLnBrk="0" hangingPunct="0">
              <a:defRPr>
                <a:solidFill>
                  <a:schemeClr val="tx1"/>
                </a:solidFill>
                <a:latin typeface="Arial" charset="0"/>
              </a:defRPr>
            </a:lvl3pPr>
            <a:lvl4pPr marL="1600200" indent="-228600" defTabSz="990600" eaLnBrk="0" hangingPunct="0">
              <a:defRPr>
                <a:solidFill>
                  <a:schemeClr val="tx1"/>
                </a:solidFill>
                <a:latin typeface="Arial" charset="0"/>
              </a:defRPr>
            </a:lvl4pPr>
            <a:lvl5pPr marL="2057400" indent="-228600" defTabSz="990600" eaLnBrk="0" hangingPunct="0">
              <a:defRPr>
                <a:solidFill>
                  <a:schemeClr val="tx1"/>
                </a:solidFill>
                <a:latin typeface="Arial" charset="0"/>
              </a:defRPr>
            </a:lvl5pPr>
            <a:lvl6pPr marL="2514600" indent="-228600" defTabSz="990600" eaLnBrk="0" fontAlgn="base" hangingPunct="0">
              <a:spcBef>
                <a:spcPct val="0"/>
              </a:spcBef>
              <a:spcAft>
                <a:spcPct val="0"/>
              </a:spcAft>
              <a:defRPr>
                <a:solidFill>
                  <a:schemeClr val="tx1"/>
                </a:solidFill>
                <a:latin typeface="Arial" charset="0"/>
              </a:defRPr>
            </a:lvl6pPr>
            <a:lvl7pPr marL="2971800" indent="-228600" defTabSz="990600" eaLnBrk="0" fontAlgn="base" hangingPunct="0">
              <a:spcBef>
                <a:spcPct val="0"/>
              </a:spcBef>
              <a:spcAft>
                <a:spcPct val="0"/>
              </a:spcAft>
              <a:defRPr>
                <a:solidFill>
                  <a:schemeClr val="tx1"/>
                </a:solidFill>
                <a:latin typeface="Arial" charset="0"/>
              </a:defRPr>
            </a:lvl7pPr>
            <a:lvl8pPr marL="3429000" indent="-228600" defTabSz="990600" eaLnBrk="0" fontAlgn="base" hangingPunct="0">
              <a:spcBef>
                <a:spcPct val="0"/>
              </a:spcBef>
              <a:spcAft>
                <a:spcPct val="0"/>
              </a:spcAft>
              <a:defRPr>
                <a:solidFill>
                  <a:schemeClr val="tx1"/>
                </a:solidFill>
                <a:latin typeface="Arial" charset="0"/>
              </a:defRPr>
            </a:lvl8pPr>
            <a:lvl9pPr marL="3886200" indent="-228600" defTabSz="990600" eaLnBrk="0" fontAlgn="base" hangingPunct="0">
              <a:spcBef>
                <a:spcPct val="0"/>
              </a:spcBef>
              <a:spcAft>
                <a:spcPct val="0"/>
              </a:spcAft>
              <a:defRPr>
                <a:solidFill>
                  <a:schemeClr val="tx1"/>
                </a:solidFill>
                <a:latin typeface="Arial" charset="0"/>
              </a:defRPr>
            </a:lvl9pPr>
          </a:lstStyle>
          <a:p>
            <a:pPr eaLnBrk="1" hangingPunct="1"/>
            <a:fld id="{D891DE61-0B33-48DB-8682-CB31AA546B5A}" type="slidenum">
              <a:rPr lang="fr-FR" smtClean="0"/>
              <a:pPr eaLnBrk="1" hangingPunct="1"/>
              <a:t>28</a:t>
            </a:fld>
            <a:endParaRPr lang="fr-FR" smtClean="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90600" eaLnBrk="0" hangingPunct="0">
              <a:defRPr>
                <a:solidFill>
                  <a:schemeClr val="tx1"/>
                </a:solidFill>
                <a:latin typeface="Arial" charset="0"/>
              </a:defRPr>
            </a:lvl1pPr>
            <a:lvl2pPr marL="742950" indent="-285750" defTabSz="990600" eaLnBrk="0" hangingPunct="0">
              <a:defRPr>
                <a:solidFill>
                  <a:schemeClr val="tx1"/>
                </a:solidFill>
                <a:latin typeface="Arial" charset="0"/>
              </a:defRPr>
            </a:lvl2pPr>
            <a:lvl3pPr marL="1143000" indent="-228600" defTabSz="990600" eaLnBrk="0" hangingPunct="0">
              <a:defRPr>
                <a:solidFill>
                  <a:schemeClr val="tx1"/>
                </a:solidFill>
                <a:latin typeface="Arial" charset="0"/>
              </a:defRPr>
            </a:lvl3pPr>
            <a:lvl4pPr marL="1600200" indent="-228600" defTabSz="990600" eaLnBrk="0" hangingPunct="0">
              <a:defRPr>
                <a:solidFill>
                  <a:schemeClr val="tx1"/>
                </a:solidFill>
                <a:latin typeface="Arial" charset="0"/>
              </a:defRPr>
            </a:lvl4pPr>
            <a:lvl5pPr marL="2057400" indent="-228600" defTabSz="990600" eaLnBrk="0" hangingPunct="0">
              <a:defRPr>
                <a:solidFill>
                  <a:schemeClr val="tx1"/>
                </a:solidFill>
                <a:latin typeface="Arial" charset="0"/>
              </a:defRPr>
            </a:lvl5pPr>
            <a:lvl6pPr marL="2514600" indent="-228600" defTabSz="990600" eaLnBrk="0" fontAlgn="base" hangingPunct="0">
              <a:spcBef>
                <a:spcPct val="0"/>
              </a:spcBef>
              <a:spcAft>
                <a:spcPct val="0"/>
              </a:spcAft>
              <a:defRPr>
                <a:solidFill>
                  <a:schemeClr val="tx1"/>
                </a:solidFill>
                <a:latin typeface="Arial" charset="0"/>
              </a:defRPr>
            </a:lvl6pPr>
            <a:lvl7pPr marL="2971800" indent="-228600" defTabSz="990600" eaLnBrk="0" fontAlgn="base" hangingPunct="0">
              <a:spcBef>
                <a:spcPct val="0"/>
              </a:spcBef>
              <a:spcAft>
                <a:spcPct val="0"/>
              </a:spcAft>
              <a:defRPr>
                <a:solidFill>
                  <a:schemeClr val="tx1"/>
                </a:solidFill>
                <a:latin typeface="Arial" charset="0"/>
              </a:defRPr>
            </a:lvl7pPr>
            <a:lvl8pPr marL="3429000" indent="-228600" defTabSz="990600" eaLnBrk="0" fontAlgn="base" hangingPunct="0">
              <a:spcBef>
                <a:spcPct val="0"/>
              </a:spcBef>
              <a:spcAft>
                <a:spcPct val="0"/>
              </a:spcAft>
              <a:defRPr>
                <a:solidFill>
                  <a:schemeClr val="tx1"/>
                </a:solidFill>
                <a:latin typeface="Arial" charset="0"/>
              </a:defRPr>
            </a:lvl8pPr>
            <a:lvl9pPr marL="3886200" indent="-228600" defTabSz="990600" eaLnBrk="0" fontAlgn="base" hangingPunct="0">
              <a:spcBef>
                <a:spcPct val="0"/>
              </a:spcBef>
              <a:spcAft>
                <a:spcPct val="0"/>
              </a:spcAft>
              <a:defRPr>
                <a:solidFill>
                  <a:schemeClr val="tx1"/>
                </a:solidFill>
                <a:latin typeface="Arial" charset="0"/>
              </a:defRPr>
            </a:lvl9pPr>
          </a:lstStyle>
          <a:p>
            <a:pPr eaLnBrk="1" hangingPunct="1"/>
            <a:fld id="{3F271F3A-E24D-40B2-AD8D-5F4364229DDE}" type="slidenum">
              <a:rPr lang="fr-FR" smtClean="0"/>
              <a:pPr eaLnBrk="1" hangingPunct="1"/>
              <a:t>29</a:t>
            </a:fld>
            <a:endParaRPr lang="fr-FR" smtClean="0"/>
          </a:p>
        </p:txBody>
      </p:sp>
      <p:sp>
        <p:nvSpPr>
          <p:cNvPr id="71683" name="Rectangle 2"/>
          <p:cNvSpPr>
            <a:spLocks noGrp="1" noRot="1" noChangeAspect="1" noChangeArrowheads="1" noTextEdit="1"/>
          </p:cNvSpPr>
          <p:nvPr>
            <p:ph type="sldImg"/>
          </p:nvPr>
        </p:nvSpPr>
        <p:spPr>
          <a:ln/>
        </p:spPr>
      </p:sp>
      <p:sp>
        <p:nvSpPr>
          <p:cNvPr id="7168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smtClean="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Slide Image Placeholder 1"/>
          <p:cNvSpPr>
            <a:spLocks noGrp="1" noRot="1" noChangeAspect="1" noTextEdit="1"/>
          </p:cNvSpPr>
          <p:nvPr>
            <p:ph type="sldImg"/>
          </p:nvPr>
        </p:nvSpPr>
        <p:spPr>
          <a:ln/>
        </p:spPr>
      </p:sp>
      <p:sp>
        <p:nvSpPr>
          <p:cNvPr id="7270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
        <p:nvSpPr>
          <p:cNvPr id="7270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90600" eaLnBrk="0" hangingPunct="0">
              <a:defRPr>
                <a:solidFill>
                  <a:schemeClr val="tx1"/>
                </a:solidFill>
                <a:latin typeface="Arial" charset="0"/>
              </a:defRPr>
            </a:lvl1pPr>
            <a:lvl2pPr marL="742950" indent="-285750" defTabSz="990600" eaLnBrk="0" hangingPunct="0">
              <a:defRPr>
                <a:solidFill>
                  <a:schemeClr val="tx1"/>
                </a:solidFill>
                <a:latin typeface="Arial" charset="0"/>
              </a:defRPr>
            </a:lvl2pPr>
            <a:lvl3pPr marL="1143000" indent="-228600" defTabSz="990600" eaLnBrk="0" hangingPunct="0">
              <a:defRPr>
                <a:solidFill>
                  <a:schemeClr val="tx1"/>
                </a:solidFill>
                <a:latin typeface="Arial" charset="0"/>
              </a:defRPr>
            </a:lvl3pPr>
            <a:lvl4pPr marL="1600200" indent="-228600" defTabSz="990600" eaLnBrk="0" hangingPunct="0">
              <a:defRPr>
                <a:solidFill>
                  <a:schemeClr val="tx1"/>
                </a:solidFill>
                <a:latin typeface="Arial" charset="0"/>
              </a:defRPr>
            </a:lvl4pPr>
            <a:lvl5pPr marL="2057400" indent="-228600" defTabSz="990600" eaLnBrk="0" hangingPunct="0">
              <a:defRPr>
                <a:solidFill>
                  <a:schemeClr val="tx1"/>
                </a:solidFill>
                <a:latin typeface="Arial" charset="0"/>
              </a:defRPr>
            </a:lvl5pPr>
            <a:lvl6pPr marL="2514600" indent="-228600" defTabSz="990600" eaLnBrk="0" fontAlgn="base" hangingPunct="0">
              <a:spcBef>
                <a:spcPct val="0"/>
              </a:spcBef>
              <a:spcAft>
                <a:spcPct val="0"/>
              </a:spcAft>
              <a:defRPr>
                <a:solidFill>
                  <a:schemeClr val="tx1"/>
                </a:solidFill>
                <a:latin typeface="Arial" charset="0"/>
              </a:defRPr>
            </a:lvl6pPr>
            <a:lvl7pPr marL="2971800" indent="-228600" defTabSz="990600" eaLnBrk="0" fontAlgn="base" hangingPunct="0">
              <a:spcBef>
                <a:spcPct val="0"/>
              </a:spcBef>
              <a:spcAft>
                <a:spcPct val="0"/>
              </a:spcAft>
              <a:defRPr>
                <a:solidFill>
                  <a:schemeClr val="tx1"/>
                </a:solidFill>
                <a:latin typeface="Arial" charset="0"/>
              </a:defRPr>
            </a:lvl7pPr>
            <a:lvl8pPr marL="3429000" indent="-228600" defTabSz="990600" eaLnBrk="0" fontAlgn="base" hangingPunct="0">
              <a:spcBef>
                <a:spcPct val="0"/>
              </a:spcBef>
              <a:spcAft>
                <a:spcPct val="0"/>
              </a:spcAft>
              <a:defRPr>
                <a:solidFill>
                  <a:schemeClr val="tx1"/>
                </a:solidFill>
                <a:latin typeface="Arial" charset="0"/>
              </a:defRPr>
            </a:lvl8pPr>
            <a:lvl9pPr marL="3886200" indent="-228600" defTabSz="990600" eaLnBrk="0" fontAlgn="base" hangingPunct="0">
              <a:spcBef>
                <a:spcPct val="0"/>
              </a:spcBef>
              <a:spcAft>
                <a:spcPct val="0"/>
              </a:spcAft>
              <a:defRPr>
                <a:solidFill>
                  <a:schemeClr val="tx1"/>
                </a:solidFill>
                <a:latin typeface="Arial" charset="0"/>
              </a:defRPr>
            </a:lvl9pPr>
          </a:lstStyle>
          <a:p>
            <a:pPr eaLnBrk="1" hangingPunct="1"/>
            <a:fld id="{95C94DE7-1962-44AD-A65C-477DD5A9166F}" type="slidenum">
              <a:rPr lang="fr-FR" smtClean="0"/>
              <a:pPr eaLnBrk="1" hangingPunct="1"/>
              <a:t>30</a:t>
            </a:fld>
            <a:endParaRPr lang="fr-FR" smtClean="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90600" eaLnBrk="0" hangingPunct="0">
              <a:defRPr>
                <a:solidFill>
                  <a:schemeClr val="tx1"/>
                </a:solidFill>
                <a:latin typeface="Arial" charset="0"/>
              </a:defRPr>
            </a:lvl1pPr>
            <a:lvl2pPr marL="742950" indent="-285750" defTabSz="990600" eaLnBrk="0" hangingPunct="0">
              <a:defRPr>
                <a:solidFill>
                  <a:schemeClr val="tx1"/>
                </a:solidFill>
                <a:latin typeface="Arial" charset="0"/>
              </a:defRPr>
            </a:lvl2pPr>
            <a:lvl3pPr marL="1143000" indent="-228600" defTabSz="990600" eaLnBrk="0" hangingPunct="0">
              <a:defRPr>
                <a:solidFill>
                  <a:schemeClr val="tx1"/>
                </a:solidFill>
                <a:latin typeface="Arial" charset="0"/>
              </a:defRPr>
            </a:lvl3pPr>
            <a:lvl4pPr marL="1600200" indent="-228600" defTabSz="990600" eaLnBrk="0" hangingPunct="0">
              <a:defRPr>
                <a:solidFill>
                  <a:schemeClr val="tx1"/>
                </a:solidFill>
                <a:latin typeface="Arial" charset="0"/>
              </a:defRPr>
            </a:lvl4pPr>
            <a:lvl5pPr marL="2057400" indent="-228600" defTabSz="990600" eaLnBrk="0" hangingPunct="0">
              <a:defRPr>
                <a:solidFill>
                  <a:schemeClr val="tx1"/>
                </a:solidFill>
                <a:latin typeface="Arial" charset="0"/>
              </a:defRPr>
            </a:lvl5pPr>
            <a:lvl6pPr marL="2514600" indent="-228600" defTabSz="990600" eaLnBrk="0" fontAlgn="base" hangingPunct="0">
              <a:spcBef>
                <a:spcPct val="0"/>
              </a:spcBef>
              <a:spcAft>
                <a:spcPct val="0"/>
              </a:spcAft>
              <a:defRPr>
                <a:solidFill>
                  <a:schemeClr val="tx1"/>
                </a:solidFill>
                <a:latin typeface="Arial" charset="0"/>
              </a:defRPr>
            </a:lvl6pPr>
            <a:lvl7pPr marL="2971800" indent="-228600" defTabSz="990600" eaLnBrk="0" fontAlgn="base" hangingPunct="0">
              <a:spcBef>
                <a:spcPct val="0"/>
              </a:spcBef>
              <a:spcAft>
                <a:spcPct val="0"/>
              </a:spcAft>
              <a:defRPr>
                <a:solidFill>
                  <a:schemeClr val="tx1"/>
                </a:solidFill>
                <a:latin typeface="Arial" charset="0"/>
              </a:defRPr>
            </a:lvl7pPr>
            <a:lvl8pPr marL="3429000" indent="-228600" defTabSz="990600" eaLnBrk="0" fontAlgn="base" hangingPunct="0">
              <a:spcBef>
                <a:spcPct val="0"/>
              </a:spcBef>
              <a:spcAft>
                <a:spcPct val="0"/>
              </a:spcAft>
              <a:defRPr>
                <a:solidFill>
                  <a:schemeClr val="tx1"/>
                </a:solidFill>
                <a:latin typeface="Arial" charset="0"/>
              </a:defRPr>
            </a:lvl8pPr>
            <a:lvl9pPr marL="3886200" indent="-228600" defTabSz="990600" eaLnBrk="0" fontAlgn="base" hangingPunct="0">
              <a:spcBef>
                <a:spcPct val="0"/>
              </a:spcBef>
              <a:spcAft>
                <a:spcPct val="0"/>
              </a:spcAft>
              <a:defRPr>
                <a:solidFill>
                  <a:schemeClr val="tx1"/>
                </a:solidFill>
                <a:latin typeface="Arial" charset="0"/>
              </a:defRPr>
            </a:lvl9pPr>
          </a:lstStyle>
          <a:p>
            <a:pPr eaLnBrk="1" hangingPunct="1"/>
            <a:fld id="{4E491794-DBD9-499E-8F20-8560164B2FB1}" type="slidenum">
              <a:rPr lang="fr-FR" smtClean="0"/>
              <a:pPr eaLnBrk="1" hangingPunct="1"/>
              <a:t>31</a:t>
            </a:fld>
            <a:endParaRPr lang="fr-FR" smtClean="0"/>
          </a:p>
        </p:txBody>
      </p:sp>
      <p:sp>
        <p:nvSpPr>
          <p:cNvPr id="73731" name="Rectangle 2"/>
          <p:cNvSpPr>
            <a:spLocks noGrp="1" noRot="1" noChangeAspect="1" noChangeArrowheads="1" noTextEdit="1"/>
          </p:cNvSpPr>
          <p:nvPr>
            <p:ph type="sldImg"/>
          </p:nvPr>
        </p:nvSpPr>
        <p:spPr>
          <a:ln/>
        </p:spPr>
      </p:sp>
      <p:sp>
        <p:nvSpPr>
          <p:cNvPr id="7373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smtClean="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90600" eaLnBrk="0" hangingPunct="0">
              <a:defRPr>
                <a:solidFill>
                  <a:schemeClr val="tx1"/>
                </a:solidFill>
                <a:latin typeface="Arial" charset="0"/>
              </a:defRPr>
            </a:lvl1pPr>
            <a:lvl2pPr marL="742950" indent="-285750" defTabSz="990600" eaLnBrk="0" hangingPunct="0">
              <a:defRPr>
                <a:solidFill>
                  <a:schemeClr val="tx1"/>
                </a:solidFill>
                <a:latin typeface="Arial" charset="0"/>
              </a:defRPr>
            </a:lvl2pPr>
            <a:lvl3pPr marL="1143000" indent="-228600" defTabSz="990600" eaLnBrk="0" hangingPunct="0">
              <a:defRPr>
                <a:solidFill>
                  <a:schemeClr val="tx1"/>
                </a:solidFill>
                <a:latin typeface="Arial" charset="0"/>
              </a:defRPr>
            </a:lvl3pPr>
            <a:lvl4pPr marL="1600200" indent="-228600" defTabSz="990600" eaLnBrk="0" hangingPunct="0">
              <a:defRPr>
                <a:solidFill>
                  <a:schemeClr val="tx1"/>
                </a:solidFill>
                <a:latin typeface="Arial" charset="0"/>
              </a:defRPr>
            </a:lvl4pPr>
            <a:lvl5pPr marL="2057400" indent="-228600" defTabSz="990600" eaLnBrk="0" hangingPunct="0">
              <a:defRPr>
                <a:solidFill>
                  <a:schemeClr val="tx1"/>
                </a:solidFill>
                <a:latin typeface="Arial" charset="0"/>
              </a:defRPr>
            </a:lvl5pPr>
            <a:lvl6pPr marL="2514600" indent="-228600" defTabSz="990600" eaLnBrk="0" fontAlgn="base" hangingPunct="0">
              <a:spcBef>
                <a:spcPct val="0"/>
              </a:spcBef>
              <a:spcAft>
                <a:spcPct val="0"/>
              </a:spcAft>
              <a:defRPr>
                <a:solidFill>
                  <a:schemeClr val="tx1"/>
                </a:solidFill>
                <a:latin typeface="Arial" charset="0"/>
              </a:defRPr>
            </a:lvl6pPr>
            <a:lvl7pPr marL="2971800" indent="-228600" defTabSz="990600" eaLnBrk="0" fontAlgn="base" hangingPunct="0">
              <a:spcBef>
                <a:spcPct val="0"/>
              </a:spcBef>
              <a:spcAft>
                <a:spcPct val="0"/>
              </a:spcAft>
              <a:defRPr>
                <a:solidFill>
                  <a:schemeClr val="tx1"/>
                </a:solidFill>
                <a:latin typeface="Arial" charset="0"/>
              </a:defRPr>
            </a:lvl7pPr>
            <a:lvl8pPr marL="3429000" indent="-228600" defTabSz="990600" eaLnBrk="0" fontAlgn="base" hangingPunct="0">
              <a:spcBef>
                <a:spcPct val="0"/>
              </a:spcBef>
              <a:spcAft>
                <a:spcPct val="0"/>
              </a:spcAft>
              <a:defRPr>
                <a:solidFill>
                  <a:schemeClr val="tx1"/>
                </a:solidFill>
                <a:latin typeface="Arial" charset="0"/>
              </a:defRPr>
            </a:lvl8pPr>
            <a:lvl9pPr marL="3886200" indent="-228600" defTabSz="990600" eaLnBrk="0" fontAlgn="base" hangingPunct="0">
              <a:spcBef>
                <a:spcPct val="0"/>
              </a:spcBef>
              <a:spcAft>
                <a:spcPct val="0"/>
              </a:spcAft>
              <a:defRPr>
                <a:solidFill>
                  <a:schemeClr val="tx1"/>
                </a:solidFill>
                <a:latin typeface="Arial" charset="0"/>
              </a:defRPr>
            </a:lvl9pPr>
          </a:lstStyle>
          <a:p>
            <a:pPr eaLnBrk="1" hangingPunct="1"/>
            <a:fld id="{B99C9262-77D6-4BA8-AF97-A95BDE43ECE9}" type="slidenum">
              <a:rPr lang="fr-FR" smtClean="0"/>
              <a:pPr eaLnBrk="1" hangingPunct="1"/>
              <a:t>32</a:t>
            </a:fld>
            <a:endParaRPr lang="fr-FR" smtClean="0"/>
          </a:p>
        </p:txBody>
      </p:sp>
      <p:sp>
        <p:nvSpPr>
          <p:cNvPr id="74755" name="Rectangle 2"/>
          <p:cNvSpPr>
            <a:spLocks noGrp="1" noRot="1" noChangeAspect="1" noChangeArrowheads="1" noTextEdit="1"/>
          </p:cNvSpPr>
          <p:nvPr>
            <p:ph type="sldImg"/>
          </p:nvPr>
        </p:nvSpPr>
        <p:spPr>
          <a:ln/>
        </p:spPr>
      </p:sp>
      <p:sp>
        <p:nvSpPr>
          <p:cNvPr id="7475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smtClean="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90600" eaLnBrk="0" hangingPunct="0">
              <a:defRPr>
                <a:solidFill>
                  <a:schemeClr val="tx1"/>
                </a:solidFill>
                <a:latin typeface="Arial" charset="0"/>
              </a:defRPr>
            </a:lvl1pPr>
            <a:lvl2pPr marL="742950" indent="-285750" defTabSz="990600" eaLnBrk="0" hangingPunct="0">
              <a:defRPr>
                <a:solidFill>
                  <a:schemeClr val="tx1"/>
                </a:solidFill>
                <a:latin typeface="Arial" charset="0"/>
              </a:defRPr>
            </a:lvl2pPr>
            <a:lvl3pPr marL="1143000" indent="-228600" defTabSz="990600" eaLnBrk="0" hangingPunct="0">
              <a:defRPr>
                <a:solidFill>
                  <a:schemeClr val="tx1"/>
                </a:solidFill>
                <a:latin typeface="Arial" charset="0"/>
              </a:defRPr>
            </a:lvl3pPr>
            <a:lvl4pPr marL="1600200" indent="-228600" defTabSz="990600" eaLnBrk="0" hangingPunct="0">
              <a:defRPr>
                <a:solidFill>
                  <a:schemeClr val="tx1"/>
                </a:solidFill>
                <a:latin typeface="Arial" charset="0"/>
              </a:defRPr>
            </a:lvl4pPr>
            <a:lvl5pPr marL="2057400" indent="-228600" defTabSz="990600" eaLnBrk="0" hangingPunct="0">
              <a:defRPr>
                <a:solidFill>
                  <a:schemeClr val="tx1"/>
                </a:solidFill>
                <a:latin typeface="Arial" charset="0"/>
              </a:defRPr>
            </a:lvl5pPr>
            <a:lvl6pPr marL="2514600" indent="-228600" defTabSz="990600" eaLnBrk="0" fontAlgn="base" hangingPunct="0">
              <a:spcBef>
                <a:spcPct val="0"/>
              </a:spcBef>
              <a:spcAft>
                <a:spcPct val="0"/>
              </a:spcAft>
              <a:defRPr>
                <a:solidFill>
                  <a:schemeClr val="tx1"/>
                </a:solidFill>
                <a:latin typeface="Arial" charset="0"/>
              </a:defRPr>
            </a:lvl6pPr>
            <a:lvl7pPr marL="2971800" indent="-228600" defTabSz="990600" eaLnBrk="0" fontAlgn="base" hangingPunct="0">
              <a:spcBef>
                <a:spcPct val="0"/>
              </a:spcBef>
              <a:spcAft>
                <a:spcPct val="0"/>
              </a:spcAft>
              <a:defRPr>
                <a:solidFill>
                  <a:schemeClr val="tx1"/>
                </a:solidFill>
                <a:latin typeface="Arial" charset="0"/>
              </a:defRPr>
            </a:lvl7pPr>
            <a:lvl8pPr marL="3429000" indent="-228600" defTabSz="990600" eaLnBrk="0" fontAlgn="base" hangingPunct="0">
              <a:spcBef>
                <a:spcPct val="0"/>
              </a:spcBef>
              <a:spcAft>
                <a:spcPct val="0"/>
              </a:spcAft>
              <a:defRPr>
                <a:solidFill>
                  <a:schemeClr val="tx1"/>
                </a:solidFill>
                <a:latin typeface="Arial" charset="0"/>
              </a:defRPr>
            </a:lvl8pPr>
            <a:lvl9pPr marL="3886200" indent="-228600" defTabSz="990600" eaLnBrk="0" fontAlgn="base" hangingPunct="0">
              <a:spcBef>
                <a:spcPct val="0"/>
              </a:spcBef>
              <a:spcAft>
                <a:spcPct val="0"/>
              </a:spcAft>
              <a:defRPr>
                <a:solidFill>
                  <a:schemeClr val="tx1"/>
                </a:solidFill>
                <a:latin typeface="Arial" charset="0"/>
              </a:defRPr>
            </a:lvl9pPr>
          </a:lstStyle>
          <a:p>
            <a:pPr eaLnBrk="1" hangingPunct="1"/>
            <a:fld id="{09EF89AD-FB09-4E71-B789-7733B967E994}" type="slidenum">
              <a:rPr lang="fr-FR" smtClean="0"/>
              <a:pPr eaLnBrk="1" hangingPunct="1"/>
              <a:t>33</a:t>
            </a:fld>
            <a:endParaRPr lang="fr-FR" smtClean="0"/>
          </a:p>
        </p:txBody>
      </p:sp>
      <p:sp>
        <p:nvSpPr>
          <p:cNvPr id="75779" name="Rectangle 2"/>
          <p:cNvSpPr>
            <a:spLocks noGrp="1" noRot="1" noChangeAspect="1" noChangeArrowheads="1" noTextEdit="1"/>
          </p:cNvSpPr>
          <p:nvPr>
            <p:ph type="sldImg"/>
          </p:nvPr>
        </p:nvSpPr>
        <p:spPr>
          <a:ln/>
        </p:spPr>
      </p:sp>
      <p:sp>
        <p:nvSpPr>
          <p:cNvPr id="7578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smtClean="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90600" eaLnBrk="0" hangingPunct="0">
              <a:defRPr>
                <a:solidFill>
                  <a:schemeClr val="tx1"/>
                </a:solidFill>
                <a:latin typeface="Arial" charset="0"/>
              </a:defRPr>
            </a:lvl1pPr>
            <a:lvl2pPr marL="742950" indent="-285750" defTabSz="990600" eaLnBrk="0" hangingPunct="0">
              <a:defRPr>
                <a:solidFill>
                  <a:schemeClr val="tx1"/>
                </a:solidFill>
                <a:latin typeface="Arial" charset="0"/>
              </a:defRPr>
            </a:lvl2pPr>
            <a:lvl3pPr marL="1143000" indent="-228600" defTabSz="990600" eaLnBrk="0" hangingPunct="0">
              <a:defRPr>
                <a:solidFill>
                  <a:schemeClr val="tx1"/>
                </a:solidFill>
                <a:latin typeface="Arial" charset="0"/>
              </a:defRPr>
            </a:lvl3pPr>
            <a:lvl4pPr marL="1600200" indent="-228600" defTabSz="990600" eaLnBrk="0" hangingPunct="0">
              <a:defRPr>
                <a:solidFill>
                  <a:schemeClr val="tx1"/>
                </a:solidFill>
                <a:latin typeface="Arial" charset="0"/>
              </a:defRPr>
            </a:lvl4pPr>
            <a:lvl5pPr marL="2057400" indent="-228600" defTabSz="990600" eaLnBrk="0" hangingPunct="0">
              <a:defRPr>
                <a:solidFill>
                  <a:schemeClr val="tx1"/>
                </a:solidFill>
                <a:latin typeface="Arial" charset="0"/>
              </a:defRPr>
            </a:lvl5pPr>
            <a:lvl6pPr marL="2514600" indent="-228600" defTabSz="990600" eaLnBrk="0" fontAlgn="base" hangingPunct="0">
              <a:spcBef>
                <a:spcPct val="0"/>
              </a:spcBef>
              <a:spcAft>
                <a:spcPct val="0"/>
              </a:spcAft>
              <a:defRPr>
                <a:solidFill>
                  <a:schemeClr val="tx1"/>
                </a:solidFill>
                <a:latin typeface="Arial" charset="0"/>
              </a:defRPr>
            </a:lvl6pPr>
            <a:lvl7pPr marL="2971800" indent="-228600" defTabSz="990600" eaLnBrk="0" fontAlgn="base" hangingPunct="0">
              <a:spcBef>
                <a:spcPct val="0"/>
              </a:spcBef>
              <a:spcAft>
                <a:spcPct val="0"/>
              </a:spcAft>
              <a:defRPr>
                <a:solidFill>
                  <a:schemeClr val="tx1"/>
                </a:solidFill>
                <a:latin typeface="Arial" charset="0"/>
              </a:defRPr>
            </a:lvl7pPr>
            <a:lvl8pPr marL="3429000" indent="-228600" defTabSz="990600" eaLnBrk="0" fontAlgn="base" hangingPunct="0">
              <a:spcBef>
                <a:spcPct val="0"/>
              </a:spcBef>
              <a:spcAft>
                <a:spcPct val="0"/>
              </a:spcAft>
              <a:defRPr>
                <a:solidFill>
                  <a:schemeClr val="tx1"/>
                </a:solidFill>
                <a:latin typeface="Arial" charset="0"/>
              </a:defRPr>
            </a:lvl8pPr>
            <a:lvl9pPr marL="3886200" indent="-228600" defTabSz="990600" eaLnBrk="0" fontAlgn="base" hangingPunct="0">
              <a:spcBef>
                <a:spcPct val="0"/>
              </a:spcBef>
              <a:spcAft>
                <a:spcPct val="0"/>
              </a:spcAft>
              <a:defRPr>
                <a:solidFill>
                  <a:schemeClr val="tx1"/>
                </a:solidFill>
                <a:latin typeface="Arial" charset="0"/>
              </a:defRPr>
            </a:lvl9pPr>
          </a:lstStyle>
          <a:p>
            <a:pPr eaLnBrk="1" hangingPunct="1"/>
            <a:fld id="{F2FDA948-90F6-4C5F-9EA7-F1F1DDBB8852}" type="slidenum">
              <a:rPr lang="fr-FR" smtClean="0"/>
              <a:pPr eaLnBrk="1" hangingPunct="1"/>
              <a:t>34</a:t>
            </a:fld>
            <a:endParaRPr lang="fr-FR" smtClean="0"/>
          </a:p>
        </p:txBody>
      </p:sp>
      <p:sp>
        <p:nvSpPr>
          <p:cNvPr id="76803" name="Rectangle 2"/>
          <p:cNvSpPr>
            <a:spLocks noGrp="1" noRot="1" noChangeAspect="1" noChangeArrowheads="1" noTextEdit="1"/>
          </p:cNvSpPr>
          <p:nvPr>
            <p:ph type="sldImg"/>
          </p:nvPr>
        </p:nvSpPr>
        <p:spPr>
          <a:ln/>
        </p:spPr>
      </p:sp>
      <p:sp>
        <p:nvSpPr>
          <p:cNvPr id="7680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smtClean="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90600" eaLnBrk="0" hangingPunct="0">
              <a:defRPr>
                <a:solidFill>
                  <a:schemeClr val="tx1"/>
                </a:solidFill>
                <a:latin typeface="Arial" charset="0"/>
              </a:defRPr>
            </a:lvl1pPr>
            <a:lvl2pPr marL="742950" indent="-285750" defTabSz="990600" eaLnBrk="0" hangingPunct="0">
              <a:defRPr>
                <a:solidFill>
                  <a:schemeClr val="tx1"/>
                </a:solidFill>
                <a:latin typeface="Arial" charset="0"/>
              </a:defRPr>
            </a:lvl2pPr>
            <a:lvl3pPr marL="1143000" indent="-228600" defTabSz="990600" eaLnBrk="0" hangingPunct="0">
              <a:defRPr>
                <a:solidFill>
                  <a:schemeClr val="tx1"/>
                </a:solidFill>
                <a:latin typeface="Arial" charset="0"/>
              </a:defRPr>
            </a:lvl3pPr>
            <a:lvl4pPr marL="1600200" indent="-228600" defTabSz="990600" eaLnBrk="0" hangingPunct="0">
              <a:defRPr>
                <a:solidFill>
                  <a:schemeClr val="tx1"/>
                </a:solidFill>
                <a:latin typeface="Arial" charset="0"/>
              </a:defRPr>
            </a:lvl4pPr>
            <a:lvl5pPr marL="2057400" indent="-228600" defTabSz="990600" eaLnBrk="0" hangingPunct="0">
              <a:defRPr>
                <a:solidFill>
                  <a:schemeClr val="tx1"/>
                </a:solidFill>
                <a:latin typeface="Arial" charset="0"/>
              </a:defRPr>
            </a:lvl5pPr>
            <a:lvl6pPr marL="2514600" indent="-228600" defTabSz="990600" eaLnBrk="0" fontAlgn="base" hangingPunct="0">
              <a:spcBef>
                <a:spcPct val="0"/>
              </a:spcBef>
              <a:spcAft>
                <a:spcPct val="0"/>
              </a:spcAft>
              <a:defRPr>
                <a:solidFill>
                  <a:schemeClr val="tx1"/>
                </a:solidFill>
                <a:latin typeface="Arial" charset="0"/>
              </a:defRPr>
            </a:lvl6pPr>
            <a:lvl7pPr marL="2971800" indent="-228600" defTabSz="990600" eaLnBrk="0" fontAlgn="base" hangingPunct="0">
              <a:spcBef>
                <a:spcPct val="0"/>
              </a:spcBef>
              <a:spcAft>
                <a:spcPct val="0"/>
              </a:spcAft>
              <a:defRPr>
                <a:solidFill>
                  <a:schemeClr val="tx1"/>
                </a:solidFill>
                <a:latin typeface="Arial" charset="0"/>
              </a:defRPr>
            </a:lvl7pPr>
            <a:lvl8pPr marL="3429000" indent="-228600" defTabSz="990600" eaLnBrk="0" fontAlgn="base" hangingPunct="0">
              <a:spcBef>
                <a:spcPct val="0"/>
              </a:spcBef>
              <a:spcAft>
                <a:spcPct val="0"/>
              </a:spcAft>
              <a:defRPr>
                <a:solidFill>
                  <a:schemeClr val="tx1"/>
                </a:solidFill>
                <a:latin typeface="Arial" charset="0"/>
              </a:defRPr>
            </a:lvl8pPr>
            <a:lvl9pPr marL="3886200" indent="-228600" defTabSz="990600" eaLnBrk="0" fontAlgn="base" hangingPunct="0">
              <a:spcBef>
                <a:spcPct val="0"/>
              </a:spcBef>
              <a:spcAft>
                <a:spcPct val="0"/>
              </a:spcAft>
              <a:defRPr>
                <a:solidFill>
                  <a:schemeClr val="tx1"/>
                </a:solidFill>
                <a:latin typeface="Arial" charset="0"/>
              </a:defRPr>
            </a:lvl9pPr>
          </a:lstStyle>
          <a:p>
            <a:pPr eaLnBrk="1" hangingPunct="1"/>
            <a:fld id="{B67ED81F-61D6-4613-B35C-1136B6D07E31}" type="slidenum">
              <a:rPr lang="fr-FR" smtClean="0"/>
              <a:pPr eaLnBrk="1" hangingPunct="1"/>
              <a:t>36</a:t>
            </a:fld>
            <a:endParaRPr lang="fr-FR" smtClean="0"/>
          </a:p>
        </p:txBody>
      </p:sp>
      <p:sp>
        <p:nvSpPr>
          <p:cNvPr id="77827" name="Rectangle 2"/>
          <p:cNvSpPr>
            <a:spLocks noGrp="1" noRot="1" noChangeAspect="1" noChangeArrowheads="1" noTextEdit="1"/>
          </p:cNvSpPr>
          <p:nvPr>
            <p:ph type="sldImg"/>
          </p:nvPr>
        </p:nvSpPr>
        <p:spPr>
          <a:ln/>
        </p:spPr>
      </p:sp>
      <p:sp>
        <p:nvSpPr>
          <p:cNvPr id="7782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smtClean="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90600" eaLnBrk="0" hangingPunct="0">
              <a:defRPr>
                <a:solidFill>
                  <a:schemeClr val="tx1"/>
                </a:solidFill>
                <a:latin typeface="Arial" charset="0"/>
              </a:defRPr>
            </a:lvl1pPr>
            <a:lvl2pPr marL="742950" indent="-285750" defTabSz="990600" eaLnBrk="0" hangingPunct="0">
              <a:defRPr>
                <a:solidFill>
                  <a:schemeClr val="tx1"/>
                </a:solidFill>
                <a:latin typeface="Arial" charset="0"/>
              </a:defRPr>
            </a:lvl2pPr>
            <a:lvl3pPr marL="1143000" indent="-228600" defTabSz="990600" eaLnBrk="0" hangingPunct="0">
              <a:defRPr>
                <a:solidFill>
                  <a:schemeClr val="tx1"/>
                </a:solidFill>
                <a:latin typeface="Arial" charset="0"/>
              </a:defRPr>
            </a:lvl3pPr>
            <a:lvl4pPr marL="1600200" indent="-228600" defTabSz="990600" eaLnBrk="0" hangingPunct="0">
              <a:defRPr>
                <a:solidFill>
                  <a:schemeClr val="tx1"/>
                </a:solidFill>
                <a:latin typeface="Arial" charset="0"/>
              </a:defRPr>
            </a:lvl4pPr>
            <a:lvl5pPr marL="2057400" indent="-228600" defTabSz="990600" eaLnBrk="0" hangingPunct="0">
              <a:defRPr>
                <a:solidFill>
                  <a:schemeClr val="tx1"/>
                </a:solidFill>
                <a:latin typeface="Arial" charset="0"/>
              </a:defRPr>
            </a:lvl5pPr>
            <a:lvl6pPr marL="2514600" indent="-228600" defTabSz="990600" eaLnBrk="0" fontAlgn="base" hangingPunct="0">
              <a:spcBef>
                <a:spcPct val="0"/>
              </a:spcBef>
              <a:spcAft>
                <a:spcPct val="0"/>
              </a:spcAft>
              <a:defRPr>
                <a:solidFill>
                  <a:schemeClr val="tx1"/>
                </a:solidFill>
                <a:latin typeface="Arial" charset="0"/>
              </a:defRPr>
            </a:lvl6pPr>
            <a:lvl7pPr marL="2971800" indent="-228600" defTabSz="990600" eaLnBrk="0" fontAlgn="base" hangingPunct="0">
              <a:spcBef>
                <a:spcPct val="0"/>
              </a:spcBef>
              <a:spcAft>
                <a:spcPct val="0"/>
              </a:spcAft>
              <a:defRPr>
                <a:solidFill>
                  <a:schemeClr val="tx1"/>
                </a:solidFill>
                <a:latin typeface="Arial" charset="0"/>
              </a:defRPr>
            </a:lvl7pPr>
            <a:lvl8pPr marL="3429000" indent="-228600" defTabSz="990600" eaLnBrk="0" fontAlgn="base" hangingPunct="0">
              <a:spcBef>
                <a:spcPct val="0"/>
              </a:spcBef>
              <a:spcAft>
                <a:spcPct val="0"/>
              </a:spcAft>
              <a:defRPr>
                <a:solidFill>
                  <a:schemeClr val="tx1"/>
                </a:solidFill>
                <a:latin typeface="Arial" charset="0"/>
              </a:defRPr>
            </a:lvl8pPr>
            <a:lvl9pPr marL="3886200" indent="-228600" defTabSz="990600" eaLnBrk="0" fontAlgn="base" hangingPunct="0">
              <a:spcBef>
                <a:spcPct val="0"/>
              </a:spcBef>
              <a:spcAft>
                <a:spcPct val="0"/>
              </a:spcAft>
              <a:defRPr>
                <a:solidFill>
                  <a:schemeClr val="tx1"/>
                </a:solidFill>
                <a:latin typeface="Arial" charset="0"/>
              </a:defRPr>
            </a:lvl9pPr>
          </a:lstStyle>
          <a:p>
            <a:pPr eaLnBrk="1" hangingPunct="1"/>
            <a:fld id="{D4883856-992C-4FEE-9FC4-89C3B09C4145}" type="slidenum">
              <a:rPr lang="fr-FR" smtClean="0"/>
              <a:pPr eaLnBrk="1" hangingPunct="1"/>
              <a:t>37</a:t>
            </a:fld>
            <a:endParaRPr lang="fr-FR" smtClean="0"/>
          </a:p>
        </p:txBody>
      </p:sp>
      <p:sp>
        <p:nvSpPr>
          <p:cNvPr id="78851" name="Rectangle 2"/>
          <p:cNvSpPr>
            <a:spLocks noGrp="1" noRot="1" noChangeAspect="1" noChangeArrowheads="1" noTextEdit="1"/>
          </p:cNvSpPr>
          <p:nvPr>
            <p:ph type="sldImg"/>
          </p:nvPr>
        </p:nvSpPr>
        <p:spPr>
          <a:ln/>
        </p:spPr>
      </p:sp>
      <p:sp>
        <p:nvSpPr>
          <p:cNvPr id="7885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smtClean="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90600" eaLnBrk="0" hangingPunct="0">
              <a:defRPr>
                <a:solidFill>
                  <a:schemeClr val="tx1"/>
                </a:solidFill>
                <a:latin typeface="Arial" charset="0"/>
              </a:defRPr>
            </a:lvl1pPr>
            <a:lvl2pPr marL="742950" indent="-285750" defTabSz="990600" eaLnBrk="0" hangingPunct="0">
              <a:defRPr>
                <a:solidFill>
                  <a:schemeClr val="tx1"/>
                </a:solidFill>
                <a:latin typeface="Arial" charset="0"/>
              </a:defRPr>
            </a:lvl2pPr>
            <a:lvl3pPr marL="1143000" indent="-228600" defTabSz="990600" eaLnBrk="0" hangingPunct="0">
              <a:defRPr>
                <a:solidFill>
                  <a:schemeClr val="tx1"/>
                </a:solidFill>
                <a:latin typeface="Arial" charset="0"/>
              </a:defRPr>
            </a:lvl3pPr>
            <a:lvl4pPr marL="1600200" indent="-228600" defTabSz="990600" eaLnBrk="0" hangingPunct="0">
              <a:defRPr>
                <a:solidFill>
                  <a:schemeClr val="tx1"/>
                </a:solidFill>
                <a:latin typeface="Arial" charset="0"/>
              </a:defRPr>
            </a:lvl4pPr>
            <a:lvl5pPr marL="2057400" indent="-228600" defTabSz="990600" eaLnBrk="0" hangingPunct="0">
              <a:defRPr>
                <a:solidFill>
                  <a:schemeClr val="tx1"/>
                </a:solidFill>
                <a:latin typeface="Arial" charset="0"/>
              </a:defRPr>
            </a:lvl5pPr>
            <a:lvl6pPr marL="2514600" indent="-228600" defTabSz="990600" eaLnBrk="0" fontAlgn="base" hangingPunct="0">
              <a:spcBef>
                <a:spcPct val="0"/>
              </a:spcBef>
              <a:spcAft>
                <a:spcPct val="0"/>
              </a:spcAft>
              <a:defRPr>
                <a:solidFill>
                  <a:schemeClr val="tx1"/>
                </a:solidFill>
                <a:latin typeface="Arial" charset="0"/>
              </a:defRPr>
            </a:lvl6pPr>
            <a:lvl7pPr marL="2971800" indent="-228600" defTabSz="990600" eaLnBrk="0" fontAlgn="base" hangingPunct="0">
              <a:spcBef>
                <a:spcPct val="0"/>
              </a:spcBef>
              <a:spcAft>
                <a:spcPct val="0"/>
              </a:spcAft>
              <a:defRPr>
                <a:solidFill>
                  <a:schemeClr val="tx1"/>
                </a:solidFill>
                <a:latin typeface="Arial" charset="0"/>
              </a:defRPr>
            </a:lvl7pPr>
            <a:lvl8pPr marL="3429000" indent="-228600" defTabSz="990600" eaLnBrk="0" fontAlgn="base" hangingPunct="0">
              <a:spcBef>
                <a:spcPct val="0"/>
              </a:spcBef>
              <a:spcAft>
                <a:spcPct val="0"/>
              </a:spcAft>
              <a:defRPr>
                <a:solidFill>
                  <a:schemeClr val="tx1"/>
                </a:solidFill>
                <a:latin typeface="Arial" charset="0"/>
              </a:defRPr>
            </a:lvl8pPr>
            <a:lvl9pPr marL="3886200" indent="-228600" defTabSz="990600" eaLnBrk="0" fontAlgn="base" hangingPunct="0">
              <a:spcBef>
                <a:spcPct val="0"/>
              </a:spcBef>
              <a:spcAft>
                <a:spcPct val="0"/>
              </a:spcAft>
              <a:defRPr>
                <a:solidFill>
                  <a:schemeClr val="tx1"/>
                </a:solidFill>
                <a:latin typeface="Arial" charset="0"/>
              </a:defRPr>
            </a:lvl9pPr>
          </a:lstStyle>
          <a:p>
            <a:pPr eaLnBrk="1" hangingPunct="1"/>
            <a:fld id="{7F9C955D-A996-4A24-AD16-6F1B1C44F7CC}" type="slidenum">
              <a:rPr lang="fr-FR" smtClean="0"/>
              <a:pPr eaLnBrk="1" hangingPunct="1"/>
              <a:t>38</a:t>
            </a:fld>
            <a:endParaRPr lang="fr-FR" smtClean="0"/>
          </a:p>
        </p:txBody>
      </p:sp>
      <p:sp>
        <p:nvSpPr>
          <p:cNvPr id="79875" name="Rectangle 2"/>
          <p:cNvSpPr>
            <a:spLocks noGrp="1" noRot="1" noChangeAspect="1" noChangeArrowheads="1" noTextEdit="1"/>
          </p:cNvSpPr>
          <p:nvPr>
            <p:ph type="sldImg"/>
          </p:nvPr>
        </p:nvSpPr>
        <p:spPr>
          <a:ln/>
        </p:spPr>
      </p:sp>
      <p:sp>
        <p:nvSpPr>
          <p:cNvPr id="7987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smtClean="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90600" eaLnBrk="0" hangingPunct="0">
              <a:defRPr>
                <a:solidFill>
                  <a:schemeClr val="tx1"/>
                </a:solidFill>
                <a:latin typeface="Arial" charset="0"/>
              </a:defRPr>
            </a:lvl1pPr>
            <a:lvl2pPr marL="742950" indent="-285750" defTabSz="990600" eaLnBrk="0" hangingPunct="0">
              <a:defRPr>
                <a:solidFill>
                  <a:schemeClr val="tx1"/>
                </a:solidFill>
                <a:latin typeface="Arial" charset="0"/>
              </a:defRPr>
            </a:lvl2pPr>
            <a:lvl3pPr marL="1143000" indent="-228600" defTabSz="990600" eaLnBrk="0" hangingPunct="0">
              <a:defRPr>
                <a:solidFill>
                  <a:schemeClr val="tx1"/>
                </a:solidFill>
                <a:latin typeface="Arial" charset="0"/>
              </a:defRPr>
            </a:lvl3pPr>
            <a:lvl4pPr marL="1600200" indent="-228600" defTabSz="990600" eaLnBrk="0" hangingPunct="0">
              <a:defRPr>
                <a:solidFill>
                  <a:schemeClr val="tx1"/>
                </a:solidFill>
                <a:latin typeface="Arial" charset="0"/>
              </a:defRPr>
            </a:lvl4pPr>
            <a:lvl5pPr marL="2057400" indent="-228600" defTabSz="990600" eaLnBrk="0" hangingPunct="0">
              <a:defRPr>
                <a:solidFill>
                  <a:schemeClr val="tx1"/>
                </a:solidFill>
                <a:latin typeface="Arial" charset="0"/>
              </a:defRPr>
            </a:lvl5pPr>
            <a:lvl6pPr marL="2514600" indent="-228600" defTabSz="990600" eaLnBrk="0" fontAlgn="base" hangingPunct="0">
              <a:spcBef>
                <a:spcPct val="0"/>
              </a:spcBef>
              <a:spcAft>
                <a:spcPct val="0"/>
              </a:spcAft>
              <a:defRPr>
                <a:solidFill>
                  <a:schemeClr val="tx1"/>
                </a:solidFill>
                <a:latin typeface="Arial" charset="0"/>
              </a:defRPr>
            </a:lvl6pPr>
            <a:lvl7pPr marL="2971800" indent="-228600" defTabSz="990600" eaLnBrk="0" fontAlgn="base" hangingPunct="0">
              <a:spcBef>
                <a:spcPct val="0"/>
              </a:spcBef>
              <a:spcAft>
                <a:spcPct val="0"/>
              </a:spcAft>
              <a:defRPr>
                <a:solidFill>
                  <a:schemeClr val="tx1"/>
                </a:solidFill>
                <a:latin typeface="Arial" charset="0"/>
              </a:defRPr>
            </a:lvl7pPr>
            <a:lvl8pPr marL="3429000" indent="-228600" defTabSz="990600" eaLnBrk="0" fontAlgn="base" hangingPunct="0">
              <a:spcBef>
                <a:spcPct val="0"/>
              </a:spcBef>
              <a:spcAft>
                <a:spcPct val="0"/>
              </a:spcAft>
              <a:defRPr>
                <a:solidFill>
                  <a:schemeClr val="tx1"/>
                </a:solidFill>
                <a:latin typeface="Arial" charset="0"/>
              </a:defRPr>
            </a:lvl8pPr>
            <a:lvl9pPr marL="3886200" indent="-228600" defTabSz="990600" eaLnBrk="0" fontAlgn="base" hangingPunct="0">
              <a:spcBef>
                <a:spcPct val="0"/>
              </a:spcBef>
              <a:spcAft>
                <a:spcPct val="0"/>
              </a:spcAft>
              <a:defRPr>
                <a:solidFill>
                  <a:schemeClr val="tx1"/>
                </a:solidFill>
                <a:latin typeface="Arial" charset="0"/>
              </a:defRPr>
            </a:lvl9pPr>
          </a:lstStyle>
          <a:p>
            <a:pPr eaLnBrk="1" hangingPunct="1"/>
            <a:fld id="{696A2C29-15FD-4EA8-A8B7-CC3A2EA2F1DB}" type="slidenum">
              <a:rPr lang="fr-FR" smtClean="0"/>
              <a:pPr eaLnBrk="1" hangingPunct="1"/>
              <a:t>39</a:t>
            </a:fld>
            <a:endParaRPr lang="fr-FR" smtClean="0"/>
          </a:p>
        </p:txBody>
      </p:sp>
      <p:sp>
        <p:nvSpPr>
          <p:cNvPr id="80899" name="Rectangle 2"/>
          <p:cNvSpPr>
            <a:spLocks noGrp="1" noRot="1" noChangeAspect="1" noChangeArrowheads="1" noTextEdit="1"/>
          </p:cNvSpPr>
          <p:nvPr>
            <p:ph type="sldImg"/>
          </p:nvPr>
        </p:nvSpPr>
        <p:spPr>
          <a:ln/>
        </p:spPr>
      </p:sp>
      <p:sp>
        <p:nvSpPr>
          <p:cNvPr id="8090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smtClean="0"/>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Slide Image Placeholder 1"/>
          <p:cNvSpPr>
            <a:spLocks noGrp="1" noRot="1" noChangeAspect="1" noTextEdit="1"/>
          </p:cNvSpPr>
          <p:nvPr>
            <p:ph type="sldImg"/>
          </p:nvPr>
        </p:nvSpPr>
        <p:spPr>
          <a:ln/>
        </p:spPr>
      </p:sp>
      <p:sp>
        <p:nvSpPr>
          <p:cNvPr id="8192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
        <p:nvSpPr>
          <p:cNvPr id="8192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90600" eaLnBrk="0" hangingPunct="0">
              <a:defRPr>
                <a:solidFill>
                  <a:schemeClr val="tx1"/>
                </a:solidFill>
                <a:latin typeface="Arial" charset="0"/>
              </a:defRPr>
            </a:lvl1pPr>
            <a:lvl2pPr marL="742950" indent="-285750" defTabSz="990600" eaLnBrk="0" hangingPunct="0">
              <a:defRPr>
                <a:solidFill>
                  <a:schemeClr val="tx1"/>
                </a:solidFill>
                <a:latin typeface="Arial" charset="0"/>
              </a:defRPr>
            </a:lvl2pPr>
            <a:lvl3pPr marL="1143000" indent="-228600" defTabSz="990600" eaLnBrk="0" hangingPunct="0">
              <a:defRPr>
                <a:solidFill>
                  <a:schemeClr val="tx1"/>
                </a:solidFill>
                <a:latin typeface="Arial" charset="0"/>
              </a:defRPr>
            </a:lvl3pPr>
            <a:lvl4pPr marL="1600200" indent="-228600" defTabSz="990600" eaLnBrk="0" hangingPunct="0">
              <a:defRPr>
                <a:solidFill>
                  <a:schemeClr val="tx1"/>
                </a:solidFill>
                <a:latin typeface="Arial" charset="0"/>
              </a:defRPr>
            </a:lvl4pPr>
            <a:lvl5pPr marL="2057400" indent="-228600" defTabSz="990600" eaLnBrk="0" hangingPunct="0">
              <a:defRPr>
                <a:solidFill>
                  <a:schemeClr val="tx1"/>
                </a:solidFill>
                <a:latin typeface="Arial" charset="0"/>
              </a:defRPr>
            </a:lvl5pPr>
            <a:lvl6pPr marL="2514600" indent="-228600" defTabSz="990600" eaLnBrk="0" fontAlgn="base" hangingPunct="0">
              <a:spcBef>
                <a:spcPct val="0"/>
              </a:spcBef>
              <a:spcAft>
                <a:spcPct val="0"/>
              </a:spcAft>
              <a:defRPr>
                <a:solidFill>
                  <a:schemeClr val="tx1"/>
                </a:solidFill>
                <a:latin typeface="Arial" charset="0"/>
              </a:defRPr>
            </a:lvl6pPr>
            <a:lvl7pPr marL="2971800" indent="-228600" defTabSz="990600" eaLnBrk="0" fontAlgn="base" hangingPunct="0">
              <a:spcBef>
                <a:spcPct val="0"/>
              </a:spcBef>
              <a:spcAft>
                <a:spcPct val="0"/>
              </a:spcAft>
              <a:defRPr>
                <a:solidFill>
                  <a:schemeClr val="tx1"/>
                </a:solidFill>
                <a:latin typeface="Arial" charset="0"/>
              </a:defRPr>
            </a:lvl7pPr>
            <a:lvl8pPr marL="3429000" indent="-228600" defTabSz="990600" eaLnBrk="0" fontAlgn="base" hangingPunct="0">
              <a:spcBef>
                <a:spcPct val="0"/>
              </a:spcBef>
              <a:spcAft>
                <a:spcPct val="0"/>
              </a:spcAft>
              <a:defRPr>
                <a:solidFill>
                  <a:schemeClr val="tx1"/>
                </a:solidFill>
                <a:latin typeface="Arial" charset="0"/>
              </a:defRPr>
            </a:lvl8pPr>
            <a:lvl9pPr marL="3886200" indent="-228600" defTabSz="990600" eaLnBrk="0" fontAlgn="base" hangingPunct="0">
              <a:spcBef>
                <a:spcPct val="0"/>
              </a:spcBef>
              <a:spcAft>
                <a:spcPct val="0"/>
              </a:spcAft>
              <a:defRPr>
                <a:solidFill>
                  <a:schemeClr val="tx1"/>
                </a:solidFill>
                <a:latin typeface="Arial" charset="0"/>
              </a:defRPr>
            </a:lvl9pPr>
          </a:lstStyle>
          <a:p>
            <a:pPr eaLnBrk="1" hangingPunct="1"/>
            <a:fld id="{9387204B-5290-4B8A-9EB6-23174E610286}" type="slidenum">
              <a:rPr lang="fr-FR" smtClean="0"/>
              <a:pPr eaLnBrk="1" hangingPunct="1"/>
              <a:t>40</a:t>
            </a:fld>
            <a:endParaRPr lang="fr-FR" smtClean="0"/>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90600" eaLnBrk="0" hangingPunct="0">
              <a:defRPr>
                <a:solidFill>
                  <a:schemeClr val="tx1"/>
                </a:solidFill>
                <a:latin typeface="Arial" charset="0"/>
              </a:defRPr>
            </a:lvl1pPr>
            <a:lvl2pPr marL="742950" indent="-285750" defTabSz="990600" eaLnBrk="0" hangingPunct="0">
              <a:defRPr>
                <a:solidFill>
                  <a:schemeClr val="tx1"/>
                </a:solidFill>
                <a:latin typeface="Arial" charset="0"/>
              </a:defRPr>
            </a:lvl2pPr>
            <a:lvl3pPr marL="1143000" indent="-228600" defTabSz="990600" eaLnBrk="0" hangingPunct="0">
              <a:defRPr>
                <a:solidFill>
                  <a:schemeClr val="tx1"/>
                </a:solidFill>
                <a:latin typeface="Arial" charset="0"/>
              </a:defRPr>
            </a:lvl3pPr>
            <a:lvl4pPr marL="1600200" indent="-228600" defTabSz="990600" eaLnBrk="0" hangingPunct="0">
              <a:defRPr>
                <a:solidFill>
                  <a:schemeClr val="tx1"/>
                </a:solidFill>
                <a:latin typeface="Arial" charset="0"/>
              </a:defRPr>
            </a:lvl4pPr>
            <a:lvl5pPr marL="2057400" indent="-228600" defTabSz="990600" eaLnBrk="0" hangingPunct="0">
              <a:defRPr>
                <a:solidFill>
                  <a:schemeClr val="tx1"/>
                </a:solidFill>
                <a:latin typeface="Arial" charset="0"/>
              </a:defRPr>
            </a:lvl5pPr>
            <a:lvl6pPr marL="2514600" indent="-228600" defTabSz="990600" eaLnBrk="0" fontAlgn="base" hangingPunct="0">
              <a:spcBef>
                <a:spcPct val="0"/>
              </a:spcBef>
              <a:spcAft>
                <a:spcPct val="0"/>
              </a:spcAft>
              <a:defRPr>
                <a:solidFill>
                  <a:schemeClr val="tx1"/>
                </a:solidFill>
                <a:latin typeface="Arial" charset="0"/>
              </a:defRPr>
            </a:lvl6pPr>
            <a:lvl7pPr marL="2971800" indent="-228600" defTabSz="990600" eaLnBrk="0" fontAlgn="base" hangingPunct="0">
              <a:spcBef>
                <a:spcPct val="0"/>
              </a:spcBef>
              <a:spcAft>
                <a:spcPct val="0"/>
              </a:spcAft>
              <a:defRPr>
                <a:solidFill>
                  <a:schemeClr val="tx1"/>
                </a:solidFill>
                <a:latin typeface="Arial" charset="0"/>
              </a:defRPr>
            </a:lvl7pPr>
            <a:lvl8pPr marL="3429000" indent="-228600" defTabSz="990600" eaLnBrk="0" fontAlgn="base" hangingPunct="0">
              <a:spcBef>
                <a:spcPct val="0"/>
              </a:spcBef>
              <a:spcAft>
                <a:spcPct val="0"/>
              </a:spcAft>
              <a:defRPr>
                <a:solidFill>
                  <a:schemeClr val="tx1"/>
                </a:solidFill>
                <a:latin typeface="Arial" charset="0"/>
              </a:defRPr>
            </a:lvl8pPr>
            <a:lvl9pPr marL="3886200" indent="-228600" defTabSz="990600" eaLnBrk="0" fontAlgn="base" hangingPunct="0">
              <a:spcBef>
                <a:spcPct val="0"/>
              </a:spcBef>
              <a:spcAft>
                <a:spcPct val="0"/>
              </a:spcAft>
              <a:defRPr>
                <a:solidFill>
                  <a:schemeClr val="tx1"/>
                </a:solidFill>
                <a:latin typeface="Arial" charset="0"/>
              </a:defRPr>
            </a:lvl9pPr>
          </a:lstStyle>
          <a:p>
            <a:pPr eaLnBrk="1" hangingPunct="1"/>
            <a:fld id="{65D7DD7A-229A-4AC8-AFDD-1541354A5B4A}" type="slidenum">
              <a:rPr lang="fr-FR" smtClean="0"/>
              <a:pPr eaLnBrk="1" hangingPunct="1"/>
              <a:t>41</a:t>
            </a:fld>
            <a:endParaRPr lang="fr-FR" smtClean="0"/>
          </a:p>
        </p:txBody>
      </p:sp>
      <p:sp>
        <p:nvSpPr>
          <p:cNvPr id="82947" name="Rectangle 2"/>
          <p:cNvSpPr>
            <a:spLocks noGrp="1" noRot="1" noChangeAspect="1" noChangeArrowheads="1" noTextEdit="1"/>
          </p:cNvSpPr>
          <p:nvPr>
            <p:ph type="sldImg"/>
          </p:nvPr>
        </p:nvSpPr>
        <p:spPr>
          <a:ln/>
        </p:spPr>
      </p:sp>
      <p:sp>
        <p:nvSpPr>
          <p:cNvPr id="8294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smtClean="0"/>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Slide Image Placeholder 1"/>
          <p:cNvSpPr>
            <a:spLocks noGrp="1" noRot="1" noChangeAspect="1" noTextEdit="1"/>
          </p:cNvSpPr>
          <p:nvPr>
            <p:ph type="sldImg"/>
          </p:nvPr>
        </p:nvSpPr>
        <p:spPr>
          <a:ln/>
        </p:spPr>
      </p:sp>
      <p:sp>
        <p:nvSpPr>
          <p:cNvPr id="8397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
        <p:nvSpPr>
          <p:cNvPr id="8397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90600" eaLnBrk="0" hangingPunct="0">
              <a:defRPr>
                <a:solidFill>
                  <a:schemeClr val="tx1"/>
                </a:solidFill>
                <a:latin typeface="Arial" charset="0"/>
              </a:defRPr>
            </a:lvl1pPr>
            <a:lvl2pPr marL="742950" indent="-285750" defTabSz="990600" eaLnBrk="0" hangingPunct="0">
              <a:defRPr>
                <a:solidFill>
                  <a:schemeClr val="tx1"/>
                </a:solidFill>
                <a:latin typeface="Arial" charset="0"/>
              </a:defRPr>
            </a:lvl2pPr>
            <a:lvl3pPr marL="1143000" indent="-228600" defTabSz="990600" eaLnBrk="0" hangingPunct="0">
              <a:defRPr>
                <a:solidFill>
                  <a:schemeClr val="tx1"/>
                </a:solidFill>
                <a:latin typeface="Arial" charset="0"/>
              </a:defRPr>
            </a:lvl3pPr>
            <a:lvl4pPr marL="1600200" indent="-228600" defTabSz="990600" eaLnBrk="0" hangingPunct="0">
              <a:defRPr>
                <a:solidFill>
                  <a:schemeClr val="tx1"/>
                </a:solidFill>
                <a:latin typeface="Arial" charset="0"/>
              </a:defRPr>
            </a:lvl4pPr>
            <a:lvl5pPr marL="2057400" indent="-228600" defTabSz="990600" eaLnBrk="0" hangingPunct="0">
              <a:defRPr>
                <a:solidFill>
                  <a:schemeClr val="tx1"/>
                </a:solidFill>
                <a:latin typeface="Arial" charset="0"/>
              </a:defRPr>
            </a:lvl5pPr>
            <a:lvl6pPr marL="2514600" indent="-228600" defTabSz="990600" eaLnBrk="0" fontAlgn="base" hangingPunct="0">
              <a:spcBef>
                <a:spcPct val="0"/>
              </a:spcBef>
              <a:spcAft>
                <a:spcPct val="0"/>
              </a:spcAft>
              <a:defRPr>
                <a:solidFill>
                  <a:schemeClr val="tx1"/>
                </a:solidFill>
                <a:latin typeface="Arial" charset="0"/>
              </a:defRPr>
            </a:lvl6pPr>
            <a:lvl7pPr marL="2971800" indent="-228600" defTabSz="990600" eaLnBrk="0" fontAlgn="base" hangingPunct="0">
              <a:spcBef>
                <a:spcPct val="0"/>
              </a:spcBef>
              <a:spcAft>
                <a:spcPct val="0"/>
              </a:spcAft>
              <a:defRPr>
                <a:solidFill>
                  <a:schemeClr val="tx1"/>
                </a:solidFill>
                <a:latin typeface="Arial" charset="0"/>
              </a:defRPr>
            </a:lvl7pPr>
            <a:lvl8pPr marL="3429000" indent="-228600" defTabSz="990600" eaLnBrk="0" fontAlgn="base" hangingPunct="0">
              <a:spcBef>
                <a:spcPct val="0"/>
              </a:spcBef>
              <a:spcAft>
                <a:spcPct val="0"/>
              </a:spcAft>
              <a:defRPr>
                <a:solidFill>
                  <a:schemeClr val="tx1"/>
                </a:solidFill>
                <a:latin typeface="Arial" charset="0"/>
              </a:defRPr>
            </a:lvl8pPr>
            <a:lvl9pPr marL="3886200" indent="-228600" defTabSz="990600" eaLnBrk="0" fontAlgn="base" hangingPunct="0">
              <a:spcBef>
                <a:spcPct val="0"/>
              </a:spcBef>
              <a:spcAft>
                <a:spcPct val="0"/>
              </a:spcAft>
              <a:defRPr>
                <a:solidFill>
                  <a:schemeClr val="tx1"/>
                </a:solidFill>
                <a:latin typeface="Arial" charset="0"/>
              </a:defRPr>
            </a:lvl9pPr>
          </a:lstStyle>
          <a:p>
            <a:pPr eaLnBrk="1" hangingPunct="1"/>
            <a:fld id="{2D8AFE21-F67A-4E10-8ABD-2DF1904385BE}" type="slidenum">
              <a:rPr lang="fr-FR" smtClean="0"/>
              <a:pPr eaLnBrk="1" hangingPunct="1"/>
              <a:t>42</a:t>
            </a:fld>
            <a:endParaRPr lang="fr-FR" smtClean="0"/>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90600" eaLnBrk="0" hangingPunct="0">
              <a:defRPr>
                <a:solidFill>
                  <a:schemeClr val="tx1"/>
                </a:solidFill>
                <a:latin typeface="Arial" charset="0"/>
              </a:defRPr>
            </a:lvl1pPr>
            <a:lvl2pPr marL="742950" indent="-285750" defTabSz="990600" eaLnBrk="0" hangingPunct="0">
              <a:defRPr>
                <a:solidFill>
                  <a:schemeClr val="tx1"/>
                </a:solidFill>
                <a:latin typeface="Arial" charset="0"/>
              </a:defRPr>
            </a:lvl2pPr>
            <a:lvl3pPr marL="1143000" indent="-228600" defTabSz="990600" eaLnBrk="0" hangingPunct="0">
              <a:defRPr>
                <a:solidFill>
                  <a:schemeClr val="tx1"/>
                </a:solidFill>
                <a:latin typeface="Arial" charset="0"/>
              </a:defRPr>
            </a:lvl3pPr>
            <a:lvl4pPr marL="1600200" indent="-228600" defTabSz="990600" eaLnBrk="0" hangingPunct="0">
              <a:defRPr>
                <a:solidFill>
                  <a:schemeClr val="tx1"/>
                </a:solidFill>
                <a:latin typeface="Arial" charset="0"/>
              </a:defRPr>
            </a:lvl4pPr>
            <a:lvl5pPr marL="2057400" indent="-228600" defTabSz="990600" eaLnBrk="0" hangingPunct="0">
              <a:defRPr>
                <a:solidFill>
                  <a:schemeClr val="tx1"/>
                </a:solidFill>
                <a:latin typeface="Arial" charset="0"/>
              </a:defRPr>
            </a:lvl5pPr>
            <a:lvl6pPr marL="2514600" indent="-228600" defTabSz="990600" eaLnBrk="0" fontAlgn="base" hangingPunct="0">
              <a:spcBef>
                <a:spcPct val="0"/>
              </a:spcBef>
              <a:spcAft>
                <a:spcPct val="0"/>
              </a:spcAft>
              <a:defRPr>
                <a:solidFill>
                  <a:schemeClr val="tx1"/>
                </a:solidFill>
                <a:latin typeface="Arial" charset="0"/>
              </a:defRPr>
            </a:lvl6pPr>
            <a:lvl7pPr marL="2971800" indent="-228600" defTabSz="990600" eaLnBrk="0" fontAlgn="base" hangingPunct="0">
              <a:spcBef>
                <a:spcPct val="0"/>
              </a:spcBef>
              <a:spcAft>
                <a:spcPct val="0"/>
              </a:spcAft>
              <a:defRPr>
                <a:solidFill>
                  <a:schemeClr val="tx1"/>
                </a:solidFill>
                <a:latin typeface="Arial" charset="0"/>
              </a:defRPr>
            </a:lvl7pPr>
            <a:lvl8pPr marL="3429000" indent="-228600" defTabSz="990600" eaLnBrk="0" fontAlgn="base" hangingPunct="0">
              <a:spcBef>
                <a:spcPct val="0"/>
              </a:spcBef>
              <a:spcAft>
                <a:spcPct val="0"/>
              </a:spcAft>
              <a:defRPr>
                <a:solidFill>
                  <a:schemeClr val="tx1"/>
                </a:solidFill>
                <a:latin typeface="Arial" charset="0"/>
              </a:defRPr>
            </a:lvl8pPr>
            <a:lvl9pPr marL="3886200" indent="-228600" defTabSz="990600" eaLnBrk="0" fontAlgn="base" hangingPunct="0">
              <a:spcBef>
                <a:spcPct val="0"/>
              </a:spcBef>
              <a:spcAft>
                <a:spcPct val="0"/>
              </a:spcAft>
              <a:defRPr>
                <a:solidFill>
                  <a:schemeClr val="tx1"/>
                </a:solidFill>
                <a:latin typeface="Arial" charset="0"/>
              </a:defRPr>
            </a:lvl9pPr>
          </a:lstStyle>
          <a:p>
            <a:pPr eaLnBrk="1" hangingPunct="1"/>
            <a:fld id="{47227323-91FF-47E8-A7B1-0184975A1F08}" type="slidenum">
              <a:rPr lang="fr-FR" smtClean="0"/>
              <a:pPr eaLnBrk="1" hangingPunct="1"/>
              <a:t>43</a:t>
            </a:fld>
            <a:endParaRPr lang="fr-FR" smtClean="0"/>
          </a:p>
        </p:txBody>
      </p:sp>
      <p:sp>
        <p:nvSpPr>
          <p:cNvPr id="84995" name="Rectangle 2"/>
          <p:cNvSpPr>
            <a:spLocks noGrp="1" noRot="1" noChangeAspect="1" noChangeArrowheads="1" noTextEdit="1"/>
          </p:cNvSpPr>
          <p:nvPr>
            <p:ph type="sldImg"/>
          </p:nvPr>
        </p:nvSpPr>
        <p:spPr>
          <a:ln/>
        </p:spPr>
      </p:sp>
      <p:sp>
        <p:nvSpPr>
          <p:cNvPr id="8499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Modifiez le style du titre</a:t>
            </a:r>
            <a:endParaRPr lang="en-CA"/>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Modifiez le style des sous-titres du masque</a:t>
            </a:r>
            <a:endParaRPr lang="en-CA"/>
          </a:p>
        </p:txBody>
      </p:sp>
      <p:sp>
        <p:nvSpPr>
          <p:cNvPr id="4" name="Espace réservé de la date 3"/>
          <p:cNvSpPr>
            <a:spLocks noGrp="1"/>
          </p:cNvSpPr>
          <p:nvPr>
            <p:ph type="dt" sz="half" idx="10"/>
          </p:nvPr>
        </p:nvSpPr>
        <p:spPr/>
        <p:txBody>
          <a:bodyPr/>
          <a:lstStyle>
            <a:lvl1pPr>
              <a:defRPr/>
            </a:lvl1pPr>
          </a:lstStyle>
          <a:p>
            <a:pPr>
              <a:defRPr/>
            </a:pPr>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716D7AD0-667E-4E47-B26B-112F0EABE3A4}" type="slidenum">
              <a:rPr lang="fr-FR"/>
              <a:pPr>
                <a:defRPr/>
              </a:pPr>
              <a:t>‹N°›</a:t>
            </a:fld>
            <a:endParaRPr lang="fr-FR"/>
          </a:p>
        </p:txBody>
      </p:sp>
    </p:spTree>
    <p:extLst>
      <p:ext uri="{BB962C8B-B14F-4D97-AF65-F5344CB8AC3E}">
        <p14:creationId xmlns:p14="http://schemas.microsoft.com/office/powerpoint/2010/main" val="4026847436"/>
      </p:ext>
    </p:extLst>
  </p:cSld>
  <p:clrMapOvr>
    <a:masterClrMapping/>
  </p:clrMapOvr>
  <p:hf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en-CA"/>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CA"/>
          </a:p>
        </p:txBody>
      </p:sp>
      <p:sp>
        <p:nvSpPr>
          <p:cNvPr id="4" name="Espace réservé de la date 3"/>
          <p:cNvSpPr>
            <a:spLocks noGrp="1"/>
          </p:cNvSpPr>
          <p:nvPr>
            <p:ph type="dt" sz="half" idx="10"/>
          </p:nvPr>
        </p:nvSpPr>
        <p:spPr/>
        <p:txBody>
          <a:bodyPr/>
          <a:lstStyle>
            <a:lvl1pPr>
              <a:defRPr/>
            </a:lvl1pPr>
          </a:lstStyle>
          <a:p>
            <a:pPr>
              <a:defRPr/>
            </a:pPr>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C060E007-87B7-42C4-928A-7EA63088A9EE}" type="slidenum">
              <a:rPr lang="fr-FR"/>
              <a:pPr>
                <a:defRPr/>
              </a:pPr>
              <a:t>‹N°›</a:t>
            </a:fld>
            <a:endParaRPr lang="fr-FR"/>
          </a:p>
        </p:txBody>
      </p:sp>
    </p:spTree>
    <p:extLst>
      <p:ext uri="{BB962C8B-B14F-4D97-AF65-F5344CB8AC3E}">
        <p14:creationId xmlns:p14="http://schemas.microsoft.com/office/powerpoint/2010/main" val="435527935"/>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Modifiez le style du titre</a:t>
            </a:r>
            <a:endParaRPr lang="en-CA"/>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lvl1pPr>
              <a:defRPr/>
            </a:lvl1pPr>
          </a:lstStyle>
          <a:p>
            <a:pPr>
              <a:defRPr/>
            </a:pPr>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E5128A1B-4823-42D9-AB40-EDA10206E161}" type="slidenum">
              <a:rPr lang="fr-FR"/>
              <a:pPr>
                <a:defRPr/>
              </a:pPr>
              <a:t>‹N°›</a:t>
            </a:fld>
            <a:endParaRPr lang="fr-FR"/>
          </a:p>
        </p:txBody>
      </p:sp>
    </p:spTree>
    <p:extLst>
      <p:ext uri="{BB962C8B-B14F-4D97-AF65-F5344CB8AC3E}">
        <p14:creationId xmlns:p14="http://schemas.microsoft.com/office/powerpoint/2010/main" val="217994514"/>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en-CA"/>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CA"/>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CA"/>
          </a:p>
        </p:txBody>
      </p:sp>
      <p:sp>
        <p:nvSpPr>
          <p:cNvPr id="5" name="Espace réservé de la date 3"/>
          <p:cNvSpPr>
            <a:spLocks noGrp="1"/>
          </p:cNvSpPr>
          <p:nvPr>
            <p:ph type="dt" sz="half" idx="10"/>
          </p:nvPr>
        </p:nvSpPr>
        <p:spPr/>
        <p:txBody>
          <a:bodyPr/>
          <a:lstStyle>
            <a:lvl1pPr>
              <a:defRPr/>
            </a:lvl1pPr>
          </a:lstStyle>
          <a:p>
            <a:pPr>
              <a:defRPr/>
            </a:pPr>
            <a:endParaRPr lang="fr-FR"/>
          </a:p>
        </p:txBody>
      </p:sp>
      <p:sp>
        <p:nvSpPr>
          <p:cNvPr id="6" name="Espace réservé du pied de page 4"/>
          <p:cNvSpPr>
            <a:spLocks noGrp="1"/>
          </p:cNvSpPr>
          <p:nvPr>
            <p:ph type="ftr" sz="quarter" idx="11"/>
          </p:nvPr>
        </p:nvSpPr>
        <p:spPr/>
        <p:txBody>
          <a:bodyPr/>
          <a:lstStyle>
            <a:lvl1pPr>
              <a:defRPr/>
            </a:lvl1pPr>
          </a:lstStyle>
          <a:p>
            <a:pPr>
              <a:defRPr/>
            </a:pPr>
            <a:endParaRPr lang="fr-FR"/>
          </a:p>
        </p:txBody>
      </p:sp>
      <p:sp>
        <p:nvSpPr>
          <p:cNvPr id="7" name="Espace réservé du numéro de diapositive 5"/>
          <p:cNvSpPr>
            <a:spLocks noGrp="1"/>
          </p:cNvSpPr>
          <p:nvPr>
            <p:ph type="sldNum" sz="quarter" idx="12"/>
          </p:nvPr>
        </p:nvSpPr>
        <p:spPr/>
        <p:txBody>
          <a:bodyPr/>
          <a:lstStyle>
            <a:lvl1pPr>
              <a:defRPr/>
            </a:lvl1pPr>
          </a:lstStyle>
          <a:p>
            <a:pPr>
              <a:defRPr/>
            </a:pPr>
            <a:fld id="{96E14B37-8B22-4117-91BB-FCF61094CBFC}" type="slidenum">
              <a:rPr lang="fr-FR"/>
              <a:pPr>
                <a:defRPr/>
              </a:pPr>
              <a:t>‹N°›</a:t>
            </a:fld>
            <a:endParaRPr lang="fr-FR"/>
          </a:p>
        </p:txBody>
      </p:sp>
    </p:spTree>
    <p:extLst>
      <p:ext uri="{BB962C8B-B14F-4D97-AF65-F5344CB8AC3E}">
        <p14:creationId xmlns:p14="http://schemas.microsoft.com/office/powerpoint/2010/main" val="2331347941"/>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Modifiez le style du titre</a:t>
            </a:r>
            <a:endParaRPr lang="en-CA"/>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CA"/>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CA"/>
          </a:p>
        </p:txBody>
      </p:sp>
      <p:sp>
        <p:nvSpPr>
          <p:cNvPr id="7" name="Espace réservé de la date 3"/>
          <p:cNvSpPr>
            <a:spLocks noGrp="1"/>
          </p:cNvSpPr>
          <p:nvPr>
            <p:ph type="dt" sz="half" idx="10"/>
          </p:nvPr>
        </p:nvSpPr>
        <p:spPr/>
        <p:txBody>
          <a:bodyPr/>
          <a:lstStyle>
            <a:lvl1pPr>
              <a:defRPr/>
            </a:lvl1pPr>
          </a:lstStyle>
          <a:p>
            <a:pPr>
              <a:defRPr/>
            </a:pPr>
            <a:endParaRPr lang="fr-FR"/>
          </a:p>
        </p:txBody>
      </p:sp>
      <p:sp>
        <p:nvSpPr>
          <p:cNvPr id="8" name="Espace réservé du pied de page 4"/>
          <p:cNvSpPr>
            <a:spLocks noGrp="1"/>
          </p:cNvSpPr>
          <p:nvPr>
            <p:ph type="ftr" sz="quarter" idx="11"/>
          </p:nvPr>
        </p:nvSpPr>
        <p:spPr/>
        <p:txBody>
          <a:bodyPr/>
          <a:lstStyle>
            <a:lvl1pPr>
              <a:defRPr/>
            </a:lvl1pPr>
          </a:lstStyle>
          <a:p>
            <a:pPr>
              <a:defRPr/>
            </a:pPr>
            <a:endParaRPr lang="fr-FR"/>
          </a:p>
        </p:txBody>
      </p:sp>
      <p:sp>
        <p:nvSpPr>
          <p:cNvPr id="9" name="Espace réservé du numéro de diapositive 5"/>
          <p:cNvSpPr>
            <a:spLocks noGrp="1"/>
          </p:cNvSpPr>
          <p:nvPr>
            <p:ph type="sldNum" sz="quarter" idx="12"/>
          </p:nvPr>
        </p:nvSpPr>
        <p:spPr/>
        <p:txBody>
          <a:bodyPr/>
          <a:lstStyle>
            <a:lvl1pPr>
              <a:defRPr/>
            </a:lvl1pPr>
          </a:lstStyle>
          <a:p>
            <a:pPr>
              <a:defRPr/>
            </a:pPr>
            <a:fld id="{2BCA8954-DDAF-41D3-A22E-F9BDFC0FF152}" type="slidenum">
              <a:rPr lang="fr-FR"/>
              <a:pPr>
                <a:defRPr/>
              </a:pPr>
              <a:t>‹N°›</a:t>
            </a:fld>
            <a:endParaRPr lang="fr-FR"/>
          </a:p>
        </p:txBody>
      </p:sp>
    </p:spTree>
    <p:extLst>
      <p:ext uri="{BB962C8B-B14F-4D97-AF65-F5344CB8AC3E}">
        <p14:creationId xmlns:p14="http://schemas.microsoft.com/office/powerpoint/2010/main" val="450625600"/>
      </p:ext>
    </p:extLst>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en-CA"/>
          </a:p>
        </p:txBody>
      </p:sp>
      <p:sp>
        <p:nvSpPr>
          <p:cNvPr id="3" name="Espace réservé de la date 3"/>
          <p:cNvSpPr>
            <a:spLocks noGrp="1"/>
          </p:cNvSpPr>
          <p:nvPr>
            <p:ph type="dt" sz="half" idx="10"/>
          </p:nvPr>
        </p:nvSpPr>
        <p:spPr/>
        <p:txBody>
          <a:bodyPr/>
          <a:lstStyle>
            <a:lvl1pPr>
              <a:defRPr/>
            </a:lvl1pPr>
          </a:lstStyle>
          <a:p>
            <a:pPr>
              <a:defRPr/>
            </a:pPr>
            <a:endParaRPr lang="fr-FR"/>
          </a:p>
        </p:txBody>
      </p:sp>
      <p:sp>
        <p:nvSpPr>
          <p:cNvPr id="4" name="Espace réservé du pied de page 4"/>
          <p:cNvSpPr>
            <a:spLocks noGrp="1"/>
          </p:cNvSpPr>
          <p:nvPr>
            <p:ph type="ftr" sz="quarter" idx="11"/>
          </p:nvPr>
        </p:nvSpPr>
        <p:spPr/>
        <p:txBody>
          <a:bodyPr/>
          <a:lstStyle>
            <a:lvl1pPr>
              <a:defRPr/>
            </a:lvl1pPr>
          </a:lstStyle>
          <a:p>
            <a:pPr>
              <a:defRPr/>
            </a:pPr>
            <a:endParaRPr lang="fr-FR"/>
          </a:p>
        </p:txBody>
      </p:sp>
      <p:sp>
        <p:nvSpPr>
          <p:cNvPr id="5" name="Espace réservé du numéro de diapositive 5"/>
          <p:cNvSpPr>
            <a:spLocks noGrp="1"/>
          </p:cNvSpPr>
          <p:nvPr>
            <p:ph type="sldNum" sz="quarter" idx="12"/>
          </p:nvPr>
        </p:nvSpPr>
        <p:spPr/>
        <p:txBody>
          <a:bodyPr/>
          <a:lstStyle>
            <a:lvl1pPr>
              <a:defRPr/>
            </a:lvl1pPr>
          </a:lstStyle>
          <a:p>
            <a:pPr>
              <a:defRPr/>
            </a:pPr>
            <a:fld id="{0F67BDA7-02AE-468E-A478-00184565D296}" type="slidenum">
              <a:rPr lang="fr-FR"/>
              <a:pPr>
                <a:defRPr/>
              </a:pPr>
              <a:t>‹N°›</a:t>
            </a:fld>
            <a:endParaRPr lang="fr-FR"/>
          </a:p>
        </p:txBody>
      </p:sp>
    </p:spTree>
    <p:extLst>
      <p:ext uri="{BB962C8B-B14F-4D97-AF65-F5344CB8AC3E}">
        <p14:creationId xmlns:p14="http://schemas.microsoft.com/office/powerpoint/2010/main" val="3861037860"/>
      </p:ext>
    </p:extLst>
  </p:cSld>
  <p:clrMapOvr>
    <a:masterClrMapping/>
  </p:clrMapOvr>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3"/>
          <p:cNvSpPr>
            <a:spLocks noGrp="1"/>
          </p:cNvSpPr>
          <p:nvPr>
            <p:ph type="dt" sz="half" idx="10"/>
          </p:nvPr>
        </p:nvSpPr>
        <p:spPr/>
        <p:txBody>
          <a:bodyPr/>
          <a:lstStyle>
            <a:lvl1pPr>
              <a:defRPr/>
            </a:lvl1pPr>
          </a:lstStyle>
          <a:p>
            <a:pPr>
              <a:defRPr/>
            </a:pPr>
            <a:endParaRPr lang="fr-FR"/>
          </a:p>
        </p:txBody>
      </p:sp>
      <p:sp>
        <p:nvSpPr>
          <p:cNvPr id="3" name="Espace réservé du pied de page 4"/>
          <p:cNvSpPr>
            <a:spLocks noGrp="1"/>
          </p:cNvSpPr>
          <p:nvPr>
            <p:ph type="ftr" sz="quarter" idx="11"/>
          </p:nvPr>
        </p:nvSpPr>
        <p:spPr/>
        <p:txBody>
          <a:bodyPr/>
          <a:lstStyle>
            <a:lvl1pPr>
              <a:defRPr/>
            </a:lvl1pPr>
          </a:lstStyle>
          <a:p>
            <a:pPr>
              <a:defRPr/>
            </a:pPr>
            <a:endParaRPr lang="fr-FR"/>
          </a:p>
        </p:txBody>
      </p:sp>
      <p:sp>
        <p:nvSpPr>
          <p:cNvPr id="4" name="Espace réservé du numéro de diapositive 5"/>
          <p:cNvSpPr>
            <a:spLocks noGrp="1"/>
          </p:cNvSpPr>
          <p:nvPr>
            <p:ph type="sldNum" sz="quarter" idx="12"/>
          </p:nvPr>
        </p:nvSpPr>
        <p:spPr/>
        <p:txBody>
          <a:bodyPr/>
          <a:lstStyle>
            <a:lvl1pPr>
              <a:defRPr/>
            </a:lvl1pPr>
          </a:lstStyle>
          <a:p>
            <a:pPr>
              <a:defRPr/>
            </a:pPr>
            <a:fld id="{403A93C4-957D-4B03-A48C-E18239B718A2}" type="slidenum">
              <a:rPr lang="fr-FR"/>
              <a:pPr>
                <a:defRPr/>
              </a:pPr>
              <a:t>‹N°›</a:t>
            </a:fld>
            <a:endParaRPr lang="fr-FR"/>
          </a:p>
        </p:txBody>
      </p:sp>
    </p:spTree>
    <p:extLst>
      <p:ext uri="{BB962C8B-B14F-4D97-AF65-F5344CB8AC3E}">
        <p14:creationId xmlns:p14="http://schemas.microsoft.com/office/powerpoint/2010/main" val="2623874920"/>
      </p:ext>
    </p:extLst>
  </p:cSld>
  <p:clrMapOvr>
    <a:masterClrMapping/>
  </p:clrMapOvr>
  <p:hf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Modifiez le style du titre</a:t>
            </a:r>
            <a:endParaRPr lang="en-CA"/>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CA"/>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3"/>
          <p:cNvSpPr>
            <a:spLocks noGrp="1"/>
          </p:cNvSpPr>
          <p:nvPr>
            <p:ph type="dt" sz="half" idx="10"/>
          </p:nvPr>
        </p:nvSpPr>
        <p:spPr/>
        <p:txBody>
          <a:bodyPr/>
          <a:lstStyle>
            <a:lvl1pPr>
              <a:defRPr/>
            </a:lvl1pPr>
          </a:lstStyle>
          <a:p>
            <a:pPr>
              <a:defRPr/>
            </a:pPr>
            <a:endParaRPr lang="fr-FR"/>
          </a:p>
        </p:txBody>
      </p:sp>
      <p:sp>
        <p:nvSpPr>
          <p:cNvPr id="6" name="Espace réservé du pied de page 4"/>
          <p:cNvSpPr>
            <a:spLocks noGrp="1"/>
          </p:cNvSpPr>
          <p:nvPr>
            <p:ph type="ftr" sz="quarter" idx="11"/>
          </p:nvPr>
        </p:nvSpPr>
        <p:spPr/>
        <p:txBody>
          <a:bodyPr/>
          <a:lstStyle>
            <a:lvl1pPr>
              <a:defRPr/>
            </a:lvl1pPr>
          </a:lstStyle>
          <a:p>
            <a:pPr>
              <a:defRPr/>
            </a:pPr>
            <a:endParaRPr lang="fr-FR"/>
          </a:p>
        </p:txBody>
      </p:sp>
      <p:sp>
        <p:nvSpPr>
          <p:cNvPr id="7" name="Espace réservé du numéro de diapositive 5"/>
          <p:cNvSpPr>
            <a:spLocks noGrp="1"/>
          </p:cNvSpPr>
          <p:nvPr>
            <p:ph type="sldNum" sz="quarter" idx="12"/>
          </p:nvPr>
        </p:nvSpPr>
        <p:spPr/>
        <p:txBody>
          <a:bodyPr/>
          <a:lstStyle>
            <a:lvl1pPr>
              <a:defRPr/>
            </a:lvl1pPr>
          </a:lstStyle>
          <a:p>
            <a:pPr>
              <a:defRPr/>
            </a:pPr>
            <a:fld id="{7361D1E7-630E-4904-A173-4867A4A2129E}" type="slidenum">
              <a:rPr lang="fr-FR"/>
              <a:pPr>
                <a:defRPr/>
              </a:pPr>
              <a:t>‹N°›</a:t>
            </a:fld>
            <a:endParaRPr lang="fr-FR"/>
          </a:p>
        </p:txBody>
      </p:sp>
    </p:spTree>
    <p:extLst>
      <p:ext uri="{BB962C8B-B14F-4D97-AF65-F5344CB8AC3E}">
        <p14:creationId xmlns:p14="http://schemas.microsoft.com/office/powerpoint/2010/main" val="184741772"/>
      </p:ext>
    </p:extLst>
  </p:cSld>
  <p:clrMapOvr>
    <a:masterClrMapping/>
  </p:clrMapOvr>
  <p:hf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Modifiez le style du titre</a:t>
            </a:r>
            <a:endParaRPr lang="en-CA"/>
          </a:p>
        </p:txBody>
      </p:sp>
      <p:sp>
        <p:nvSpPr>
          <p:cNvPr id="3" name="Espace réservé pour une image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CA" noProof="0" smtClean="0"/>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3"/>
          <p:cNvSpPr>
            <a:spLocks noGrp="1"/>
          </p:cNvSpPr>
          <p:nvPr>
            <p:ph type="dt" sz="half" idx="10"/>
          </p:nvPr>
        </p:nvSpPr>
        <p:spPr/>
        <p:txBody>
          <a:bodyPr/>
          <a:lstStyle>
            <a:lvl1pPr>
              <a:defRPr/>
            </a:lvl1pPr>
          </a:lstStyle>
          <a:p>
            <a:pPr>
              <a:defRPr/>
            </a:pPr>
            <a:endParaRPr lang="fr-FR"/>
          </a:p>
        </p:txBody>
      </p:sp>
      <p:sp>
        <p:nvSpPr>
          <p:cNvPr id="6" name="Espace réservé du pied de page 4"/>
          <p:cNvSpPr>
            <a:spLocks noGrp="1"/>
          </p:cNvSpPr>
          <p:nvPr>
            <p:ph type="ftr" sz="quarter" idx="11"/>
          </p:nvPr>
        </p:nvSpPr>
        <p:spPr/>
        <p:txBody>
          <a:bodyPr/>
          <a:lstStyle>
            <a:lvl1pPr>
              <a:defRPr/>
            </a:lvl1pPr>
          </a:lstStyle>
          <a:p>
            <a:pPr>
              <a:defRPr/>
            </a:pPr>
            <a:endParaRPr lang="fr-FR"/>
          </a:p>
        </p:txBody>
      </p:sp>
      <p:sp>
        <p:nvSpPr>
          <p:cNvPr id="7" name="Espace réservé du numéro de diapositive 5"/>
          <p:cNvSpPr>
            <a:spLocks noGrp="1"/>
          </p:cNvSpPr>
          <p:nvPr>
            <p:ph type="sldNum" sz="quarter" idx="12"/>
          </p:nvPr>
        </p:nvSpPr>
        <p:spPr/>
        <p:txBody>
          <a:bodyPr/>
          <a:lstStyle>
            <a:lvl1pPr>
              <a:defRPr/>
            </a:lvl1pPr>
          </a:lstStyle>
          <a:p>
            <a:pPr>
              <a:defRPr/>
            </a:pPr>
            <a:fld id="{0C8131AB-8773-42F5-B44C-2D445FB7E2F7}" type="slidenum">
              <a:rPr lang="fr-FR"/>
              <a:pPr>
                <a:defRPr/>
              </a:pPr>
              <a:t>‹N°›</a:t>
            </a:fld>
            <a:endParaRPr lang="fr-FR"/>
          </a:p>
        </p:txBody>
      </p:sp>
    </p:spTree>
    <p:extLst>
      <p:ext uri="{BB962C8B-B14F-4D97-AF65-F5344CB8AC3E}">
        <p14:creationId xmlns:p14="http://schemas.microsoft.com/office/powerpoint/2010/main" val="4008035825"/>
      </p:ext>
    </p:extLst>
  </p:cSld>
  <p:clrMapOvr>
    <a:masterClrMapping/>
  </p:clrMapOvr>
  <p:hf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en-CA"/>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CA"/>
          </a:p>
        </p:txBody>
      </p:sp>
      <p:sp>
        <p:nvSpPr>
          <p:cNvPr id="4" name="Espace réservé de la date 3"/>
          <p:cNvSpPr>
            <a:spLocks noGrp="1"/>
          </p:cNvSpPr>
          <p:nvPr>
            <p:ph type="dt" sz="half" idx="10"/>
          </p:nvPr>
        </p:nvSpPr>
        <p:spPr/>
        <p:txBody>
          <a:bodyPr/>
          <a:lstStyle>
            <a:lvl1pPr>
              <a:defRPr/>
            </a:lvl1pPr>
          </a:lstStyle>
          <a:p>
            <a:pPr>
              <a:defRPr/>
            </a:pPr>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B4425F33-E75F-4DF1-9C19-7177C641A52B}" type="slidenum">
              <a:rPr lang="fr-FR"/>
              <a:pPr>
                <a:defRPr/>
              </a:pPr>
              <a:t>‹N°›</a:t>
            </a:fld>
            <a:endParaRPr lang="fr-FR"/>
          </a:p>
        </p:txBody>
      </p:sp>
    </p:spTree>
    <p:extLst>
      <p:ext uri="{BB962C8B-B14F-4D97-AF65-F5344CB8AC3E}">
        <p14:creationId xmlns:p14="http://schemas.microsoft.com/office/powerpoint/2010/main" val="4038394409"/>
      </p:ext>
    </p:extLst>
  </p:cSld>
  <p:clrMapOvr>
    <a:masterClrMapping/>
  </p:clrMapOvr>
  <p:hf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Modifiez le style du titre</a:t>
            </a:r>
            <a:endParaRPr lang="en-CA"/>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CA"/>
          </a:p>
        </p:txBody>
      </p:sp>
      <p:sp>
        <p:nvSpPr>
          <p:cNvPr id="4" name="Espace réservé de la date 3"/>
          <p:cNvSpPr>
            <a:spLocks noGrp="1"/>
          </p:cNvSpPr>
          <p:nvPr>
            <p:ph type="dt" sz="half" idx="10"/>
          </p:nvPr>
        </p:nvSpPr>
        <p:spPr/>
        <p:txBody>
          <a:bodyPr/>
          <a:lstStyle>
            <a:lvl1pPr>
              <a:defRPr/>
            </a:lvl1pPr>
          </a:lstStyle>
          <a:p>
            <a:pPr>
              <a:defRPr/>
            </a:pPr>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7F9D5064-F207-4B62-B5D9-92A6525B1706}" type="slidenum">
              <a:rPr lang="fr-FR"/>
              <a:pPr>
                <a:defRPr/>
              </a:pPr>
              <a:t>‹N°›</a:t>
            </a:fld>
            <a:endParaRPr lang="fr-FR"/>
          </a:p>
        </p:txBody>
      </p:sp>
    </p:spTree>
    <p:extLst>
      <p:ext uri="{BB962C8B-B14F-4D97-AF65-F5344CB8AC3E}">
        <p14:creationId xmlns:p14="http://schemas.microsoft.com/office/powerpoint/2010/main" val="939551412"/>
      </p:ext>
    </p:extLst>
  </p:cSld>
  <p:clrMapOvr>
    <a:masterClrMapping/>
  </p:clrMapOvr>
  <p:hf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Espace réservé du titre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fr-FR" smtClean="0"/>
              <a:t>Modifiez le style du titre</a:t>
            </a:r>
            <a:endParaRPr lang="en-CA" smtClean="0"/>
          </a:p>
        </p:txBody>
      </p:sp>
      <p:sp>
        <p:nvSpPr>
          <p:cNvPr id="1027" name="Espace réservé du texte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CA" smtClean="0"/>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endParaRPr lang="fr-FR"/>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fr-F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smtClean="0">
                <a:solidFill>
                  <a:schemeClr val="tx1">
                    <a:tint val="75000"/>
                  </a:schemeClr>
                </a:solidFill>
              </a:defRPr>
            </a:lvl1pPr>
          </a:lstStyle>
          <a:p>
            <a:pPr>
              <a:defRPr/>
            </a:pPr>
            <a:fld id="{DFB7FF73-F318-4743-9B54-1B6F65572327}" type="slidenum">
              <a:rPr lang="fr-FR"/>
              <a:pPr>
                <a:defRPr/>
              </a:pPr>
              <a:t>‹N°›</a:t>
            </a:fld>
            <a:endParaRPr lang="fr-FR"/>
          </a:p>
        </p:txBody>
      </p:sp>
      <p:sp>
        <p:nvSpPr>
          <p:cNvPr id="1031" name="Line 9"/>
          <p:cNvSpPr>
            <a:spLocks noChangeShapeType="1"/>
          </p:cNvSpPr>
          <p:nvPr userDrawn="1"/>
        </p:nvSpPr>
        <p:spPr bwMode="auto">
          <a:xfrm>
            <a:off x="468313" y="5734050"/>
            <a:ext cx="8207375"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itchFamily="34" charset="0"/>
        </a:defRPr>
      </a:lvl2pPr>
      <a:lvl3pPr algn="ctr" rtl="0" fontAlgn="base">
        <a:spcBef>
          <a:spcPct val="0"/>
        </a:spcBef>
        <a:spcAft>
          <a:spcPct val="0"/>
        </a:spcAft>
        <a:defRPr sz="4400">
          <a:solidFill>
            <a:schemeClr val="tx1"/>
          </a:solidFill>
          <a:latin typeface="Calibri" pitchFamily="34" charset="0"/>
        </a:defRPr>
      </a:lvl3pPr>
      <a:lvl4pPr algn="ctr" rtl="0" fontAlgn="base">
        <a:spcBef>
          <a:spcPct val="0"/>
        </a:spcBef>
        <a:spcAft>
          <a:spcPct val="0"/>
        </a:spcAft>
        <a:defRPr sz="4400">
          <a:solidFill>
            <a:schemeClr val="tx1"/>
          </a:solidFill>
          <a:latin typeface="Calibri" pitchFamily="34" charset="0"/>
        </a:defRPr>
      </a:lvl4pPr>
      <a:lvl5pPr algn="ctr" rtl="0" fontAlgn="base">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fontAlgn="base">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www.sciencessociales.uottawa.ca/fra/prem_cycle_recherche_4.asp" TargetMode="External"/><Relationship Id="rId2" Type="http://schemas.openxmlformats.org/officeDocument/2006/relationships/hyperlink" Target="http://www.recherche.uottawa.ca/pirpc/index.html" TargetMode="External"/><Relationship Id="rId1" Type="http://schemas.openxmlformats.org/officeDocument/2006/relationships/slideLayout" Target="../slideLayouts/slideLayout2.xml"/><Relationship Id="rId6" Type="http://schemas.openxmlformats.org/officeDocument/2006/relationships/hyperlink" Target="http://www.auservicedumonde.uottawa.ca/aec.html" TargetMode="External"/><Relationship Id="rId5" Type="http://schemas.openxmlformats.org/officeDocument/2006/relationships/hyperlink" Target="http://www.coop.uottawa.ca/" TargetMode="External"/><Relationship Id="rId4" Type="http://schemas.openxmlformats.org/officeDocument/2006/relationships/hyperlink" Target="http://www.sciencessociales.uottawa.ca/international/fra/inter_stages.asp" TargetMode="External"/></Relationships>
</file>

<file path=ppt/slides/_rels/slide3.xml.rels><?xml version="1.0" encoding="UTF-8" standalone="yes"?>
<Relationships xmlns="http://schemas.openxmlformats.org/package/2006/relationships"><Relationship Id="rId8" Type="http://schemas.openxmlformats.org/officeDocument/2006/relationships/diagramLayout" Target="../diagrams/layout2.xml"/><Relationship Id="rId3" Type="http://schemas.openxmlformats.org/officeDocument/2006/relationships/diagramLayout" Target="../diagrams/layout1.xml"/><Relationship Id="rId7" Type="http://schemas.openxmlformats.org/officeDocument/2006/relationships/diagramData" Target="../diagrams/data2.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11" Type="http://schemas.microsoft.com/office/2007/relationships/diagramDrawing" Target="../diagrams/drawing2.xml"/><Relationship Id="rId5" Type="http://schemas.openxmlformats.org/officeDocument/2006/relationships/diagramColors" Target="../diagrams/colors1.xml"/><Relationship Id="rId10" Type="http://schemas.openxmlformats.org/officeDocument/2006/relationships/diagramColors" Target="../diagrams/colors2.xml"/><Relationship Id="rId4" Type="http://schemas.openxmlformats.org/officeDocument/2006/relationships/diagramQuickStyle" Target="../diagrams/quickStyle1.xml"/><Relationship Id="rId9"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hyperlink" Target="http://jobs-emplois.gc.ca/index-fra.htm" TargetMode="External"/><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hyperlink" Target="http://www.csps-efpc.gc.ca/index-fra.asp" TargetMode="External"/><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3" Type="http://schemas.openxmlformats.org/officeDocument/2006/relationships/hyperlink" Target="http://www.tbs-sct.gc.ca/cla/occ-fra.asp" TargetMode="External"/><Relationship Id="rId2" Type="http://schemas.openxmlformats.org/officeDocument/2006/relationships/notesSlide" Target="../notesSlides/notesSlide37.xml"/><Relationship Id="rId1" Type="http://schemas.openxmlformats.org/officeDocument/2006/relationships/slideLayout" Target="../slideLayouts/slideLayout2.xml"/><Relationship Id="rId6" Type="http://schemas.openxmlformats.org/officeDocument/2006/relationships/hyperlink" Target="http://www.tbs-sct.gc.ca/chro-dprh/cla-fra.asp" TargetMode="External"/><Relationship Id="rId5" Type="http://schemas.openxmlformats.org/officeDocument/2006/relationships/hyperlink" Target="http://www.tbs-sct.gc.ca/gui/squn-fra.asp" TargetMode="External"/><Relationship Id="rId4" Type="http://schemas.openxmlformats.org/officeDocument/2006/relationships/hyperlink" Target="http://www.tbs-sct.gc.ca/gui/ncls-fra.asp" TargetMode="Externa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685800" y="1382713"/>
            <a:ext cx="7772400" cy="1470025"/>
          </a:xfrm>
        </p:spPr>
        <p:txBody>
          <a:bodyPr rtlCol="0">
            <a:normAutofit fontScale="90000"/>
          </a:bodyPr>
          <a:lstStyle/>
          <a:p>
            <a:pPr algn="l" fontAlgn="auto">
              <a:spcAft>
                <a:spcPts val="0"/>
              </a:spcAft>
              <a:defRPr/>
            </a:pPr>
            <a:r>
              <a:rPr lang="fr-FR" sz="4000" dirty="0" smtClean="0"/>
              <a:t>La gestion des ressources humaines (GRH) dans le contexte de la fonction publique</a:t>
            </a:r>
            <a:br>
              <a:rPr lang="fr-FR" sz="4000" dirty="0" smtClean="0"/>
            </a:br>
            <a:r>
              <a:rPr lang="fr-FR" sz="4000" dirty="0" smtClean="0"/>
              <a:t/>
            </a:r>
            <a:br>
              <a:rPr lang="fr-FR" sz="4000" dirty="0" smtClean="0"/>
            </a:br>
            <a:r>
              <a:rPr lang="fr-FR" sz="1600" dirty="0" smtClean="0"/>
              <a:t>Séance du 6 mars 2013</a:t>
            </a:r>
          </a:p>
        </p:txBody>
      </p:sp>
      <p:sp>
        <p:nvSpPr>
          <p:cNvPr id="2051" name="Rectangle 3"/>
          <p:cNvSpPr>
            <a:spLocks noGrp="1" noChangeArrowheads="1"/>
          </p:cNvSpPr>
          <p:nvPr>
            <p:ph type="subTitle" idx="1"/>
          </p:nvPr>
        </p:nvSpPr>
        <p:spPr>
          <a:xfrm>
            <a:off x="4683125" y="4365625"/>
            <a:ext cx="3417888" cy="1296988"/>
          </a:xfrm>
        </p:spPr>
        <p:txBody>
          <a:bodyPr rtlCol="0">
            <a:normAutofit/>
          </a:bodyPr>
          <a:lstStyle/>
          <a:p>
            <a:pPr algn="r" fontAlgn="auto">
              <a:lnSpc>
                <a:spcPct val="120000"/>
              </a:lnSpc>
              <a:spcAft>
                <a:spcPts val="0"/>
              </a:spcAft>
              <a:buFont typeface="Arial" pitchFamily="34" charset="0"/>
              <a:buNone/>
              <a:defRPr/>
            </a:pPr>
            <a:r>
              <a:rPr lang="en-CA" sz="1400" dirty="0" err="1" smtClean="0"/>
              <a:t>Professeur</a:t>
            </a:r>
            <a:r>
              <a:rPr lang="en-CA" sz="1400" dirty="0" smtClean="0"/>
              <a:t> Eric Champagne</a:t>
            </a:r>
          </a:p>
          <a:p>
            <a:pPr algn="r" fontAlgn="auto">
              <a:lnSpc>
                <a:spcPct val="120000"/>
              </a:lnSpc>
              <a:spcAft>
                <a:spcPts val="0"/>
              </a:spcAft>
              <a:buFont typeface="Arial" pitchFamily="34" charset="0"/>
              <a:buNone/>
              <a:defRPr/>
            </a:pPr>
            <a:r>
              <a:rPr lang="en-CA" sz="1400" dirty="0" err="1" smtClean="0"/>
              <a:t>École</a:t>
            </a:r>
            <a:r>
              <a:rPr lang="en-CA" sz="1400" dirty="0" smtClean="0"/>
              <a:t> </a:t>
            </a:r>
            <a:r>
              <a:rPr lang="en-CA" sz="1400" dirty="0" err="1" smtClean="0"/>
              <a:t>d’études</a:t>
            </a:r>
            <a:r>
              <a:rPr lang="en-CA" sz="1400" dirty="0" smtClean="0"/>
              <a:t> </a:t>
            </a:r>
            <a:r>
              <a:rPr lang="en-CA" sz="1400" dirty="0" err="1" smtClean="0"/>
              <a:t>politiques</a:t>
            </a:r>
            <a:endParaRPr lang="fr-FR" sz="1400" dirty="0" smtClean="0"/>
          </a:p>
          <a:p>
            <a:pPr algn="r" fontAlgn="auto">
              <a:lnSpc>
                <a:spcPct val="120000"/>
              </a:lnSpc>
              <a:spcAft>
                <a:spcPts val="0"/>
              </a:spcAft>
              <a:buFont typeface="Arial" pitchFamily="34" charset="0"/>
              <a:buNone/>
              <a:defRPr/>
            </a:pPr>
            <a:r>
              <a:rPr lang="fr-FR" sz="1400" dirty="0" smtClean="0"/>
              <a:t>Gestion dans le secteur public</a:t>
            </a:r>
            <a:br>
              <a:rPr lang="fr-FR" sz="1400" dirty="0" smtClean="0"/>
            </a:br>
            <a:r>
              <a:rPr lang="fr-FR" sz="1400" dirty="0" smtClean="0"/>
              <a:t>PAP 2720</a:t>
            </a:r>
          </a:p>
        </p:txBody>
      </p:sp>
      <p:pic>
        <p:nvPicPr>
          <p:cNvPr id="2052" name="Picture 6" descr="Log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00113" y="4508500"/>
            <a:ext cx="1008062" cy="941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fade">
                                      <p:cBhvr>
                                        <p:cTn id="7" dur="2000"/>
                                        <p:tgtEl>
                                          <p:spTgt spid="205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051"/>
                                        </p:tgtEl>
                                        <p:attrNameLst>
                                          <p:attrName>style.visibility</p:attrName>
                                        </p:attrNameLst>
                                      </p:cBhvr>
                                      <p:to>
                                        <p:strVal val="visible"/>
                                      </p:to>
                                    </p:set>
                                    <p:animEffect transition="in" filter="fade">
                                      <p:cBhvr>
                                        <p:cTn id="10" dur="2000"/>
                                        <p:tgtEl>
                                          <p:spTgt spid="20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0" grpId="0"/>
      <p:bldP spid="2051"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re 1"/>
          <p:cNvSpPr>
            <a:spLocks noGrp="1"/>
          </p:cNvSpPr>
          <p:nvPr>
            <p:ph type="title"/>
          </p:nvPr>
        </p:nvSpPr>
        <p:spPr>
          <a:xfrm>
            <a:off x="685800" y="228600"/>
            <a:ext cx="7772400" cy="762000"/>
          </a:xfrm>
        </p:spPr>
        <p:txBody>
          <a:bodyPr/>
          <a:lstStyle/>
          <a:p>
            <a:r>
              <a:rPr lang="fr-CA" dirty="0" smtClean="0"/>
              <a:t>Ma liste personnelle!</a:t>
            </a:r>
            <a:endParaRPr lang="en-CA" dirty="0" smtClean="0"/>
          </a:p>
        </p:txBody>
      </p:sp>
      <p:sp>
        <p:nvSpPr>
          <p:cNvPr id="3075" name="Espace réservé du contenu 2"/>
          <p:cNvSpPr>
            <a:spLocks noGrp="1"/>
          </p:cNvSpPr>
          <p:nvPr>
            <p:ph idx="1"/>
          </p:nvPr>
        </p:nvSpPr>
        <p:spPr>
          <a:xfrm>
            <a:off x="685800" y="1295400"/>
            <a:ext cx="7772400" cy="4267200"/>
          </a:xfrm>
        </p:spPr>
        <p:txBody>
          <a:bodyPr/>
          <a:lstStyle/>
          <a:p>
            <a:pPr marL="323850">
              <a:spcBef>
                <a:spcPts val="600"/>
              </a:spcBef>
              <a:spcAft>
                <a:spcPts val="600"/>
              </a:spcAft>
              <a:buFont typeface="+mj-lt"/>
              <a:buAutoNum type="arabicPeriod"/>
            </a:pPr>
            <a:r>
              <a:rPr lang="fr-CA" sz="1800" b="1" dirty="0" smtClean="0"/>
              <a:t>Programme d’initiation à la recherche au premier cycle</a:t>
            </a:r>
            <a:r>
              <a:rPr lang="en-CA" sz="1800" dirty="0" smtClean="0"/>
              <a:t/>
            </a:r>
            <a:br>
              <a:rPr lang="en-CA" sz="1800" dirty="0" smtClean="0"/>
            </a:br>
            <a:r>
              <a:rPr lang="en-CA" sz="1800" dirty="0" smtClean="0"/>
              <a:t>1000$ pour 50 </a:t>
            </a:r>
            <a:r>
              <a:rPr lang="en-CA" sz="1800" dirty="0" err="1" smtClean="0"/>
              <a:t>heures</a:t>
            </a:r>
            <a:r>
              <a:rPr lang="en-CA" sz="1800" dirty="0" smtClean="0"/>
              <a:t> </a:t>
            </a:r>
            <a:r>
              <a:rPr lang="en-CA" sz="1800" dirty="0" err="1" smtClean="0"/>
              <a:t>d’assistanat</a:t>
            </a:r>
            <a:r>
              <a:rPr lang="en-CA" sz="1800" dirty="0" smtClean="0"/>
              <a:t> de </a:t>
            </a:r>
            <a:r>
              <a:rPr lang="en-CA" sz="1800" dirty="0" err="1" smtClean="0"/>
              <a:t>recherche</a:t>
            </a:r>
            <a:r>
              <a:rPr lang="en-CA" sz="1800" dirty="0" smtClean="0"/>
              <a:t> (2 et 3ième </a:t>
            </a:r>
            <a:r>
              <a:rPr lang="en-CA" sz="1800" dirty="0" err="1" smtClean="0"/>
              <a:t>année</a:t>
            </a:r>
            <a:r>
              <a:rPr lang="en-CA" sz="1800" dirty="0" smtClean="0"/>
              <a:t> ) </a:t>
            </a:r>
            <a:r>
              <a:rPr lang="en-CA" sz="1800" dirty="0" smtClean="0">
                <a:hlinkClick r:id="rId2"/>
              </a:rPr>
              <a:t>http://www.recherche.uottawa.ca/pirpc/index.html</a:t>
            </a:r>
            <a:r>
              <a:rPr lang="en-CA" sz="1800" dirty="0" smtClean="0"/>
              <a:t> </a:t>
            </a:r>
          </a:p>
          <a:p>
            <a:pPr marL="323850">
              <a:spcBef>
                <a:spcPts val="600"/>
              </a:spcBef>
              <a:spcAft>
                <a:spcPts val="600"/>
              </a:spcAft>
              <a:buFont typeface="+mj-lt"/>
              <a:buAutoNum type="arabicPeriod"/>
            </a:pPr>
            <a:r>
              <a:rPr lang="en-CA" sz="1800" b="1" dirty="0" err="1" smtClean="0"/>
              <a:t>Cours</a:t>
            </a:r>
            <a:r>
              <a:rPr lang="en-CA" sz="1800" b="1" dirty="0" smtClean="0"/>
              <a:t> de </a:t>
            </a:r>
            <a:r>
              <a:rPr lang="en-CA" sz="1800" b="1" dirty="0" err="1" smtClean="0"/>
              <a:t>recherche</a:t>
            </a:r>
            <a:r>
              <a:rPr lang="en-CA" sz="1800" b="1" dirty="0" smtClean="0"/>
              <a:t> </a:t>
            </a:r>
            <a:r>
              <a:rPr lang="en-CA" sz="1800" b="1" dirty="0" err="1" smtClean="0"/>
              <a:t>dirigée</a:t>
            </a:r>
            <a:r>
              <a:rPr lang="en-CA" sz="1800" b="1" dirty="0" smtClean="0"/>
              <a:t> en Sciences </a:t>
            </a:r>
            <a:r>
              <a:rPr lang="en-CA" sz="1800" b="1" dirty="0" err="1" smtClean="0"/>
              <a:t>sociales</a:t>
            </a:r>
            <a:r>
              <a:rPr lang="en-CA" sz="1800" b="1" dirty="0" smtClean="0"/>
              <a:t> </a:t>
            </a:r>
            <a:r>
              <a:rPr lang="en-CA" sz="1800" dirty="0" smtClean="0"/>
              <a:t>(SCS4150) – </a:t>
            </a:r>
            <a:r>
              <a:rPr lang="en-CA" sz="1800" dirty="0" err="1" smtClean="0"/>
              <a:t>Étudiants</a:t>
            </a:r>
            <a:r>
              <a:rPr lang="en-CA" sz="1800" dirty="0" smtClean="0"/>
              <a:t> de 4ième </a:t>
            </a:r>
            <a:r>
              <a:rPr lang="en-CA" sz="1800" dirty="0" err="1" smtClean="0"/>
              <a:t>année</a:t>
            </a:r>
            <a:r>
              <a:rPr lang="en-CA" sz="1800" dirty="0" smtClean="0"/>
              <a:t> avec 8/10 de </a:t>
            </a:r>
            <a:r>
              <a:rPr lang="en-CA" sz="1800" dirty="0" err="1" smtClean="0"/>
              <a:t>moyenne</a:t>
            </a:r>
            <a:r>
              <a:rPr lang="en-CA" sz="1800" dirty="0" smtClean="0"/>
              <a:t> </a:t>
            </a:r>
            <a:r>
              <a:rPr lang="en-CA" sz="1800" dirty="0" smtClean="0">
                <a:hlinkClick r:id="rId3"/>
              </a:rPr>
              <a:t>–</a:t>
            </a:r>
            <a:r>
              <a:rPr lang="en-CA" sz="1800" dirty="0" smtClean="0"/>
              <a:t> </a:t>
            </a:r>
            <a:r>
              <a:rPr lang="en-CA" sz="1800" dirty="0" err="1" smtClean="0"/>
              <a:t>donne</a:t>
            </a:r>
            <a:r>
              <a:rPr lang="en-CA" sz="1800" dirty="0" smtClean="0"/>
              <a:t> 3 </a:t>
            </a:r>
            <a:r>
              <a:rPr lang="en-CA" sz="1800" dirty="0" err="1" smtClean="0"/>
              <a:t>crédits</a:t>
            </a:r>
            <a:r>
              <a:rPr lang="en-CA" sz="1800" dirty="0" smtClean="0"/>
              <a:t> </a:t>
            </a:r>
            <a:r>
              <a:rPr lang="en-CA" sz="1800" dirty="0" smtClean="0">
                <a:hlinkClick r:id="rId3"/>
              </a:rPr>
              <a:t>http://www.sciencessociales.uottawa.ca/fra/prem_cycle_recherche_4.asp</a:t>
            </a:r>
            <a:r>
              <a:rPr lang="en-CA" sz="1800" dirty="0" smtClean="0"/>
              <a:t> </a:t>
            </a:r>
          </a:p>
          <a:p>
            <a:pPr marL="323850">
              <a:spcBef>
                <a:spcPts val="600"/>
              </a:spcBef>
              <a:spcAft>
                <a:spcPts val="600"/>
              </a:spcAft>
              <a:buFont typeface="+mj-lt"/>
              <a:buAutoNum type="arabicPeriod"/>
            </a:pPr>
            <a:r>
              <a:rPr lang="fr-CA" sz="1800" dirty="0" smtClean="0"/>
              <a:t>Stages internationaux (une session) </a:t>
            </a:r>
            <a:r>
              <a:rPr lang="fr-CA" sz="1800" dirty="0" smtClean="0">
                <a:hlinkClick r:id="rId4"/>
              </a:rPr>
              <a:t>http://www.sciencessociales.uottawa.ca/international/fra/inter_stages.asp</a:t>
            </a:r>
            <a:r>
              <a:rPr lang="fr-CA" sz="1800" dirty="0" smtClean="0"/>
              <a:t> </a:t>
            </a:r>
          </a:p>
          <a:p>
            <a:pPr marL="323850">
              <a:spcBef>
                <a:spcPts val="600"/>
              </a:spcBef>
              <a:spcAft>
                <a:spcPts val="600"/>
              </a:spcAft>
              <a:buFont typeface="+mj-lt"/>
              <a:buAutoNum type="arabicPeriod"/>
            </a:pPr>
            <a:r>
              <a:rPr lang="fr-CA" sz="1800" dirty="0" smtClean="0"/>
              <a:t>Programme COOP </a:t>
            </a:r>
            <a:r>
              <a:rPr lang="fr-CA" sz="1800" dirty="0" smtClean="0">
                <a:hlinkClick r:id="rId5"/>
              </a:rPr>
              <a:t>http://www.coop.uottawa.ca/</a:t>
            </a:r>
            <a:r>
              <a:rPr lang="fr-CA" sz="1800" dirty="0" smtClean="0"/>
              <a:t> </a:t>
            </a:r>
          </a:p>
          <a:p>
            <a:pPr marL="323850">
              <a:spcBef>
                <a:spcPts val="600"/>
              </a:spcBef>
              <a:spcAft>
                <a:spcPts val="600"/>
              </a:spcAft>
              <a:buFont typeface="+mj-lt"/>
              <a:buAutoNum type="arabicPeriod"/>
            </a:pPr>
            <a:r>
              <a:rPr lang="en-CA" sz="1800" dirty="0" err="1" smtClean="0"/>
              <a:t>Cours</a:t>
            </a:r>
            <a:r>
              <a:rPr lang="en-CA" sz="1800" dirty="0" smtClean="0"/>
              <a:t> avec option </a:t>
            </a:r>
            <a:r>
              <a:rPr lang="en-CA" sz="1800" dirty="0" err="1" smtClean="0"/>
              <a:t>Apprentissage</a:t>
            </a:r>
            <a:r>
              <a:rPr lang="en-CA" sz="1800" dirty="0" smtClean="0"/>
              <a:t> par </a:t>
            </a:r>
            <a:r>
              <a:rPr lang="en-CA" sz="1800" dirty="0" err="1" smtClean="0"/>
              <a:t>l’engagement</a:t>
            </a:r>
            <a:r>
              <a:rPr lang="en-CA" sz="1800" dirty="0" smtClean="0"/>
              <a:t> </a:t>
            </a:r>
            <a:r>
              <a:rPr lang="en-CA" sz="1800" dirty="0" err="1" smtClean="0"/>
              <a:t>communautaire</a:t>
            </a:r>
            <a:r>
              <a:rPr lang="en-CA" sz="1800" dirty="0" smtClean="0"/>
              <a:t> </a:t>
            </a:r>
            <a:br>
              <a:rPr lang="en-CA" sz="1800" dirty="0" smtClean="0"/>
            </a:br>
            <a:r>
              <a:rPr lang="en-CA" sz="1800" dirty="0" smtClean="0"/>
              <a:t>(Travail </a:t>
            </a:r>
            <a:r>
              <a:rPr lang="en-CA" sz="1800" dirty="0" err="1" smtClean="0"/>
              <a:t>bénévole</a:t>
            </a:r>
            <a:r>
              <a:rPr lang="en-CA" sz="1800" dirty="0" smtClean="0"/>
              <a:t> </a:t>
            </a:r>
            <a:r>
              <a:rPr lang="en-CA" sz="1800" dirty="0" err="1" smtClean="0"/>
              <a:t>pratique</a:t>
            </a:r>
            <a:r>
              <a:rPr lang="en-CA" sz="1800" dirty="0" smtClean="0"/>
              <a:t> en lien avec le </a:t>
            </a:r>
            <a:r>
              <a:rPr lang="en-CA" sz="1800" dirty="0" err="1" smtClean="0"/>
              <a:t>cours</a:t>
            </a:r>
            <a:r>
              <a:rPr lang="en-CA" sz="1800" dirty="0" smtClean="0"/>
              <a:t> – ex. </a:t>
            </a:r>
            <a:r>
              <a:rPr lang="en-CA" sz="1800" dirty="0" err="1" smtClean="0"/>
              <a:t>Évaluation</a:t>
            </a:r>
            <a:r>
              <a:rPr lang="en-CA" sz="1800" dirty="0" smtClean="0"/>
              <a:t> de programme) </a:t>
            </a:r>
            <a:r>
              <a:rPr lang="en-CA" sz="1800" dirty="0" smtClean="0">
                <a:hlinkClick r:id="rId6"/>
              </a:rPr>
              <a:t>http://www.auservicedumonde.uottawa.ca/aec.html</a:t>
            </a:r>
            <a:endParaRPr lang="en-CA" sz="1800" dirty="0" smtClean="0"/>
          </a:p>
          <a:p>
            <a:pPr marL="323850">
              <a:spcBef>
                <a:spcPts val="600"/>
              </a:spcBef>
              <a:spcAft>
                <a:spcPts val="600"/>
              </a:spcAft>
              <a:buFont typeface="+mj-lt"/>
              <a:buAutoNum type="arabicPeriod"/>
            </a:pPr>
            <a:endParaRPr lang="en-CA" sz="1800" dirty="0" smtClean="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6499"/>
            <a:ext cx="8229600" cy="1143000"/>
          </a:xfrm>
        </p:spPr>
        <p:txBody>
          <a:bodyPr/>
          <a:lstStyle/>
          <a:p>
            <a:r>
              <a:rPr lang="fr-CA" sz="3200" dirty="0" smtClean="0"/>
              <a:t>Dernier droit: la gestion des ressources</a:t>
            </a:r>
            <a:endParaRPr lang="en-CA" sz="3200" dirty="0"/>
          </a:p>
        </p:txBody>
      </p:sp>
      <p:graphicFrame>
        <p:nvGraphicFramePr>
          <p:cNvPr id="5" name="Espace réservé du contenu 4"/>
          <p:cNvGraphicFramePr>
            <a:graphicFrameLocks noGrp="1"/>
          </p:cNvGraphicFramePr>
          <p:nvPr>
            <p:ph idx="1"/>
            <p:extLst>
              <p:ext uri="{D42A27DB-BD31-4B8C-83A1-F6EECF244321}">
                <p14:modId xmlns:p14="http://schemas.microsoft.com/office/powerpoint/2010/main" val="1747193771"/>
              </p:ext>
            </p:extLst>
          </p:nvPr>
        </p:nvGraphicFramePr>
        <p:xfrm>
          <a:off x="430560" y="357634"/>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Espace réservé du numéro de diapositive 3"/>
          <p:cNvSpPr>
            <a:spLocks noGrp="1"/>
          </p:cNvSpPr>
          <p:nvPr>
            <p:ph type="sldNum" sz="quarter" idx="12"/>
          </p:nvPr>
        </p:nvSpPr>
        <p:spPr>
          <a:xfrm>
            <a:off x="6516216" y="6016203"/>
            <a:ext cx="2133600" cy="365125"/>
          </a:xfrm>
        </p:spPr>
        <p:txBody>
          <a:bodyPr/>
          <a:lstStyle/>
          <a:p>
            <a:pPr>
              <a:defRPr/>
            </a:pPr>
            <a:fld id="{C060E007-87B7-42C4-928A-7EA63088A9EE}" type="slidenum">
              <a:rPr lang="fr-FR" smtClean="0"/>
              <a:pPr>
                <a:defRPr/>
              </a:pPr>
              <a:t>3</a:t>
            </a:fld>
            <a:endParaRPr lang="fr-FR"/>
          </a:p>
        </p:txBody>
      </p:sp>
      <p:graphicFrame>
        <p:nvGraphicFramePr>
          <p:cNvPr id="6" name="Espace réservé du contenu 4"/>
          <p:cNvGraphicFramePr>
            <a:graphicFrameLocks/>
          </p:cNvGraphicFramePr>
          <p:nvPr>
            <p:extLst>
              <p:ext uri="{D42A27DB-BD31-4B8C-83A1-F6EECF244321}">
                <p14:modId xmlns:p14="http://schemas.microsoft.com/office/powerpoint/2010/main" val="3789854993"/>
              </p:ext>
            </p:extLst>
          </p:nvPr>
        </p:nvGraphicFramePr>
        <p:xfrm>
          <a:off x="1942728" y="2689758"/>
          <a:ext cx="5328592" cy="2016224"/>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7" name="Rectangle à coins arrondis 6"/>
          <p:cNvSpPr/>
          <p:nvPr/>
        </p:nvSpPr>
        <p:spPr>
          <a:xfrm>
            <a:off x="1942728" y="4273933"/>
            <a:ext cx="3815780" cy="1176375"/>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fr-CA" sz="1400" dirty="0" smtClean="0"/>
              <a:t>Gestion centrée sur le citoyen et participation</a:t>
            </a:r>
          </a:p>
          <a:p>
            <a:pPr algn="ctr"/>
            <a:r>
              <a:rPr lang="fr-CA" sz="1400" dirty="0" smtClean="0"/>
              <a:t>Qualité des services publics</a:t>
            </a:r>
          </a:p>
          <a:p>
            <a:pPr algn="ctr"/>
            <a:r>
              <a:rPr lang="fr-CA" sz="1400" dirty="0" smtClean="0"/>
              <a:t>Rendement et optimisation des ressources</a:t>
            </a:r>
          </a:p>
          <a:p>
            <a:pPr algn="ctr"/>
            <a:r>
              <a:rPr lang="fr-CA" sz="1400" dirty="0" smtClean="0"/>
              <a:t>Éthique, valeurs et imputabilité</a:t>
            </a:r>
            <a:endParaRPr lang="en-CA" sz="1400" dirty="0"/>
          </a:p>
        </p:txBody>
      </p:sp>
    </p:spTree>
    <p:extLst>
      <p:ext uri="{BB962C8B-B14F-4D97-AF65-F5344CB8AC3E}">
        <p14:creationId xmlns:p14="http://schemas.microsoft.com/office/powerpoint/2010/main" val="341243356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457200" y="53975"/>
            <a:ext cx="8229600" cy="1143000"/>
          </a:xfrm>
        </p:spPr>
        <p:txBody>
          <a:bodyPr/>
          <a:lstStyle/>
          <a:p>
            <a:r>
              <a:rPr lang="fr-CA" sz="4000" smtClean="0"/>
              <a:t>Objectifs</a:t>
            </a:r>
            <a:r>
              <a:rPr lang="en-CA" sz="4000" smtClean="0"/>
              <a:t> de la séance</a:t>
            </a:r>
            <a:endParaRPr lang="fr-FR" sz="4000" smtClean="0"/>
          </a:p>
        </p:txBody>
      </p:sp>
      <p:sp>
        <p:nvSpPr>
          <p:cNvPr id="13315" name="Rectangle 3"/>
          <p:cNvSpPr>
            <a:spLocks noGrp="1" noChangeArrowheads="1"/>
          </p:cNvSpPr>
          <p:nvPr>
            <p:ph idx="1"/>
          </p:nvPr>
        </p:nvSpPr>
        <p:spPr>
          <a:xfrm>
            <a:off x="457200" y="1352550"/>
            <a:ext cx="8229600" cy="4308475"/>
          </a:xfrm>
        </p:spPr>
        <p:txBody>
          <a:bodyPr/>
          <a:lstStyle/>
          <a:p>
            <a:pPr marL="609600" indent="-609600">
              <a:lnSpc>
                <a:spcPct val="105000"/>
              </a:lnSpc>
              <a:spcBef>
                <a:spcPct val="85000"/>
              </a:spcBef>
              <a:buFontTx/>
              <a:buAutoNum type="arabicPeriod"/>
            </a:pPr>
            <a:r>
              <a:rPr lang="fr-CA" smtClean="0"/>
              <a:t>Expliquer les objectifs et l’importance</a:t>
            </a:r>
            <a:br>
              <a:rPr lang="fr-CA" smtClean="0"/>
            </a:br>
            <a:r>
              <a:rPr lang="fr-CA" smtClean="0"/>
              <a:t>de la GRH</a:t>
            </a:r>
          </a:p>
          <a:p>
            <a:pPr marL="609600" indent="-609600">
              <a:lnSpc>
                <a:spcPct val="105000"/>
              </a:lnSpc>
              <a:spcBef>
                <a:spcPct val="85000"/>
              </a:spcBef>
              <a:buFontTx/>
              <a:buAutoNum type="arabicPeriod"/>
            </a:pPr>
            <a:r>
              <a:rPr lang="fr-CA" smtClean="0"/>
              <a:t>Expliquer le processus de GRH</a:t>
            </a:r>
          </a:p>
          <a:p>
            <a:pPr marL="609600" indent="-609600">
              <a:lnSpc>
                <a:spcPct val="105000"/>
              </a:lnSpc>
              <a:spcBef>
                <a:spcPct val="85000"/>
              </a:spcBef>
              <a:buFontTx/>
              <a:buAutoNum type="arabicPeriod"/>
            </a:pPr>
            <a:r>
              <a:rPr lang="fr-CA" smtClean="0"/>
              <a:t>Expliquer la GRH dans le contexte</a:t>
            </a:r>
            <a:br>
              <a:rPr lang="fr-CA" smtClean="0"/>
            </a:br>
            <a:r>
              <a:rPr lang="fr-CA" smtClean="0"/>
              <a:t>de la fonction publique</a:t>
            </a:r>
          </a:p>
        </p:txBody>
      </p:sp>
      <p:sp>
        <p:nvSpPr>
          <p:cNvPr id="4100" name="Slide Number Placeholder 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DFF837F2-00D2-496C-B78A-9FCD793E4586}" type="slidenum">
              <a:rPr lang="fr-FR"/>
              <a:pPr eaLnBrk="1" hangingPunct="1"/>
              <a:t>4</a:t>
            </a:fld>
            <a:endParaRPr lang="fr-FR"/>
          </a:p>
        </p:txBody>
      </p:sp>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3314"/>
                                        </p:tgtEl>
                                        <p:attrNameLst>
                                          <p:attrName>style.visibility</p:attrName>
                                        </p:attrNameLst>
                                      </p:cBhvr>
                                      <p:to>
                                        <p:strVal val="visible"/>
                                      </p:to>
                                    </p:set>
                                    <p:animEffect transition="in" filter="fade">
                                      <p:cBhvr>
                                        <p:cTn id="7" dur="2000"/>
                                        <p:tgtEl>
                                          <p:spTgt spid="1331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3315"/>
                                        </p:tgtEl>
                                        <p:attrNameLst>
                                          <p:attrName>style.visibility</p:attrName>
                                        </p:attrNameLst>
                                      </p:cBhvr>
                                      <p:to>
                                        <p:strVal val="visible"/>
                                      </p:to>
                                    </p:set>
                                    <p:animEffect transition="in" filter="fade">
                                      <p:cBhvr>
                                        <p:cTn id="10" dur="2000"/>
                                        <p:tgtEl>
                                          <p:spTgt spid="133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4" grpId="0"/>
      <p:bldP spid="13315" grpId="0"/>
    </p:bldLst>
  </p:timing>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40674" name="Rectangle 2"/>
          <p:cNvSpPr>
            <a:spLocks noGrp="1" noChangeArrowheads="1"/>
          </p:cNvSpPr>
          <p:nvPr>
            <p:ph type="ctrTitle"/>
          </p:nvPr>
        </p:nvSpPr>
        <p:spPr/>
        <p:txBody>
          <a:bodyPr rtlCol="0">
            <a:normAutofit fontScale="90000"/>
          </a:bodyPr>
          <a:lstStyle/>
          <a:p>
            <a:pPr fontAlgn="auto">
              <a:spcAft>
                <a:spcPts val="0"/>
              </a:spcAft>
              <a:defRPr/>
            </a:pPr>
            <a:r>
              <a:rPr lang="fr-CA" sz="4000" smtClean="0"/>
              <a:t>Objectifs et importance</a:t>
            </a:r>
            <a:br>
              <a:rPr lang="fr-CA" sz="4000" smtClean="0"/>
            </a:br>
            <a:r>
              <a:rPr lang="fr-CA" sz="4000" smtClean="0"/>
              <a:t>de la GRH</a:t>
            </a:r>
            <a:br>
              <a:rPr lang="fr-CA" sz="4000" smtClean="0"/>
            </a:br>
            <a:endParaRPr lang="fr-FR" sz="4000" smtClean="0"/>
          </a:p>
        </p:txBody>
      </p:sp>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40674"/>
                                        </p:tgtEl>
                                        <p:attrNameLst>
                                          <p:attrName>style.visibility</p:attrName>
                                        </p:attrNameLst>
                                      </p:cBhvr>
                                      <p:to>
                                        <p:strVal val="visible"/>
                                      </p:to>
                                    </p:set>
                                    <p:animEffect transition="in" filter="fade">
                                      <p:cBhvr>
                                        <p:cTn id="7" dur="2000"/>
                                        <p:tgtEl>
                                          <p:spTgt spid="5406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0674" grpId="0"/>
    </p:bldLst>
  </p:timing>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43074" name="Rectangle 2"/>
          <p:cNvSpPr>
            <a:spLocks noGrp="1" noChangeArrowheads="1"/>
          </p:cNvSpPr>
          <p:nvPr>
            <p:ph type="title"/>
          </p:nvPr>
        </p:nvSpPr>
        <p:spPr>
          <a:xfrm>
            <a:off x="457200" y="188913"/>
            <a:ext cx="8229600" cy="927100"/>
          </a:xfrm>
        </p:spPr>
        <p:txBody>
          <a:bodyPr/>
          <a:lstStyle/>
          <a:p>
            <a:r>
              <a:rPr lang="fr-FR" sz="3600" smtClean="0"/>
              <a:t>Définition de GRH</a:t>
            </a:r>
            <a:r>
              <a:rPr lang="fr-FR" sz="3000" smtClean="0"/>
              <a:t> </a:t>
            </a:r>
          </a:p>
        </p:txBody>
      </p:sp>
      <p:sp>
        <p:nvSpPr>
          <p:cNvPr id="643075" name="Rectangle 3"/>
          <p:cNvSpPr>
            <a:spLocks noGrp="1" noChangeArrowheads="1"/>
          </p:cNvSpPr>
          <p:nvPr>
            <p:ph idx="1"/>
          </p:nvPr>
        </p:nvSpPr>
        <p:spPr>
          <a:xfrm>
            <a:off x="457200" y="1924050"/>
            <a:ext cx="8229600" cy="3505200"/>
          </a:xfrm>
        </p:spPr>
        <p:txBody>
          <a:bodyPr/>
          <a:lstStyle/>
          <a:p>
            <a:pPr marL="0" indent="0">
              <a:spcBef>
                <a:spcPct val="65000"/>
              </a:spcBef>
              <a:buFontTx/>
              <a:buNone/>
            </a:pPr>
            <a:r>
              <a:rPr lang="fr-FR" smtClean="0"/>
              <a:t>Ensemble des fonctions et des pratiques ayant pour objectif de </a:t>
            </a:r>
            <a:r>
              <a:rPr lang="fr-FR" u="sng" smtClean="0"/>
              <a:t>mobiliser et développer les ressources humaines </a:t>
            </a:r>
            <a:r>
              <a:rPr lang="fr-FR" smtClean="0"/>
              <a:t>pour une plus grande </a:t>
            </a:r>
            <a:r>
              <a:rPr lang="fr-FR" u="sng" smtClean="0"/>
              <a:t>efficacité et efficience</a:t>
            </a:r>
            <a:r>
              <a:rPr lang="fr-FR" smtClean="0"/>
              <a:t> d'une organisation</a:t>
            </a:r>
          </a:p>
        </p:txBody>
      </p:sp>
      <p:sp>
        <p:nvSpPr>
          <p:cNvPr id="6148" name="Slide Number Placeholder 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26724821-2242-4F85-BB51-D91144FAF27F}" type="slidenum">
              <a:rPr lang="fr-FR"/>
              <a:pPr eaLnBrk="1" hangingPunct="1"/>
              <a:t>6</a:t>
            </a:fld>
            <a:endParaRPr lang="fr-FR"/>
          </a:p>
        </p:txBody>
      </p:sp>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43074"/>
                                        </p:tgtEl>
                                        <p:attrNameLst>
                                          <p:attrName>style.visibility</p:attrName>
                                        </p:attrNameLst>
                                      </p:cBhvr>
                                      <p:to>
                                        <p:strVal val="visible"/>
                                      </p:to>
                                    </p:set>
                                    <p:animEffect transition="in" filter="fade">
                                      <p:cBhvr>
                                        <p:cTn id="7" dur="2000"/>
                                        <p:tgtEl>
                                          <p:spTgt spid="64307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43075"/>
                                        </p:tgtEl>
                                        <p:attrNameLst>
                                          <p:attrName>style.visibility</p:attrName>
                                        </p:attrNameLst>
                                      </p:cBhvr>
                                      <p:to>
                                        <p:strVal val="visible"/>
                                      </p:to>
                                    </p:set>
                                    <p:animEffect transition="in" filter="fade">
                                      <p:cBhvr>
                                        <p:cTn id="10" dur="2000"/>
                                        <p:tgtEl>
                                          <p:spTgt spid="6430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3074" grpId="0"/>
      <p:bldP spid="643075" grpId="0"/>
    </p:bldLst>
  </p:timing>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47170" name="Rectangle 2"/>
          <p:cNvSpPr>
            <a:spLocks noGrp="1" noChangeArrowheads="1"/>
          </p:cNvSpPr>
          <p:nvPr>
            <p:ph type="title"/>
          </p:nvPr>
        </p:nvSpPr>
        <p:spPr>
          <a:xfrm>
            <a:off x="457200" y="188913"/>
            <a:ext cx="8229600" cy="927100"/>
          </a:xfrm>
        </p:spPr>
        <p:txBody>
          <a:bodyPr/>
          <a:lstStyle/>
          <a:p>
            <a:r>
              <a:rPr lang="fr-FR" sz="3600" dirty="0" smtClean="0"/>
              <a:t>Quels sont les 4 </a:t>
            </a:r>
            <a:r>
              <a:rPr lang="fr-FR" sz="3600" dirty="0" smtClean="0"/>
              <a:t>objectifs de la </a:t>
            </a:r>
            <a:r>
              <a:rPr lang="fr-FR" sz="3600" dirty="0" smtClean="0"/>
              <a:t>GRH?</a:t>
            </a:r>
            <a:endParaRPr lang="fr-FR" sz="3000" dirty="0" smtClean="0"/>
          </a:p>
        </p:txBody>
      </p:sp>
      <p:sp>
        <p:nvSpPr>
          <p:cNvPr id="647171" name="Rectangle 3"/>
          <p:cNvSpPr>
            <a:spLocks noGrp="1" noChangeArrowheads="1"/>
          </p:cNvSpPr>
          <p:nvPr>
            <p:ph idx="1"/>
          </p:nvPr>
        </p:nvSpPr>
        <p:spPr>
          <a:xfrm>
            <a:off x="457200" y="1209675"/>
            <a:ext cx="8229600" cy="4379913"/>
          </a:xfrm>
        </p:spPr>
        <p:txBody>
          <a:bodyPr/>
          <a:lstStyle/>
          <a:p>
            <a:pPr marL="0" indent="0" algn="ctr">
              <a:spcBef>
                <a:spcPct val="65000"/>
              </a:spcBef>
              <a:buNone/>
            </a:pPr>
            <a:endParaRPr lang="fr-CA" sz="8000" b="1" smtClean="0"/>
          </a:p>
          <a:p>
            <a:pPr marL="0" indent="0" algn="ctr">
              <a:spcBef>
                <a:spcPct val="65000"/>
              </a:spcBef>
              <a:buNone/>
            </a:pPr>
            <a:r>
              <a:rPr lang="fr-CA" sz="8000" b="1" smtClean="0"/>
              <a:t>?</a:t>
            </a:r>
            <a:endParaRPr lang="fr-CA" sz="8000" dirty="0" smtClean="0"/>
          </a:p>
          <a:p>
            <a:pPr marL="609600" indent="-609600">
              <a:spcBef>
                <a:spcPct val="65000"/>
              </a:spcBef>
              <a:buFontTx/>
              <a:buAutoNum type="arabicPeriod"/>
            </a:pPr>
            <a:endParaRPr lang="fr-CA" sz="2800" dirty="0" smtClean="0"/>
          </a:p>
        </p:txBody>
      </p:sp>
      <p:sp>
        <p:nvSpPr>
          <p:cNvPr id="7172" name="Slide Number Placeholder 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A393C283-EAB7-41C2-8031-5FDDC33AB6ED}" type="slidenum">
              <a:rPr lang="fr-FR"/>
              <a:pPr eaLnBrk="1" hangingPunct="1"/>
              <a:t>7</a:t>
            </a:fld>
            <a:endParaRPr lang="fr-FR"/>
          </a:p>
        </p:txBody>
      </p:sp>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47170"/>
                                        </p:tgtEl>
                                        <p:attrNameLst>
                                          <p:attrName>style.visibility</p:attrName>
                                        </p:attrNameLst>
                                      </p:cBhvr>
                                      <p:to>
                                        <p:strVal val="visible"/>
                                      </p:to>
                                    </p:set>
                                    <p:animEffect transition="in" filter="fade">
                                      <p:cBhvr>
                                        <p:cTn id="7" dur="2000"/>
                                        <p:tgtEl>
                                          <p:spTgt spid="64717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47171"/>
                                        </p:tgtEl>
                                        <p:attrNameLst>
                                          <p:attrName>style.visibility</p:attrName>
                                        </p:attrNameLst>
                                      </p:cBhvr>
                                      <p:to>
                                        <p:strVal val="visible"/>
                                      </p:to>
                                    </p:set>
                                    <p:animEffect transition="in" filter="fade">
                                      <p:cBhvr>
                                        <p:cTn id="10" dur="2000"/>
                                        <p:tgtEl>
                                          <p:spTgt spid="6471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7170" grpId="0"/>
      <p:bldP spid="647171" grpId="0"/>
    </p:bldLst>
  </p:timing>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49218" name="Rectangle 2"/>
          <p:cNvSpPr>
            <a:spLocks noGrp="1" noChangeArrowheads="1"/>
          </p:cNvSpPr>
          <p:nvPr>
            <p:ph type="title"/>
          </p:nvPr>
        </p:nvSpPr>
        <p:spPr>
          <a:xfrm>
            <a:off x="457200" y="125413"/>
            <a:ext cx="8229600" cy="1143000"/>
          </a:xfrm>
        </p:spPr>
        <p:txBody>
          <a:bodyPr/>
          <a:lstStyle/>
          <a:p>
            <a:r>
              <a:rPr lang="fr-FR" sz="3600" smtClean="0"/>
              <a:t>Qui gère les RH?</a:t>
            </a:r>
            <a:r>
              <a:rPr lang="fr-FR" sz="3000" smtClean="0"/>
              <a:t> </a:t>
            </a:r>
          </a:p>
        </p:txBody>
      </p:sp>
      <p:sp>
        <p:nvSpPr>
          <p:cNvPr id="649219" name="Rectangle 3"/>
          <p:cNvSpPr>
            <a:spLocks noGrp="1" noChangeArrowheads="1"/>
          </p:cNvSpPr>
          <p:nvPr>
            <p:ph sz="half" idx="1"/>
          </p:nvPr>
        </p:nvSpPr>
        <p:spPr>
          <a:xfrm>
            <a:off x="250825" y="1208088"/>
            <a:ext cx="3889375" cy="4525962"/>
          </a:xfrm>
          <a:ln>
            <a:solidFill>
              <a:schemeClr val="tx1"/>
            </a:solidFill>
            <a:miter lim="800000"/>
            <a:headEnd/>
            <a:tailEnd/>
          </a:ln>
        </p:spPr>
        <p:txBody>
          <a:bodyPr/>
          <a:lstStyle/>
          <a:p>
            <a:pPr marL="355600" indent="-355600" algn="ctr">
              <a:lnSpc>
                <a:spcPct val="90000"/>
              </a:lnSpc>
              <a:spcBef>
                <a:spcPct val="65000"/>
              </a:spcBef>
              <a:buFontTx/>
              <a:buNone/>
            </a:pPr>
            <a:r>
              <a:rPr lang="fr-CA" smtClean="0">
                <a:solidFill>
                  <a:schemeClr val="hlink"/>
                </a:solidFill>
              </a:rPr>
              <a:t>Cadres de</a:t>
            </a:r>
            <a:br>
              <a:rPr lang="fr-CA" smtClean="0">
                <a:solidFill>
                  <a:schemeClr val="hlink"/>
                </a:solidFill>
              </a:rPr>
            </a:br>
            <a:r>
              <a:rPr lang="fr-CA" smtClean="0">
                <a:solidFill>
                  <a:schemeClr val="hlink"/>
                </a:solidFill>
              </a:rPr>
              <a:t>l’organisation</a:t>
            </a:r>
          </a:p>
          <a:p>
            <a:pPr marL="355600" indent="-355600">
              <a:lnSpc>
                <a:spcPct val="90000"/>
              </a:lnSpc>
              <a:spcBef>
                <a:spcPct val="65000"/>
              </a:spcBef>
            </a:pPr>
            <a:r>
              <a:rPr lang="fr-CA" sz="2600" u="sng" smtClean="0"/>
              <a:t>Rôle décisionnel</a:t>
            </a:r>
          </a:p>
          <a:p>
            <a:pPr marL="355600" indent="-355600">
              <a:lnSpc>
                <a:spcPct val="90000"/>
              </a:lnSpc>
              <a:spcBef>
                <a:spcPct val="65000"/>
              </a:spcBef>
            </a:pPr>
            <a:r>
              <a:rPr lang="fr-CA" sz="2600" smtClean="0"/>
              <a:t>Identifient les besoins en RH</a:t>
            </a:r>
          </a:p>
          <a:p>
            <a:pPr marL="355600" indent="-355600">
              <a:lnSpc>
                <a:spcPct val="90000"/>
              </a:lnSpc>
              <a:spcBef>
                <a:spcPct val="65000"/>
              </a:spcBef>
            </a:pPr>
            <a:r>
              <a:rPr lang="fr-CA" sz="2600" smtClean="0"/>
              <a:t>Fournissent l’info pour l’analyse des postes</a:t>
            </a:r>
          </a:p>
          <a:p>
            <a:pPr marL="355600" indent="-355600">
              <a:lnSpc>
                <a:spcPct val="90000"/>
              </a:lnSpc>
              <a:spcBef>
                <a:spcPct val="65000"/>
              </a:spcBef>
            </a:pPr>
            <a:r>
              <a:rPr lang="fr-CA" sz="2600" smtClean="0"/>
              <a:t>Choisissent</a:t>
            </a:r>
          </a:p>
        </p:txBody>
      </p:sp>
      <p:sp>
        <p:nvSpPr>
          <p:cNvPr id="8196" name="Rectangle 4"/>
          <p:cNvSpPr>
            <a:spLocks noGrp="1" noChangeArrowheads="1"/>
          </p:cNvSpPr>
          <p:nvPr>
            <p:ph sz="half" idx="2"/>
          </p:nvPr>
        </p:nvSpPr>
        <p:spPr>
          <a:xfrm>
            <a:off x="5003800" y="1208088"/>
            <a:ext cx="3816350" cy="4525962"/>
          </a:xfrm>
          <a:ln>
            <a:solidFill>
              <a:schemeClr val="tx1"/>
            </a:solidFill>
            <a:miter lim="800000"/>
            <a:headEnd/>
            <a:tailEnd/>
          </a:ln>
        </p:spPr>
        <p:txBody>
          <a:bodyPr/>
          <a:lstStyle/>
          <a:p>
            <a:pPr marL="269875" indent="-269875" algn="ctr">
              <a:lnSpc>
                <a:spcPct val="90000"/>
              </a:lnSpc>
              <a:buFontTx/>
              <a:buNone/>
            </a:pPr>
            <a:r>
              <a:rPr lang="en-CA" smtClean="0">
                <a:solidFill>
                  <a:schemeClr val="hlink"/>
                </a:solidFill>
              </a:rPr>
              <a:t>Services des RH</a:t>
            </a:r>
          </a:p>
          <a:p>
            <a:pPr marL="269875" indent="-269875">
              <a:lnSpc>
                <a:spcPct val="90000"/>
              </a:lnSpc>
            </a:pPr>
            <a:r>
              <a:rPr lang="en-CA" sz="2600" u="sng" smtClean="0"/>
              <a:t>Rôle de soutien</a:t>
            </a:r>
          </a:p>
          <a:p>
            <a:pPr marL="269875" indent="-269875">
              <a:lnSpc>
                <a:spcPct val="90000"/>
              </a:lnSpc>
            </a:pPr>
            <a:r>
              <a:rPr lang="en-CA" sz="2600" smtClean="0"/>
              <a:t>Aide et conseils concernant les aspects techniques</a:t>
            </a:r>
            <a:br>
              <a:rPr lang="en-CA" sz="2600" smtClean="0"/>
            </a:br>
            <a:r>
              <a:rPr lang="en-CA" sz="2600" smtClean="0"/>
              <a:t>de la GRH</a:t>
            </a:r>
          </a:p>
          <a:p>
            <a:pPr marL="269875" indent="-269875">
              <a:lnSpc>
                <a:spcPct val="90000"/>
              </a:lnSpc>
            </a:pPr>
            <a:r>
              <a:rPr lang="en-CA" sz="2600" smtClean="0"/>
              <a:t>Soutiennent les cadres</a:t>
            </a:r>
          </a:p>
          <a:p>
            <a:pPr marL="269875" indent="-269875">
              <a:lnSpc>
                <a:spcPct val="90000"/>
              </a:lnSpc>
            </a:pPr>
            <a:r>
              <a:rPr lang="en-CA" sz="2600" smtClean="0"/>
              <a:t>Établissent les règles, les procédures et les politiques</a:t>
            </a:r>
            <a:endParaRPr lang="fr-FR" sz="2600" smtClean="0"/>
          </a:p>
        </p:txBody>
      </p:sp>
      <p:sp>
        <p:nvSpPr>
          <p:cNvPr id="8197" name="Slide Number Placeholder 6"/>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06339D93-845F-4B18-B565-C3C2947ECD8E}" type="slidenum">
              <a:rPr lang="fr-FR"/>
              <a:pPr eaLnBrk="1" hangingPunct="1"/>
              <a:t>8</a:t>
            </a:fld>
            <a:endParaRPr lang="fr-FR"/>
          </a:p>
        </p:txBody>
      </p:sp>
      <p:sp>
        <p:nvSpPr>
          <p:cNvPr id="8198" name="AutoShape 5"/>
          <p:cNvSpPr>
            <a:spLocks noChangeArrowheads="1"/>
          </p:cNvSpPr>
          <p:nvPr/>
        </p:nvSpPr>
        <p:spPr bwMode="auto">
          <a:xfrm>
            <a:off x="4211638" y="2492375"/>
            <a:ext cx="720725" cy="1512888"/>
          </a:xfrm>
          <a:prstGeom prst="leftRightArrow">
            <a:avLst>
              <a:gd name="adj1" fmla="val 50000"/>
              <a:gd name="adj2" fmla="val 20000"/>
            </a:avLst>
          </a:prstGeom>
          <a:solidFill>
            <a:schemeClr val="accent1"/>
          </a:solidFill>
          <a:ln w="9525">
            <a:solidFill>
              <a:schemeClr val="tx1"/>
            </a:solidFill>
            <a:miter lim="800000"/>
            <a:headEnd/>
            <a:tailEnd/>
          </a:ln>
        </p:spPr>
        <p:txBody>
          <a:bodyPr wrap="none" anchor="ctr"/>
          <a:lstStyle/>
          <a:p>
            <a:endParaRPr lang="en-US"/>
          </a:p>
        </p:txBody>
      </p:sp>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49218"/>
                                        </p:tgtEl>
                                        <p:attrNameLst>
                                          <p:attrName>style.visibility</p:attrName>
                                        </p:attrNameLst>
                                      </p:cBhvr>
                                      <p:to>
                                        <p:strVal val="visible"/>
                                      </p:to>
                                    </p:set>
                                    <p:animEffect transition="in" filter="fade">
                                      <p:cBhvr>
                                        <p:cTn id="7" dur="2000"/>
                                        <p:tgtEl>
                                          <p:spTgt spid="64921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49219"/>
                                        </p:tgtEl>
                                        <p:attrNameLst>
                                          <p:attrName>style.visibility</p:attrName>
                                        </p:attrNameLst>
                                      </p:cBhvr>
                                      <p:to>
                                        <p:strVal val="visible"/>
                                      </p:to>
                                    </p:set>
                                    <p:animEffect transition="in" filter="fade">
                                      <p:cBhvr>
                                        <p:cTn id="10" dur="2000"/>
                                        <p:tgtEl>
                                          <p:spTgt spid="6492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9218" grpId="0"/>
      <p:bldP spid="649219" grpId="0" animBg="1"/>
    </p:bldLst>
  </p:timing>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51266" name="Rectangle 2"/>
          <p:cNvSpPr>
            <a:spLocks noGrp="1" noChangeArrowheads="1"/>
          </p:cNvSpPr>
          <p:nvPr>
            <p:ph type="title"/>
          </p:nvPr>
        </p:nvSpPr>
        <p:spPr>
          <a:xfrm>
            <a:off x="457200" y="115888"/>
            <a:ext cx="8229600" cy="647700"/>
          </a:xfrm>
        </p:spPr>
        <p:txBody>
          <a:bodyPr/>
          <a:lstStyle/>
          <a:p>
            <a:r>
              <a:rPr lang="fr-FR" sz="3600" smtClean="0"/>
              <a:t>Étapes du processus de GRH</a:t>
            </a:r>
            <a:r>
              <a:rPr lang="fr-FR" sz="3000" smtClean="0"/>
              <a:t> </a:t>
            </a:r>
          </a:p>
        </p:txBody>
      </p:sp>
      <p:sp>
        <p:nvSpPr>
          <p:cNvPr id="9219" name="Slide Number Placeholder 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E29FC267-0F1F-4645-9A7B-20DB40505C80}" type="slidenum">
              <a:rPr lang="fr-FR"/>
              <a:pPr eaLnBrk="1" hangingPunct="1"/>
              <a:t>9</a:t>
            </a:fld>
            <a:endParaRPr lang="fr-FR"/>
          </a:p>
        </p:txBody>
      </p:sp>
      <p:sp>
        <p:nvSpPr>
          <p:cNvPr id="9220" name="Text Box 6"/>
          <p:cNvSpPr txBox="1">
            <a:spLocks noChangeArrowheads="1"/>
          </p:cNvSpPr>
          <p:nvPr/>
        </p:nvSpPr>
        <p:spPr bwMode="auto">
          <a:xfrm>
            <a:off x="1477963" y="2479675"/>
            <a:ext cx="5905500" cy="669925"/>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lnSpc>
                <a:spcPct val="105000"/>
              </a:lnSpc>
              <a:spcBef>
                <a:spcPct val="85000"/>
              </a:spcBef>
            </a:pPr>
            <a:r>
              <a:rPr lang="fr-CA"/>
              <a:t>3. Choix de recrutement</a:t>
            </a:r>
            <a:br>
              <a:rPr lang="fr-CA"/>
            </a:br>
            <a:r>
              <a:rPr lang="fr-CA"/>
              <a:t>(</a:t>
            </a:r>
            <a:r>
              <a:rPr lang="fr-CA" u="sng"/>
              <a:t>interne</a:t>
            </a:r>
            <a:r>
              <a:rPr lang="fr-CA"/>
              <a:t>/promotion-mutation ou </a:t>
            </a:r>
            <a:r>
              <a:rPr lang="fr-CA" u="sng"/>
              <a:t>externe</a:t>
            </a:r>
            <a:r>
              <a:rPr lang="fr-CA"/>
              <a:t>/annonce)</a:t>
            </a:r>
            <a:endParaRPr lang="fr-CA" sz="1400"/>
          </a:p>
        </p:txBody>
      </p:sp>
      <p:sp>
        <p:nvSpPr>
          <p:cNvPr id="9221" name="Text Box 7"/>
          <p:cNvSpPr txBox="1">
            <a:spLocks noChangeArrowheads="1"/>
          </p:cNvSpPr>
          <p:nvPr/>
        </p:nvSpPr>
        <p:spPr bwMode="auto">
          <a:xfrm>
            <a:off x="1476375" y="3236913"/>
            <a:ext cx="5905500" cy="958850"/>
          </a:xfrm>
          <a:prstGeom prst="rect">
            <a:avLst/>
          </a:prstGeom>
          <a:solidFill>
            <a:srgbClr val="993366"/>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lnSpc>
                <a:spcPct val="105000"/>
              </a:lnSpc>
              <a:spcBef>
                <a:spcPct val="85000"/>
              </a:spcBef>
            </a:pPr>
            <a:r>
              <a:rPr lang="fr-CA" dirty="0">
                <a:solidFill>
                  <a:schemeClr val="bg1"/>
                </a:solidFill>
              </a:rPr>
              <a:t>4. Processus de sélection</a:t>
            </a:r>
            <a:br>
              <a:rPr lang="fr-CA" dirty="0">
                <a:solidFill>
                  <a:schemeClr val="bg1"/>
                </a:solidFill>
              </a:rPr>
            </a:br>
            <a:r>
              <a:rPr lang="fr-CA" dirty="0">
                <a:solidFill>
                  <a:schemeClr val="bg1"/>
                </a:solidFill>
              </a:rPr>
              <a:t>(demande d’emploi, entrevues, références, tests psychotechnique/médical, recrutement, accueil…)</a:t>
            </a:r>
            <a:endParaRPr lang="fr-CA" sz="1400" dirty="0">
              <a:solidFill>
                <a:schemeClr val="bg1"/>
              </a:solidFill>
            </a:endParaRPr>
          </a:p>
        </p:txBody>
      </p:sp>
      <p:sp>
        <p:nvSpPr>
          <p:cNvPr id="9222" name="Text Box 8"/>
          <p:cNvSpPr txBox="1">
            <a:spLocks noChangeArrowheads="1"/>
          </p:cNvSpPr>
          <p:nvPr/>
        </p:nvSpPr>
        <p:spPr bwMode="auto">
          <a:xfrm>
            <a:off x="1477963" y="1725613"/>
            <a:ext cx="5903912" cy="641350"/>
          </a:xfrm>
          <a:prstGeom prst="rect">
            <a:avLst/>
          </a:prstGeom>
          <a:solidFill>
            <a:srgbClr val="0000FF"/>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fr-CA" dirty="0">
                <a:solidFill>
                  <a:schemeClr val="bg1"/>
                </a:solidFill>
              </a:rPr>
              <a:t>2. Démarches préliminaires</a:t>
            </a:r>
            <a:br>
              <a:rPr lang="fr-CA" dirty="0">
                <a:solidFill>
                  <a:schemeClr val="bg1"/>
                </a:solidFill>
              </a:rPr>
            </a:br>
            <a:r>
              <a:rPr lang="fr-CA" dirty="0">
                <a:solidFill>
                  <a:schemeClr val="bg1"/>
                </a:solidFill>
              </a:rPr>
              <a:t>(analyse et description de poste)</a:t>
            </a:r>
            <a:endParaRPr lang="fr-FR" sz="1400" dirty="0">
              <a:solidFill>
                <a:schemeClr val="bg1"/>
              </a:solidFill>
            </a:endParaRPr>
          </a:p>
        </p:txBody>
      </p:sp>
      <p:sp>
        <p:nvSpPr>
          <p:cNvPr id="9223" name="AutoShape 9"/>
          <p:cNvSpPr>
            <a:spLocks noChangeArrowheads="1"/>
          </p:cNvSpPr>
          <p:nvPr/>
        </p:nvSpPr>
        <p:spPr bwMode="auto">
          <a:xfrm rot="5400000">
            <a:off x="-1477169" y="2709069"/>
            <a:ext cx="4537075" cy="1081088"/>
          </a:xfrm>
          <a:custGeom>
            <a:avLst/>
            <a:gdLst>
              <a:gd name="T0" fmla="*/ 2147483647 w 21600"/>
              <a:gd name="T1" fmla="*/ 0 h 21600"/>
              <a:gd name="T2" fmla="*/ 0 w 21600"/>
              <a:gd name="T3" fmla="*/ 2147483647 h 21600"/>
              <a:gd name="T4" fmla="*/ 2147483647 w 21600"/>
              <a:gd name="T5" fmla="*/ 2147483647 h 21600"/>
              <a:gd name="T6" fmla="*/ 2147483647 w 21600"/>
              <a:gd name="T7" fmla="*/ 2147483647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chemeClr val="accent1"/>
          </a:solidFill>
          <a:ln w="9525">
            <a:solidFill>
              <a:schemeClr val="tx1"/>
            </a:solidFill>
            <a:miter lim="800000"/>
            <a:headEnd/>
            <a:tailEnd/>
          </a:ln>
        </p:spPr>
        <p:txBody>
          <a:bodyPr wrap="none" anchor="ctr"/>
          <a:lstStyle/>
          <a:p>
            <a:endParaRPr lang="en-CA"/>
          </a:p>
        </p:txBody>
      </p:sp>
      <p:sp>
        <p:nvSpPr>
          <p:cNvPr id="9224" name="Text Box 10"/>
          <p:cNvSpPr txBox="1">
            <a:spLocks noChangeArrowheads="1"/>
          </p:cNvSpPr>
          <p:nvPr/>
        </p:nvSpPr>
        <p:spPr bwMode="auto">
          <a:xfrm>
            <a:off x="1477963" y="976313"/>
            <a:ext cx="5903912" cy="669925"/>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lnSpc>
                <a:spcPct val="105000"/>
              </a:lnSpc>
              <a:spcBef>
                <a:spcPct val="85000"/>
              </a:spcBef>
              <a:buFontTx/>
              <a:buAutoNum type="arabicPeriod"/>
            </a:pPr>
            <a:r>
              <a:rPr lang="fr-CA" dirty="0"/>
              <a:t>Objectifs et politiques des RH</a:t>
            </a:r>
            <a:br>
              <a:rPr lang="fr-CA" dirty="0"/>
            </a:br>
            <a:r>
              <a:rPr lang="fr-CA" dirty="0"/>
              <a:t>(lien entre stratégie et besoins en RH)</a:t>
            </a:r>
            <a:endParaRPr lang="fr-CA" sz="1400" dirty="0"/>
          </a:p>
        </p:txBody>
      </p:sp>
      <p:sp>
        <p:nvSpPr>
          <p:cNvPr id="9225" name="Text Box 11"/>
          <p:cNvSpPr txBox="1">
            <a:spLocks noChangeArrowheads="1"/>
          </p:cNvSpPr>
          <p:nvPr/>
        </p:nvSpPr>
        <p:spPr bwMode="auto">
          <a:xfrm>
            <a:off x="1477963" y="4268788"/>
            <a:ext cx="5903912" cy="1247775"/>
          </a:xfrm>
          <a:prstGeom prst="rect">
            <a:avLst/>
          </a:prstGeom>
          <a:solidFill>
            <a:srgbClr val="CC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lnSpc>
                <a:spcPct val="105000"/>
              </a:lnSpc>
              <a:spcBef>
                <a:spcPct val="85000"/>
              </a:spcBef>
            </a:pPr>
            <a:r>
              <a:rPr lang="fr-CA" dirty="0"/>
              <a:t>5. Gestion du personnel</a:t>
            </a:r>
            <a:br>
              <a:rPr lang="fr-CA" dirty="0"/>
            </a:br>
            <a:r>
              <a:rPr lang="fr-CA" dirty="0"/>
              <a:t>(Formation et perfectionnement, promotions, mutations, rétrogradations, classification, reconnaissances, voyages, évaluation, cessation d’emplois, etc.)</a:t>
            </a:r>
          </a:p>
        </p:txBody>
      </p:sp>
      <p:sp>
        <p:nvSpPr>
          <p:cNvPr id="9226" name="Text Box 12"/>
          <p:cNvSpPr txBox="1">
            <a:spLocks noChangeArrowheads="1"/>
          </p:cNvSpPr>
          <p:nvPr/>
        </p:nvSpPr>
        <p:spPr bwMode="auto">
          <a:xfrm>
            <a:off x="7524750" y="976313"/>
            <a:ext cx="1536700"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CA" sz="1600"/>
              <a:t>Procédures</a:t>
            </a:r>
            <a:br>
              <a:rPr lang="en-CA" sz="1600"/>
            </a:br>
            <a:r>
              <a:rPr lang="en-CA" sz="1600"/>
              <a:t>de planification</a:t>
            </a:r>
            <a:endParaRPr lang="fr-FR" sz="1600"/>
          </a:p>
        </p:txBody>
      </p:sp>
      <p:sp>
        <p:nvSpPr>
          <p:cNvPr id="9227" name="Line 13"/>
          <p:cNvSpPr>
            <a:spLocks noChangeShapeType="1"/>
          </p:cNvSpPr>
          <p:nvPr/>
        </p:nvSpPr>
        <p:spPr bwMode="auto">
          <a:xfrm>
            <a:off x="7524750" y="981075"/>
            <a:ext cx="0" cy="576263"/>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CA"/>
          </a:p>
        </p:txBody>
      </p:sp>
      <p:sp>
        <p:nvSpPr>
          <p:cNvPr id="9228" name="Line 14"/>
          <p:cNvSpPr>
            <a:spLocks noChangeShapeType="1"/>
          </p:cNvSpPr>
          <p:nvPr/>
        </p:nvSpPr>
        <p:spPr bwMode="auto">
          <a:xfrm>
            <a:off x="7524750" y="1700213"/>
            <a:ext cx="0" cy="252095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CA"/>
          </a:p>
        </p:txBody>
      </p:sp>
      <p:sp>
        <p:nvSpPr>
          <p:cNvPr id="9229" name="Text Box 15"/>
          <p:cNvSpPr txBox="1">
            <a:spLocks noChangeArrowheads="1"/>
          </p:cNvSpPr>
          <p:nvPr/>
        </p:nvSpPr>
        <p:spPr bwMode="auto">
          <a:xfrm>
            <a:off x="7524750" y="2636838"/>
            <a:ext cx="1222375"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CA" sz="1600"/>
              <a:t>Procédures</a:t>
            </a:r>
            <a:br>
              <a:rPr lang="en-CA" sz="1600"/>
            </a:br>
            <a:r>
              <a:rPr lang="en-CA" sz="1600"/>
              <a:t>de dotation</a:t>
            </a:r>
            <a:endParaRPr lang="fr-FR" sz="1600"/>
          </a:p>
        </p:txBody>
      </p:sp>
      <p:sp>
        <p:nvSpPr>
          <p:cNvPr id="9230" name="Line 16"/>
          <p:cNvSpPr>
            <a:spLocks noChangeShapeType="1"/>
          </p:cNvSpPr>
          <p:nvPr/>
        </p:nvSpPr>
        <p:spPr bwMode="auto">
          <a:xfrm>
            <a:off x="7524750" y="4292600"/>
            <a:ext cx="0" cy="1223963"/>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CA"/>
          </a:p>
        </p:txBody>
      </p:sp>
      <p:sp>
        <p:nvSpPr>
          <p:cNvPr id="9231" name="Text Box 17"/>
          <p:cNvSpPr txBox="1">
            <a:spLocks noChangeArrowheads="1"/>
          </p:cNvSpPr>
          <p:nvPr/>
        </p:nvSpPr>
        <p:spPr bwMode="auto">
          <a:xfrm>
            <a:off x="7531100" y="4576763"/>
            <a:ext cx="1222375"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CA" sz="1600"/>
              <a:t>Procédures</a:t>
            </a:r>
            <a:br>
              <a:rPr lang="en-CA" sz="1600"/>
            </a:br>
            <a:r>
              <a:rPr lang="en-CA" sz="1600"/>
              <a:t>de gestion</a:t>
            </a:r>
            <a:endParaRPr lang="fr-FR" sz="1600"/>
          </a:p>
        </p:txBody>
      </p:sp>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51266"/>
                                        </p:tgtEl>
                                        <p:attrNameLst>
                                          <p:attrName>style.visibility</p:attrName>
                                        </p:attrNameLst>
                                      </p:cBhvr>
                                      <p:to>
                                        <p:strVal val="visible"/>
                                      </p:to>
                                    </p:set>
                                    <p:animEffect transition="in" filter="fade">
                                      <p:cBhvr>
                                        <p:cTn id="7" dur="2000"/>
                                        <p:tgtEl>
                                          <p:spTgt spid="6512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126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Content Placeholder 2"/>
          <p:cNvSpPr>
            <a:spLocks noGrp="1"/>
          </p:cNvSpPr>
          <p:nvPr>
            <p:ph idx="1"/>
          </p:nvPr>
        </p:nvSpPr>
        <p:spPr/>
        <p:txBody>
          <a:bodyPr/>
          <a:lstStyle/>
          <a:p>
            <a:r>
              <a:rPr lang="en-CA" smtClean="0"/>
              <a:t>Quelles sont les principales contraintes auxquelles on fait face dans la gestion des RH?</a:t>
            </a:r>
            <a:endParaRPr lang="en-US" smtClean="0"/>
          </a:p>
        </p:txBody>
      </p:sp>
      <p:sp>
        <p:nvSpPr>
          <p:cNvPr id="10243"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E7331DAA-B991-4FA1-9008-8FD241F97478}" type="slidenum">
              <a:rPr lang="fr-FR"/>
              <a:pPr eaLnBrk="1" hangingPunct="1"/>
              <a:t>10</a:t>
            </a:fld>
            <a:endParaRPr lang="fr-F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53314" name="Rectangle 2"/>
          <p:cNvSpPr>
            <a:spLocks noGrp="1" noChangeArrowheads="1"/>
          </p:cNvSpPr>
          <p:nvPr>
            <p:ph type="title"/>
          </p:nvPr>
        </p:nvSpPr>
        <p:spPr>
          <a:xfrm>
            <a:off x="457200" y="188913"/>
            <a:ext cx="8229600" cy="927100"/>
          </a:xfrm>
        </p:spPr>
        <p:txBody>
          <a:bodyPr/>
          <a:lstStyle/>
          <a:p>
            <a:r>
              <a:rPr lang="fr-FR" sz="3600" smtClean="0"/>
              <a:t>La GRH est soumise à des</a:t>
            </a:r>
            <a:br>
              <a:rPr lang="fr-FR" sz="3600" smtClean="0"/>
            </a:br>
            <a:r>
              <a:rPr lang="fr-FR" sz="3600" smtClean="0"/>
              <a:t>contraintes et des règles</a:t>
            </a:r>
          </a:p>
        </p:txBody>
      </p:sp>
      <p:sp>
        <p:nvSpPr>
          <p:cNvPr id="653315" name="Rectangle 3"/>
          <p:cNvSpPr>
            <a:spLocks noGrp="1" noChangeArrowheads="1"/>
          </p:cNvSpPr>
          <p:nvPr>
            <p:ph idx="1"/>
          </p:nvPr>
        </p:nvSpPr>
        <p:spPr>
          <a:xfrm>
            <a:off x="457200" y="1570038"/>
            <a:ext cx="8229600" cy="4379912"/>
          </a:xfrm>
        </p:spPr>
        <p:txBody>
          <a:bodyPr/>
          <a:lstStyle/>
          <a:p>
            <a:pPr marL="609600" indent="-609600">
              <a:spcBef>
                <a:spcPct val="65000"/>
              </a:spcBef>
              <a:buFontTx/>
              <a:buAutoNum type="arabicPeriod"/>
            </a:pPr>
            <a:r>
              <a:rPr lang="fr-CA" smtClean="0"/>
              <a:t>Lois et règlementations existantes en matières de travail</a:t>
            </a:r>
          </a:p>
          <a:p>
            <a:pPr marL="609600" indent="-609600">
              <a:spcBef>
                <a:spcPct val="65000"/>
              </a:spcBef>
              <a:buFontTx/>
              <a:buAutoNum type="arabicPeriod"/>
            </a:pPr>
            <a:r>
              <a:rPr lang="fr-CA" smtClean="0"/>
              <a:t>Syndicalisme</a:t>
            </a:r>
          </a:p>
          <a:p>
            <a:pPr marL="609600" indent="-609600">
              <a:spcBef>
                <a:spcPct val="65000"/>
              </a:spcBef>
              <a:buFontTx/>
              <a:buAutoNum type="arabicPeriod"/>
            </a:pPr>
            <a:r>
              <a:rPr lang="fr-CA" smtClean="0"/>
              <a:t>État du marché du travail (offre versus demande)</a:t>
            </a:r>
          </a:p>
          <a:p>
            <a:pPr marL="609600" indent="-609600">
              <a:spcBef>
                <a:spcPct val="65000"/>
              </a:spcBef>
              <a:buFontTx/>
              <a:buAutoNum type="arabicPeriod"/>
            </a:pPr>
            <a:endParaRPr lang="fr-CA" smtClean="0"/>
          </a:p>
        </p:txBody>
      </p:sp>
      <p:sp>
        <p:nvSpPr>
          <p:cNvPr id="11268" name="Slide Number Placeholder 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6D9E652C-571F-4A4D-8DE6-82EE2ECA46B6}" type="slidenum">
              <a:rPr lang="fr-FR"/>
              <a:pPr eaLnBrk="1" hangingPunct="1"/>
              <a:t>11</a:t>
            </a:fld>
            <a:endParaRPr lang="fr-FR"/>
          </a:p>
        </p:txBody>
      </p:sp>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53314"/>
                                        </p:tgtEl>
                                        <p:attrNameLst>
                                          <p:attrName>style.visibility</p:attrName>
                                        </p:attrNameLst>
                                      </p:cBhvr>
                                      <p:to>
                                        <p:strVal val="visible"/>
                                      </p:to>
                                    </p:set>
                                    <p:animEffect transition="in" filter="fade">
                                      <p:cBhvr>
                                        <p:cTn id="7" dur="2000"/>
                                        <p:tgtEl>
                                          <p:spTgt spid="65331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53315"/>
                                        </p:tgtEl>
                                        <p:attrNameLst>
                                          <p:attrName>style.visibility</p:attrName>
                                        </p:attrNameLst>
                                      </p:cBhvr>
                                      <p:to>
                                        <p:strVal val="visible"/>
                                      </p:to>
                                    </p:set>
                                    <p:animEffect transition="in" filter="fade">
                                      <p:cBhvr>
                                        <p:cTn id="10" dur="2000"/>
                                        <p:tgtEl>
                                          <p:spTgt spid="6533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3314" grpId="0"/>
      <p:bldP spid="653315" grpId="0"/>
    </p:bldLst>
  </p:timing>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55362" name="Rectangle 2"/>
          <p:cNvSpPr>
            <a:spLocks noGrp="1" noChangeArrowheads="1"/>
          </p:cNvSpPr>
          <p:nvPr>
            <p:ph type="title"/>
          </p:nvPr>
        </p:nvSpPr>
        <p:spPr>
          <a:xfrm>
            <a:off x="457200" y="125413"/>
            <a:ext cx="8229600" cy="927100"/>
          </a:xfrm>
        </p:spPr>
        <p:txBody>
          <a:bodyPr/>
          <a:lstStyle/>
          <a:p>
            <a:r>
              <a:rPr lang="fr-FR" sz="3600" smtClean="0"/>
              <a:t>Lois et règlements</a:t>
            </a:r>
            <a:r>
              <a:rPr lang="fr-FR" sz="3000" smtClean="0"/>
              <a:t> </a:t>
            </a:r>
          </a:p>
        </p:txBody>
      </p:sp>
      <p:sp>
        <p:nvSpPr>
          <p:cNvPr id="655363" name="Rectangle 3"/>
          <p:cNvSpPr>
            <a:spLocks noGrp="1" noChangeArrowheads="1"/>
          </p:cNvSpPr>
          <p:nvPr>
            <p:ph idx="1"/>
          </p:nvPr>
        </p:nvSpPr>
        <p:spPr>
          <a:xfrm>
            <a:off x="457200" y="1125538"/>
            <a:ext cx="8229600" cy="4379912"/>
          </a:xfrm>
        </p:spPr>
        <p:txBody>
          <a:bodyPr/>
          <a:lstStyle/>
          <a:p>
            <a:pPr marL="609600" indent="-609600">
              <a:spcBef>
                <a:spcPct val="65000"/>
              </a:spcBef>
              <a:buFontTx/>
              <a:buAutoNum type="arabicPeriod"/>
            </a:pPr>
            <a:r>
              <a:rPr lang="fr-CA" smtClean="0"/>
              <a:t>Code canadien du travail</a:t>
            </a:r>
          </a:p>
          <a:p>
            <a:pPr marL="609600" indent="-609600">
              <a:spcBef>
                <a:spcPct val="65000"/>
              </a:spcBef>
              <a:buFontTx/>
              <a:buAutoNum type="arabicPeriod"/>
            </a:pPr>
            <a:r>
              <a:rPr lang="fr-CA" smtClean="0"/>
              <a:t>Lois provinciales sur les normes de travail (loi sur les normes du travail du Québec; loi sur les normes d’emploi en Ontario)</a:t>
            </a:r>
          </a:p>
          <a:p>
            <a:pPr marL="609600" indent="-609600">
              <a:spcBef>
                <a:spcPct val="65000"/>
              </a:spcBef>
              <a:buFontTx/>
              <a:buAutoNum type="arabicPeriod"/>
            </a:pPr>
            <a:r>
              <a:rPr lang="fr-CA" smtClean="0"/>
              <a:t>Lois portant sur les droits de la personne</a:t>
            </a:r>
          </a:p>
        </p:txBody>
      </p:sp>
      <p:sp>
        <p:nvSpPr>
          <p:cNvPr id="12292" name="Slide Number Placeholder 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87B9D7E2-D94C-4D48-BF4D-1A6603F5CECB}" type="slidenum">
              <a:rPr lang="fr-FR"/>
              <a:pPr eaLnBrk="1" hangingPunct="1"/>
              <a:t>12</a:t>
            </a:fld>
            <a:endParaRPr lang="fr-FR"/>
          </a:p>
        </p:txBody>
      </p:sp>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55362"/>
                                        </p:tgtEl>
                                        <p:attrNameLst>
                                          <p:attrName>style.visibility</p:attrName>
                                        </p:attrNameLst>
                                      </p:cBhvr>
                                      <p:to>
                                        <p:strVal val="visible"/>
                                      </p:to>
                                    </p:set>
                                    <p:animEffect transition="in" filter="fade">
                                      <p:cBhvr>
                                        <p:cTn id="7" dur="2000"/>
                                        <p:tgtEl>
                                          <p:spTgt spid="65536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55363"/>
                                        </p:tgtEl>
                                        <p:attrNameLst>
                                          <p:attrName>style.visibility</p:attrName>
                                        </p:attrNameLst>
                                      </p:cBhvr>
                                      <p:to>
                                        <p:strVal val="visible"/>
                                      </p:to>
                                    </p:set>
                                    <p:animEffect transition="in" filter="fade">
                                      <p:cBhvr>
                                        <p:cTn id="10" dur="2000"/>
                                        <p:tgtEl>
                                          <p:spTgt spid="6553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5362" grpId="0"/>
      <p:bldP spid="655363" grpId="0"/>
    </p:bldLst>
  </p:timing>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57410" name="Rectangle 2"/>
          <p:cNvSpPr>
            <a:spLocks noGrp="1" noChangeArrowheads="1"/>
          </p:cNvSpPr>
          <p:nvPr>
            <p:ph type="title"/>
          </p:nvPr>
        </p:nvSpPr>
        <p:spPr>
          <a:xfrm>
            <a:off x="457200" y="117475"/>
            <a:ext cx="8229600" cy="647700"/>
          </a:xfrm>
        </p:spPr>
        <p:txBody>
          <a:bodyPr/>
          <a:lstStyle/>
          <a:p>
            <a:pPr marL="762000" indent="-762000"/>
            <a:r>
              <a:rPr lang="fr-CA" sz="3600" smtClean="0"/>
              <a:t>Code canadien du travail</a:t>
            </a:r>
            <a:endParaRPr lang="fr-FR" sz="3600" smtClean="0"/>
          </a:p>
        </p:txBody>
      </p:sp>
      <p:sp>
        <p:nvSpPr>
          <p:cNvPr id="657411" name="Rectangle 3"/>
          <p:cNvSpPr>
            <a:spLocks noGrp="1" noChangeArrowheads="1"/>
          </p:cNvSpPr>
          <p:nvPr>
            <p:ph idx="1"/>
          </p:nvPr>
        </p:nvSpPr>
        <p:spPr>
          <a:xfrm>
            <a:off x="457200" y="836613"/>
            <a:ext cx="8229600" cy="4379912"/>
          </a:xfrm>
        </p:spPr>
        <p:txBody>
          <a:bodyPr/>
          <a:lstStyle/>
          <a:p>
            <a:pPr marL="609600" indent="-609600">
              <a:spcBef>
                <a:spcPts val="600"/>
              </a:spcBef>
              <a:spcAft>
                <a:spcPts val="600"/>
              </a:spcAft>
            </a:pPr>
            <a:r>
              <a:rPr lang="fr-FR" sz="2200" smtClean="0"/>
              <a:t>Le code clarifie les règles en matière </a:t>
            </a:r>
            <a:r>
              <a:rPr lang="fr-FR" sz="2200" u="sng" smtClean="0"/>
              <a:t>relations de travail </a:t>
            </a:r>
            <a:r>
              <a:rPr lang="fr-FR" sz="2200" smtClean="0"/>
              <a:t>(ex. de droit de grève et lock-out); </a:t>
            </a:r>
            <a:r>
              <a:rPr lang="fr-FR" sz="2200" u="sng" smtClean="0"/>
              <a:t>santé et sécurité </a:t>
            </a:r>
            <a:r>
              <a:rPr lang="fr-FR" sz="2200" smtClean="0"/>
              <a:t>(ex. obligations employeurs/employés; retraits préventifs); </a:t>
            </a:r>
            <a:r>
              <a:rPr lang="fr-FR" sz="2200" u="sng" smtClean="0"/>
              <a:t>normes d’emploi </a:t>
            </a:r>
            <a:r>
              <a:rPr lang="fr-FR" sz="2200" smtClean="0"/>
              <a:t>(ex. </a:t>
            </a:r>
            <a:r>
              <a:rPr lang="fr-CA" sz="2200" smtClean="0"/>
              <a:t>durée normale du travail, salaire (minimum) congés et jours fériés).</a:t>
            </a:r>
            <a:endParaRPr lang="fr-FR" sz="2200" smtClean="0"/>
          </a:p>
          <a:p>
            <a:pPr marL="609600" indent="-609600">
              <a:spcBef>
                <a:spcPts val="600"/>
              </a:spcBef>
              <a:spcAft>
                <a:spcPts val="600"/>
              </a:spcAft>
            </a:pPr>
            <a:r>
              <a:rPr lang="fr-FR" sz="2200" smtClean="0"/>
              <a:t>Le code s’applique seulement aux </a:t>
            </a:r>
            <a:r>
              <a:rPr lang="fr-FR" sz="2200" u="sng" smtClean="0"/>
              <a:t>secteurs dans lesquels le gouvernement fédéral a compétence plutôt que les provinces</a:t>
            </a:r>
            <a:r>
              <a:rPr lang="fr-FR" sz="2200" smtClean="0"/>
              <a:t> : radiodiffusion, télécommunications, banques à charte, services postaux, aéroports et transport aérien, transport maritime, transport interprovincial ou international.</a:t>
            </a:r>
          </a:p>
          <a:p>
            <a:pPr marL="609600" indent="-609600">
              <a:spcBef>
                <a:spcPts val="600"/>
              </a:spcBef>
              <a:spcAft>
                <a:spcPts val="600"/>
              </a:spcAft>
            </a:pPr>
            <a:r>
              <a:rPr lang="fr-FR" sz="2200" smtClean="0"/>
              <a:t>Le code s'applique également aux entreprises dans les territoires, les réserves des Premières Nations, et de certaines sociétés d'État. </a:t>
            </a:r>
            <a:endParaRPr lang="fr-CA" sz="2200" smtClean="0"/>
          </a:p>
        </p:txBody>
      </p:sp>
      <p:sp>
        <p:nvSpPr>
          <p:cNvPr id="13316" name="Slide Number Placeholder 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A9CA2706-A65F-4731-86F7-946C69660B10}" type="slidenum">
              <a:rPr lang="fr-FR"/>
              <a:pPr eaLnBrk="1" hangingPunct="1"/>
              <a:t>13</a:t>
            </a:fld>
            <a:endParaRPr lang="fr-FR"/>
          </a:p>
        </p:txBody>
      </p:sp>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57410"/>
                                        </p:tgtEl>
                                        <p:attrNameLst>
                                          <p:attrName>style.visibility</p:attrName>
                                        </p:attrNameLst>
                                      </p:cBhvr>
                                      <p:to>
                                        <p:strVal val="visible"/>
                                      </p:to>
                                    </p:set>
                                    <p:animEffect transition="in" filter="fade">
                                      <p:cBhvr>
                                        <p:cTn id="7" dur="2000"/>
                                        <p:tgtEl>
                                          <p:spTgt spid="65741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57411"/>
                                        </p:tgtEl>
                                        <p:attrNameLst>
                                          <p:attrName>style.visibility</p:attrName>
                                        </p:attrNameLst>
                                      </p:cBhvr>
                                      <p:to>
                                        <p:strVal val="visible"/>
                                      </p:to>
                                    </p:set>
                                    <p:animEffect transition="in" filter="fade">
                                      <p:cBhvr>
                                        <p:cTn id="10" dur="2000"/>
                                        <p:tgtEl>
                                          <p:spTgt spid="6574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7410" grpId="0"/>
      <p:bldP spid="657411" grpId="0"/>
    </p:bld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59458" name="Rectangle 2"/>
          <p:cNvSpPr>
            <a:spLocks noGrp="1" noChangeArrowheads="1"/>
          </p:cNvSpPr>
          <p:nvPr>
            <p:ph type="title"/>
          </p:nvPr>
        </p:nvSpPr>
        <p:spPr>
          <a:xfrm>
            <a:off x="457200" y="188913"/>
            <a:ext cx="8229600" cy="927100"/>
          </a:xfrm>
        </p:spPr>
        <p:txBody>
          <a:bodyPr/>
          <a:lstStyle/>
          <a:p>
            <a:r>
              <a:rPr lang="fr-FR" sz="3600" smtClean="0"/>
              <a:t>Lois provinciales sur les</a:t>
            </a:r>
            <a:br>
              <a:rPr lang="fr-FR" sz="3600" smtClean="0"/>
            </a:br>
            <a:r>
              <a:rPr lang="fr-FR" sz="3600" smtClean="0"/>
              <a:t>normes du travail</a:t>
            </a:r>
            <a:r>
              <a:rPr lang="fr-FR" sz="3000" smtClean="0"/>
              <a:t> </a:t>
            </a:r>
          </a:p>
        </p:txBody>
      </p:sp>
      <p:sp>
        <p:nvSpPr>
          <p:cNvPr id="659459" name="Rectangle 3"/>
          <p:cNvSpPr>
            <a:spLocks noGrp="1" noChangeArrowheads="1"/>
          </p:cNvSpPr>
          <p:nvPr>
            <p:ph idx="1"/>
          </p:nvPr>
        </p:nvSpPr>
        <p:spPr>
          <a:xfrm>
            <a:off x="446088" y="1354138"/>
            <a:ext cx="8229600" cy="4379912"/>
          </a:xfrm>
        </p:spPr>
        <p:txBody>
          <a:bodyPr/>
          <a:lstStyle/>
          <a:p>
            <a:pPr marL="609600" indent="-609600">
              <a:lnSpc>
                <a:spcPct val="90000"/>
              </a:lnSpc>
              <a:spcBef>
                <a:spcPct val="65000"/>
              </a:spcBef>
              <a:buFontTx/>
              <a:buAutoNum type="arabicPeriod"/>
            </a:pPr>
            <a:r>
              <a:rPr lang="fr-CA" sz="2800" smtClean="0"/>
              <a:t>Énonce les normes minimales relatives aux lieux de travail dans les provinces</a:t>
            </a:r>
          </a:p>
          <a:p>
            <a:pPr marL="609600" indent="-609600">
              <a:lnSpc>
                <a:spcPct val="90000"/>
              </a:lnSpc>
              <a:spcBef>
                <a:spcPct val="65000"/>
              </a:spcBef>
              <a:buFontTx/>
              <a:buAutoNum type="arabicPeriod"/>
            </a:pPr>
            <a:r>
              <a:rPr lang="fr-CA" sz="2800" smtClean="0"/>
              <a:t>Droit de former un syndicat, droit de grève et lock-out. </a:t>
            </a:r>
          </a:p>
          <a:p>
            <a:pPr marL="609600" indent="-609600">
              <a:lnSpc>
                <a:spcPct val="90000"/>
              </a:lnSpc>
              <a:spcBef>
                <a:spcPct val="65000"/>
              </a:spcBef>
              <a:buFontTx/>
              <a:buAutoNum type="arabicPeriod"/>
            </a:pPr>
            <a:r>
              <a:rPr lang="fr-CA" sz="2800" smtClean="0"/>
              <a:t>Protection des travailleurs (injustices, harcèlement, salaire minimum, semaine normale de travail, heures supplémentaires, jours, fériés, congés parentaux, etc.)</a:t>
            </a:r>
          </a:p>
        </p:txBody>
      </p:sp>
      <p:sp>
        <p:nvSpPr>
          <p:cNvPr id="14340" name="Slide Number Placeholder 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6C68DF7C-75F6-4DA4-BD53-0593A5F9360F}" type="slidenum">
              <a:rPr lang="fr-FR"/>
              <a:pPr eaLnBrk="1" hangingPunct="1"/>
              <a:t>14</a:t>
            </a:fld>
            <a:endParaRPr lang="fr-FR"/>
          </a:p>
        </p:txBody>
      </p:sp>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59458"/>
                                        </p:tgtEl>
                                        <p:attrNameLst>
                                          <p:attrName>style.visibility</p:attrName>
                                        </p:attrNameLst>
                                      </p:cBhvr>
                                      <p:to>
                                        <p:strVal val="visible"/>
                                      </p:to>
                                    </p:set>
                                    <p:animEffect transition="in" filter="fade">
                                      <p:cBhvr>
                                        <p:cTn id="7" dur="2000"/>
                                        <p:tgtEl>
                                          <p:spTgt spid="65945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59459"/>
                                        </p:tgtEl>
                                        <p:attrNameLst>
                                          <p:attrName>style.visibility</p:attrName>
                                        </p:attrNameLst>
                                      </p:cBhvr>
                                      <p:to>
                                        <p:strVal val="visible"/>
                                      </p:to>
                                    </p:set>
                                    <p:animEffect transition="in" filter="fade">
                                      <p:cBhvr>
                                        <p:cTn id="10" dur="2000"/>
                                        <p:tgtEl>
                                          <p:spTgt spid="6594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9458" grpId="0"/>
      <p:bldP spid="659459" grpId="0"/>
    </p:bld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61506" name="Rectangle 2"/>
          <p:cNvSpPr>
            <a:spLocks noGrp="1" noChangeArrowheads="1"/>
          </p:cNvSpPr>
          <p:nvPr>
            <p:ph type="title"/>
          </p:nvPr>
        </p:nvSpPr>
        <p:spPr>
          <a:xfrm>
            <a:off x="457200" y="188913"/>
            <a:ext cx="8229600" cy="927100"/>
          </a:xfrm>
        </p:spPr>
        <p:txBody>
          <a:bodyPr/>
          <a:lstStyle/>
          <a:p>
            <a:r>
              <a:rPr lang="fr-FR" sz="3600" smtClean="0"/>
              <a:t>Lois portant sur les droits</a:t>
            </a:r>
            <a:br>
              <a:rPr lang="fr-FR" sz="3600" smtClean="0"/>
            </a:br>
            <a:r>
              <a:rPr lang="fr-FR" sz="3600" smtClean="0"/>
              <a:t>de la personne</a:t>
            </a:r>
            <a:r>
              <a:rPr lang="fr-FR" sz="3000" smtClean="0"/>
              <a:t> </a:t>
            </a:r>
          </a:p>
        </p:txBody>
      </p:sp>
      <p:sp>
        <p:nvSpPr>
          <p:cNvPr id="661507" name="Rectangle 3"/>
          <p:cNvSpPr>
            <a:spLocks noGrp="1" noChangeArrowheads="1"/>
          </p:cNvSpPr>
          <p:nvPr>
            <p:ph idx="1"/>
          </p:nvPr>
        </p:nvSpPr>
        <p:spPr>
          <a:xfrm>
            <a:off x="457200" y="1341438"/>
            <a:ext cx="8229600" cy="4379912"/>
          </a:xfrm>
        </p:spPr>
        <p:txBody>
          <a:bodyPr/>
          <a:lstStyle/>
          <a:p>
            <a:pPr marL="609600" indent="-609600">
              <a:spcBef>
                <a:spcPct val="65000"/>
              </a:spcBef>
              <a:buFontTx/>
              <a:buAutoNum type="arabicPeriod"/>
            </a:pPr>
            <a:r>
              <a:rPr lang="fr-CA" sz="2600" smtClean="0"/>
              <a:t>Lois protégeant les individus de discrimination en raison de sa race, de son âge, de son sexe, etc.</a:t>
            </a:r>
          </a:p>
          <a:p>
            <a:pPr marL="609600" indent="-609600">
              <a:spcBef>
                <a:spcPct val="65000"/>
              </a:spcBef>
              <a:buFontTx/>
              <a:buAutoNum type="arabicPeriod"/>
            </a:pPr>
            <a:r>
              <a:rPr lang="fr-CA" sz="2600" smtClean="0"/>
              <a:t>Quand? Lors du recrutement mais aussi en milieu de travail</a:t>
            </a:r>
          </a:p>
          <a:p>
            <a:pPr marL="609600" indent="-609600">
              <a:spcBef>
                <a:spcPct val="65000"/>
              </a:spcBef>
              <a:buFontTx/>
              <a:buAutoNum type="arabicPeriod"/>
            </a:pPr>
            <a:r>
              <a:rPr lang="fr-CA" sz="2600" smtClean="0"/>
              <a:t>Exemples: </a:t>
            </a:r>
            <a:r>
              <a:rPr lang="fr-FR" sz="2600" smtClean="0"/>
              <a:t>Loi canadienne sur les droits de la personne; Loi sur l’équité en matière d’emploi; Loi sur l’accessibilité pour les personnes handicapées de l’Ontario; Charte des droits et libertés de la personne au Québec, etc.</a:t>
            </a:r>
            <a:endParaRPr lang="fr-CA" sz="2600" smtClean="0"/>
          </a:p>
        </p:txBody>
      </p:sp>
      <p:sp>
        <p:nvSpPr>
          <p:cNvPr id="15364" name="Slide Number Placeholder 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1E108F6D-ABA1-4580-9667-542D3CFA8779}" type="slidenum">
              <a:rPr lang="fr-FR"/>
              <a:pPr eaLnBrk="1" hangingPunct="1"/>
              <a:t>15</a:t>
            </a:fld>
            <a:endParaRPr lang="fr-FR"/>
          </a:p>
        </p:txBody>
      </p:sp>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61506"/>
                                        </p:tgtEl>
                                        <p:attrNameLst>
                                          <p:attrName>style.visibility</p:attrName>
                                        </p:attrNameLst>
                                      </p:cBhvr>
                                      <p:to>
                                        <p:strVal val="visible"/>
                                      </p:to>
                                    </p:set>
                                    <p:animEffect transition="in" filter="fade">
                                      <p:cBhvr>
                                        <p:cTn id="7" dur="2000"/>
                                        <p:tgtEl>
                                          <p:spTgt spid="66150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61507"/>
                                        </p:tgtEl>
                                        <p:attrNameLst>
                                          <p:attrName>style.visibility</p:attrName>
                                        </p:attrNameLst>
                                      </p:cBhvr>
                                      <p:to>
                                        <p:strVal val="visible"/>
                                      </p:to>
                                    </p:set>
                                    <p:animEffect transition="in" filter="fade">
                                      <p:cBhvr>
                                        <p:cTn id="10" dur="2000"/>
                                        <p:tgtEl>
                                          <p:spTgt spid="6615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1506" grpId="0"/>
      <p:bldP spid="661507" grpId="0"/>
    </p:bld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63554" name="Rectangle 2"/>
          <p:cNvSpPr>
            <a:spLocks noGrp="1" noChangeArrowheads="1"/>
          </p:cNvSpPr>
          <p:nvPr>
            <p:ph type="title"/>
          </p:nvPr>
        </p:nvSpPr>
        <p:spPr>
          <a:xfrm>
            <a:off x="457200" y="125413"/>
            <a:ext cx="8229600" cy="927100"/>
          </a:xfrm>
        </p:spPr>
        <p:txBody>
          <a:bodyPr/>
          <a:lstStyle/>
          <a:p>
            <a:r>
              <a:rPr lang="fr-FR" sz="3600" smtClean="0"/>
              <a:t>Syndicalisme</a:t>
            </a:r>
            <a:r>
              <a:rPr lang="fr-FR" sz="3000" smtClean="0"/>
              <a:t> </a:t>
            </a:r>
          </a:p>
        </p:txBody>
      </p:sp>
      <p:sp>
        <p:nvSpPr>
          <p:cNvPr id="663555" name="Rectangle 3"/>
          <p:cNvSpPr>
            <a:spLocks noGrp="1" noChangeArrowheads="1"/>
          </p:cNvSpPr>
          <p:nvPr>
            <p:ph idx="1"/>
          </p:nvPr>
        </p:nvSpPr>
        <p:spPr>
          <a:xfrm>
            <a:off x="457200" y="1136650"/>
            <a:ext cx="8229600" cy="4379913"/>
          </a:xfrm>
        </p:spPr>
        <p:txBody>
          <a:bodyPr/>
          <a:lstStyle/>
          <a:p>
            <a:pPr marL="609600" indent="-609600">
              <a:spcBef>
                <a:spcPct val="65000"/>
              </a:spcBef>
              <a:buFontTx/>
              <a:buAutoNum type="arabicPeriod"/>
            </a:pPr>
            <a:r>
              <a:rPr lang="fr-CA" smtClean="0"/>
              <a:t>Par nature, la fonction publique est un environnement de travail fortement syndiqué</a:t>
            </a:r>
          </a:p>
          <a:p>
            <a:pPr marL="609600" indent="-609600">
              <a:spcBef>
                <a:spcPct val="65000"/>
              </a:spcBef>
              <a:buFontTx/>
              <a:buAutoNum type="arabicPeriod"/>
            </a:pPr>
            <a:r>
              <a:rPr lang="fr-CA" smtClean="0"/>
              <a:t>GRH – régie par des </a:t>
            </a:r>
            <a:r>
              <a:rPr lang="fr-CA" u="sng" smtClean="0"/>
              <a:t>conventions collectives</a:t>
            </a:r>
            <a:r>
              <a:rPr lang="fr-CA" smtClean="0"/>
              <a:t> (rémunération, recrutement, ancienneté, promotions, congédiement, heures supplémentaires, règlement de griefs, etc.)</a:t>
            </a:r>
          </a:p>
          <a:p>
            <a:pPr marL="609600" indent="-609600">
              <a:spcBef>
                <a:spcPct val="65000"/>
              </a:spcBef>
              <a:buFontTx/>
              <a:buAutoNum type="arabicPeriod"/>
            </a:pPr>
            <a:endParaRPr lang="fr-CA" smtClean="0"/>
          </a:p>
        </p:txBody>
      </p:sp>
      <p:sp>
        <p:nvSpPr>
          <p:cNvPr id="16388" name="Slide Number Placeholder 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13109F0D-821A-4119-B389-491667CBB030}" type="slidenum">
              <a:rPr lang="fr-FR"/>
              <a:pPr eaLnBrk="1" hangingPunct="1"/>
              <a:t>16</a:t>
            </a:fld>
            <a:endParaRPr lang="fr-FR"/>
          </a:p>
        </p:txBody>
      </p:sp>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63554"/>
                                        </p:tgtEl>
                                        <p:attrNameLst>
                                          <p:attrName>style.visibility</p:attrName>
                                        </p:attrNameLst>
                                      </p:cBhvr>
                                      <p:to>
                                        <p:strVal val="visible"/>
                                      </p:to>
                                    </p:set>
                                    <p:animEffect transition="in" filter="fade">
                                      <p:cBhvr>
                                        <p:cTn id="7" dur="2000"/>
                                        <p:tgtEl>
                                          <p:spTgt spid="66355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63555"/>
                                        </p:tgtEl>
                                        <p:attrNameLst>
                                          <p:attrName>style.visibility</p:attrName>
                                        </p:attrNameLst>
                                      </p:cBhvr>
                                      <p:to>
                                        <p:strVal val="visible"/>
                                      </p:to>
                                    </p:set>
                                    <p:animEffect transition="in" filter="fade">
                                      <p:cBhvr>
                                        <p:cTn id="10" dur="2000"/>
                                        <p:tgtEl>
                                          <p:spTgt spid="6635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3554" grpId="0"/>
      <p:bldP spid="663555" grpId="0"/>
    </p:bld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65602" name="Rectangle 2"/>
          <p:cNvSpPr>
            <a:spLocks noGrp="1" noChangeArrowheads="1"/>
          </p:cNvSpPr>
          <p:nvPr>
            <p:ph type="title"/>
          </p:nvPr>
        </p:nvSpPr>
        <p:spPr>
          <a:xfrm>
            <a:off x="457200" y="53975"/>
            <a:ext cx="8229600" cy="782638"/>
          </a:xfrm>
        </p:spPr>
        <p:txBody>
          <a:bodyPr/>
          <a:lstStyle/>
          <a:p>
            <a:r>
              <a:rPr lang="fr-FR" sz="3600" smtClean="0"/>
              <a:t>État du marché du travail</a:t>
            </a:r>
            <a:r>
              <a:rPr lang="fr-FR" sz="3000" smtClean="0"/>
              <a:t> </a:t>
            </a:r>
          </a:p>
        </p:txBody>
      </p:sp>
      <p:sp>
        <p:nvSpPr>
          <p:cNvPr id="665603" name="Rectangle 3"/>
          <p:cNvSpPr>
            <a:spLocks noGrp="1" noChangeArrowheads="1"/>
          </p:cNvSpPr>
          <p:nvPr>
            <p:ph idx="1"/>
          </p:nvPr>
        </p:nvSpPr>
        <p:spPr>
          <a:xfrm>
            <a:off x="467544" y="1124744"/>
            <a:ext cx="8229600" cy="4379912"/>
          </a:xfrm>
        </p:spPr>
        <p:txBody>
          <a:bodyPr/>
          <a:lstStyle/>
          <a:p>
            <a:pPr marL="609600" indent="-609600">
              <a:lnSpc>
                <a:spcPct val="90000"/>
              </a:lnSpc>
              <a:spcBef>
                <a:spcPct val="65000"/>
              </a:spcBef>
              <a:buFontTx/>
              <a:buAutoNum type="arabicPeriod"/>
            </a:pPr>
            <a:r>
              <a:rPr lang="fr-CA" sz="2800" dirty="0" smtClean="0"/>
              <a:t>Cyclique</a:t>
            </a:r>
          </a:p>
          <a:p>
            <a:pPr marL="609600" indent="-609600">
              <a:lnSpc>
                <a:spcPct val="90000"/>
              </a:lnSpc>
              <a:spcBef>
                <a:spcPct val="65000"/>
              </a:spcBef>
              <a:buFontTx/>
              <a:buAutoNum type="arabicPeriod"/>
            </a:pPr>
            <a:r>
              <a:rPr lang="fr-CA" sz="2800" dirty="0" smtClean="0"/>
              <a:t>Pendant certaines périodes les opportunités sont moins intéressantes pour les travailleurs (crises économiques, réformes de l’État); dans d’autres circonstances elles sont plus favorables (vieillissement et mises à la retraite; régions en croissances comme l’Alberta)</a:t>
            </a:r>
          </a:p>
          <a:p>
            <a:pPr marL="609600" indent="-609600">
              <a:lnSpc>
                <a:spcPct val="90000"/>
              </a:lnSpc>
              <a:spcBef>
                <a:spcPct val="65000"/>
              </a:spcBef>
              <a:buFontTx/>
              <a:buAutoNum type="arabicPeriod"/>
            </a:pPr>
            <a:r>
              <a:rPr lang="fr-CA" sz="2800" dirty="0" smtClean="0"/>
              <a:t>Autres phénomènes: vieillissement est synonyme de départs massifs à la retraite</a:t>
            </a:r>
          </a:p>
          <a:p>
            <a:pPr marL="609600" indent="-609600">
              <a:lnSpc>
                <a:spcPct val="90000"/>
              </a:lnSpc>
              <a:spcBef>
                <a:spcPct val="65000"/>
              </a:spcBef>
              <a:buFontTx/>
              <a:buAutoNum type="arabicPeriod"/>
            </a:pPr>
            <a:endParaRPr lang="fr-CA" dirty="0" smtClean="0"/>
          </a:p>
        </p:txBody>
      </p:sp>
      <p:sp>
        <p:nvSpPr>
          <p:cNvPr id="17412" name="Slide Number Placeholder 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135FA4DD-4717-4C65-9C73-D0D7CEE843E7}" type="slidenum">
              <a:rPr lang="fr-FR"/>
              <a:pPr eaLnBrk="1" hangingPunct="1"/>
              <a:t>17</a:t>
            </a:fld>
            <a:endParaRPr lang="fr-FR"/>
          </a:p>
        </p:txBody>
      </p:sp>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65602"/>
                                        </p:tgtEl>
                                        <p:attrNameLst>
                                          <p:attrName>style.visibility</p:attrName>
                                        </p:attrNameLst>
                                      </p:cBhvr>
                                      <p:to>
                                        <p:strVal val="visible"/>
                                      </p:to>
                                    </p:set>
                                    <p:animEffect transition="in" filter="fade">
                                      <p:cBhvr>
                                        <p:cTn id="7" dur="2000"/>
                                        <p:tgtEl>
                                          <p:spTgt spid="66560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65603"/>
                                        </p:tgtEl>
                                        <p:attrNameLst>
                                          <p:attrName>style.visibility</p:attrName>
                                        </p:attrNameLst>
                                      </p:cBhvr>
                                      <p:to>
                                        <p:strVal val="visible"/>
                                      </p:to>
                                    </p:set>
                                    <p:animEffect transition="in" filter="fade">
                                      <p:cBhvr>
                                        <p:cTn id="10" dur="2000"/>
                                        <p:tgtEl>
                                          <p:spTgt spid="66560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5602" grpId="0"/>
      <p:bldP spid="665603" grpId="0"/>
    </p:bld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87106" name="Rectangle 2"/>
          <p:cNvSpPr>
            <a:spLocks noGrp="1" noChangeArrowheads="1"/>
          </p:cNvSpPr>
          <p:nvPr>
            <p:ph type="ctrTitle"/>
          </p:nvPr>
        </p:nvSpPr>
        <p:spPr/>
        <p:txBody>
          <a:bodyPr/>
          <a:lstStyle/>
          <a:p>
            <a:r>
              <a:rPr lang="fr-CA" sz="4000" smtClean="0"/>
              <a:t>Processus de la GRH</a:t>
            </a:r>
            <a:endParaRPr lang="fr-FR" sz="4000" smtClean="0"/>
          </a:p>
        </p:txBody>
      </p:sp>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87106"/>
                                        </p:tgtEl>
                                        <p:attrNameLst>
                                          <p:attrName>style.visibility</p:attrName>
                                        </p:attrNameLst>
                                      </p:cBhvr>
                                      <p:to>
                                        <p:strVal val="visible"/>
                                      </p:to>
                                    </p:set>
                                    <p:animEffect transition="in" filter="fade">
                                      <p:cBhvr>
                                        <p:cTn id="7" dur="2000"/>
                                        <p:tgtEl>
                                          <p:spTgt spid="6871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7106" grpId="0"/>
    </p:bldLst>
  </p:timing>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51266" name="Rectangle 2"/>
          <p:cNvSpPr>
            <a:spLocks noGrp="1" noChangeArrowheads="1"/>
          </p:cNvSpPr>
          <p:nvPr>
            <p:ph type="title"/>
          </p:nvPr>
        </p:nvSpPr>
        <p:spPr>
          <a:xfrm>
            <a:off x="457200" y="115888"/>
            <a:ext cx="8229600" cy="647700"/>
          </a:xfrm>
        </p:spPr>
        <p:txBody>
          <a:bodyPr/>
          <a:lstStyle/>
          <a:p>
            <a:r>
              <a:rPr lang="fr-FR" sz="3600" smtClean="0"/>
              <a:t>Étapes du processus de GRH</a:t>
            </a:r>
            <a:r>
              <a:rPr lang="fr-FR" sz="3000" smtClean="0"/>
              <a:t> </a:t>
            </a:r>
          </a:p>
        </p:txBody>
      </p:sp>
      <p:sp>
        <p:nvSpPr>
          <p:cNvPr id="19459" name="Slide Number Placeholder 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E607E1E8-1413-420B-B047-CC0EA4E3D166}" type="slidenum">
              <a:rPr lang="fr-FR"/>
              <a:pPr eaLnBrk="1" hangingPunct="1"/>
              <a:t>19</a:t>
            </a:fld>
            <a:endParaRPr lang="fr-FR"/>
          </a:p>
        </p:txBody>
      </p:sp>
      <p:sp>
        <p:nvSpPr>
          <p:cNvPr id="19460" name="Text Box 6"/>
          <p:cNvSpPr txBox="1">
            <a:spLocks noChangeArrowheads="1"/>
          </p:cNvSpPr>
          <p:nvPr/>
        </p:nvSpPr>
        <p:spPr bwMode="auto">
          <a:xfrm>
            <a:off x="1477963" y="2479675"/>
            <a:ext cx="5905500" cy="669925"/>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lnSpc>
                <a:spcPct val="105000"/>
              </a:lnSpc>
              <a:spcBef>
                <a:spcPct val="85000"/>
              </a:spcBef>
            </a:pPr>
            <a:r>
              <a:rPr lang="fr-CA"/>
              <a:t>3. Choix de recrutement</a:t>
            </a:r>
            <a:br>
              <a:rPr lang="fr-CA"/>
            </a:br>
            <a:r>
              <a:rPr lang="fr-CA"/>
              <a:t>(</a:t>
            </a:r>
            <a:r>
              <a:rPr lang="fr-CA" u="sng"/>
              <a:t>interne</a:t>
            </a:r>
            <a:r>
              <a:rPr lang="fr-CA"/>
              <a:t>/promotion-mutation ou </a:t>
            </a:r>
            <a:r>
              <a:rPr lang="fr-CA" u="sng"/>
              <a:t>externe</a:t>
            </a:r>
            <a:r>
              <a:rPr lang="fr-CA"/>
              <a:t>/annonce)</a:t>
            </a:r>
            <a:endParaRPr lang="fr-CA" sz="1400"/>
          </a:p>
        </p:txBody>
      </p:sp>
      <p:sp>
        <p:nvSpPr>
          <p:cNvPr id="19461" name="Text Box 7"/>
          <p:cNvSpPr txBox="1">
            <a:spLocks noChangeArrowheads="1"/>
          </p:cNvSpPr>
          <p:nvPr/>
        </p:nvSpPr>
        <p:spPr bwMode="auto">
          <a:xfrm>
            <a:off x="1476375" y="3236913"/>
            <a:ext cx="5905500" cy="958850"/>
          </a:xfrm>
          <a:prstGeom prst="rect">
            <a:avLst/>
          </a:prstGeom>
          <a:solidFill>
            <a:srgbClr val="993366"/>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lnSpc>
                <a:spcPct val="105000"/>
              </a:lnSpc>
              <a:spcBef>
                <a:spcPct val="85000"/>
              </a:spcBef>
            </a:pPr>
            <a:r>
              <a:rPr lang="fr-CA" dirty="0">
                <a:solidFill>
                  <a:schemeClr val="bg1"/>
                </a:solidFill>
              </a:rPr>
              <a:t>4. Processus de sélection</a:t>
            </a:r>
            <a:br>
              <a:rPr lang="fr-CA" dirty="0">
                <a:solidFill>
                  <a:schemeClr val="bg1"/>
                </a:solidFill>
              </a:rPr>
            </a:br>
            <a:r>
              <a:rPr lang="fr-CA" dirty="0">
                <a:solidFill>
                  <a:schemeClr val="bg1"/>
                </a:solidFill>
              </a:rPr>
              <a:t>(demande d’emploi, entrevues, références, tests psychotechnique/médical, recrutement, accueil…)</a:t>
            </a:r>
            <a:endParaRPr lang="fr-CA" sz="1400" dirty="0">
              <a:solidFill>
                <a:schemeClr val="bg1"/>
              </a:solidFill>
            </a:endParaRPr>
          </a:p>
        </p:txBody>
      </p:sp>
      <p:sp>
        <p:nvSpPr>
          <p:cNvPr id="19462" name="Text Box 8"/>
          <p:cNvSpPr txBox="1">
            <a:spLocks noChangeArrowheads="1"/>
          </p:cNvSpPr>
          <p:nvPr/>
        </p:nvSpPr>
        <p:spPr bwMode="auto">
          <a:xfrm>
            <a:off x="1477963" y="1725613"/>
            <a:ext cx="5903912" cy="641350"/>
          </a:xfrm>
          <a:prstGeom prst="rect">
            <a:avLst/>
          </a:prstGeom>
          <a:solidFill>
            <a:srgbClr val="0000FF"/>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fr-CA" dirty="0">
                <a:solidFill>
                  <a:schemeClr val="bg1"/>
                </a:solidFill>
              </a:rPr>
              <a:t>2. Démarches préliminaires</a:t>
            </a:r>
            <a:br>
              <a:rPr lang="fr-CA" dirty="0">
                <a:solidFill>
                  <a:schemeClr val="bg1"/>
                </a:solidFill>
              </a:rPr>
            </a:br>
            <a:r>
              <a:rPr lang="fr-CA" dirty="0">
                <a:solidFill>
                  <a:schemeClr val="bg1"/>
                </a:solidFill>
              </a:rPr>
              <a:t>(analyse et description de poste)</a:t>
            </a:r>
            <a:endParaRPr lang="fr-FR" sz="1400" dirty="0">
              <a:solidFill>
                <a:schemeClr val="bg1"/>
              </a:solidFill>
            </a:endParaRPr>
          </a:p>
        </p:txBody>
      </p:sp>
      <p:sp>
        <p:nvSpPr>
          <p:cNvPr id="19463" name="AutoShape 9"/>
          <p:cNvSpPr>
            <a:spLocks noChangeArrowheads="1"/>
          </p:cNvSpPr>
          <p:nvPr/>
        </p:nvSpPr>
        <p:spPr bwMode="auto">
          <a:xfrm rot="5400000">
            <a:off x="-1477169" y="2709069"/>
            <a:ext cx="4537075" cy="1081088"/>
          </a:xfrm>
          <a:custGeom>
            <a:avLst/>
            <a:gdLst>
              <a:gd name="T0" fmla="*/ 2147483647 w 21600"/>
              <a:gd name="T1" fmla="*/ 0 h 21600"/>
              <a:gd name="T2" fmla="*/ 0 w 21600"/>
              <a:gd name="T3" fmla="*/ 2147483647 h 21600"/>
              <a:gd name="T4" fmla="*/ 2147483647 w 21600"/>
              <a:gd name="T5" fmla="*/ 2147483647 h 21600"/>
              <a:gd name="T6" fmla="*/ 2147483647 w 21600"/>
              <a:gd name="T7" fmla="*/ 2147483647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chemeClr val="accent1"/>
          </a:solidFill>
          <a:ln w="9525">
            <a:solidFill>
              <a:schemeClr val="tx1"/>
            </a:solidFill>
            <a:miter lim="800000"/>
            <a:headEnd/>
            <a:tailEnd/>
          </a:ln>
        </p:spPr>
        <p:txBody>
          <a:bodyPr wrap="none" anchor="ctr"/>
          <a:lstStyle/>
          <a:p>
            <a:endParaRPr lang="en-CA"/>
          </a:p>
        </p:txBody>
      </p:sp>
      <p:sp>
        <p:nvSpPr>
          <p:cNvPr id="19464" name="Text Box 10"/>
          <p:cNvSpPr txBox="1">
            <a:spLocks noChangeArrowheads="1"/>
          </p:cNvSpPr>
          <p:nvPr/>
        </p:nvSpPr>
        <p:spPr bwMode="auto">
          <a:xfrm>
            <a:off x="1477963" y="976313"/>
            <a:ext cx="5903912" cy="669925"/>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lnSpc>
                <a:spcPct val="105000"/>
              </a:lnSpc>
              <a:spcBef>
                <a:spcPct val="85000"/>
              </a:spcBef>
              <a:buFontTx/>
              <a:buAutoNum type="arabicPeriod"/>
            </a:pPr>
            <a:r>
              <a:rPr lang="fr-CA" dirty="0"/>
              <a:t>Objectifs et </a:t>
            </a:r>
            <a:r>
              <a:rPr lang="fr-CA" dirty="0" smtClean="0"/>
              <a:t>procédures des </a:t>
            </a:r>
            <a:r>
              <a:rPr lang="fr-CA" dirty="0"/>
              <a:t>RH</a:t>
            </a:r>
            <a:br>
              <a:rPr lang="fr-CA" dirty="0"/>
            </a:br>
            <a:r>
              <a:rPr lang="fr-CA" dirty="0"/>
              <a:t>(lien entre stratégie et besoins en RH)</a:t>
            </a:r>
            <a:endParaRPr lang="fr-CA" sz="1400" dirty="0"/>
          </a:p>
        </p:txBody>
      </p:sp>
      <p:sp>
        <p:nvSpPr>
          <p:cNvPr id="19465" name="Text Box 11"/>
          <p:cNvSpPr txBox="1">
            <a:spLocks noChangeArrowheads="1"/>
          </p:cNvSpPr>
          <p:nvPr/>
        </p:nvSpPr>
        <p:spPr bwMode="auto">
          <a:xfrm>
            <a:off x="1477963" y="4268788"/>
            <a:ext cx="5903912" cy="1247775"/>
          </a:xfrm>
          <a:prstGeom prst="rect">
            <a:avLst/>
          </a:prstGeom>
          <a:solidFill>
            <a:srgbClr val="CC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lnSpc>
                <a:spcPct val="105000"/>
              </a:lnSpc>
              <a:spcBef>
                <a:spcPct val="85000"/>
              </a:spcBef>
            </a:pPr>
            <a:r>
              <a:rPr lang="fr-CA" dirty="0"/>
              <a:t>5. Gestion du personnel</a:t>
            </a:r>
            <a:br>
              <a:rPr lang="fr-CA" dirty="0"/>
            </a:br>
            <a:r>
              <a:rPr lang="fr-CA" dirty="0"/>
              <a:t>(Formation et perfectionnement, promotions, mutations, rétrogradations, classification, reconnaissances, voyages, évaluation, cessation d’emplois, etc.)</a:t>
            </a:r>
          </a:p>
        </p:txBody>
      </p:sp>
      <p:sp>
        <p:nvSpPr>
          <p:cNvPr id="19466" name="Text Box 12"/>
          <p:cNvSpPr txBox="1">
            <a:spLocks noChangeArrowheads="1"/>
          </p:cNvSpPr>
          <p:nvPr/>
        </p:nvSpPr>
        <p:spPr bwMode="auto">
          <a:xfrm>
            <a:off x="7524750" y="976313"/>
            <a:ext cx="1536700"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CA" sz="1600"/>
              <a:t>Procédures</a:t>
            </a:r>
            <a:br>
              <a:rPr lang="en-CA" sz="1600"/>
            </a:br>
            <a:r>
              <a:rPr lang="en-CA" sz="1600"/>
              <a:t>de planification</a:t>
            </a:r>
            <a:endParaRPr lang="fr-FR" sz="1600"/>
          </a:p>
        </p:txBody>
      </p:sp>
      <p:sp>
        <p:nvSpPr>
          <p:cNvPr id="19467" name="Line 13"/>
          <p:cNvSpPr>
            <a:spLocks noChangeShapeType="1"/>
          </p:cNvSpPr>
          <p:nvPr/>
        </p:nvSpPr>
        <p:spPr bwMode="auto">
          <a:xfrm>
            <a:off x="7524750" y="981075"/>
            <a:ext cx="0" cy="576263"/>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CA"/>
          </a:p>
        </p:txBody>
      </p:sp>
      <p:sp>
        <p:nvSpPr>
          <p:cNvPr id="19468" name="Line 14"/>
          <p:cNvSpPr>
            <a:spLocks noChangeShapeType="1"/>
          </p:cNvSpPr>
          <p:nvPr/>
        </p:nvSpPr>
        <p:spPr bwMode="auto">
          <a:xfrm>
            <a:off x="7524750" y="1700213"/>
            <a:ext cx="0" cy="252095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CA"/>
          </a:p>
        </p:txBody>
      </p:sp>
      <p:sp>
        <p:nvSpPr>
          <p:cNvPr id="19469" name="Text Box 15"/>
          <p:cNvSpPr txBox="1">
            <a:spLocks noChangeArrowheads="1"/>
          </p:cNvSpPr>
          <p:nvPr/>
        </p:nvSpPr>
        <p:spPr bwMode="auto">
          <a:xfrm>
            <a:off x="7524750" y="2636838"/>
            <a:ext cx="1222375"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CA" sz="1600"/>
              <a:t>Procédures</a:t>
            </a:r>
            <a:br>
              <a:rPr lang="en-CA" sz="1600"/>
            </a:br>
            <a:r>
              <a:rPr lang="en-CA" sz="1600"/>
              <a:t>de dotation</a:t>
            </a:r>
            <a:endParaRPr lang="fr-FR" sz="1600"/>
          </a:p>
        </p:txBody>
      </p:sp>
      <p:sp>
        <p:nvSpPr>
          <p:cNvPr id="19470" name="Line 16"/>
          <p:cNvSpPr>
            <a:spLocks noChangeShapeType="1"/>
          </p:cNvSpPr>
          <p:nvPr/>
        </p:nvSpPr>
        <p:spPr bwMode="auto">
          <a:xfrm>
            <a:off x="7524750" y="4292600"/>
            <a:ext cx="0" cy="1223963"/>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CA"/>
          </a:p>
        </p:txBody>
      </p:sp>
      <p:sp>
        <p:nvSpPr>
          <p:cNvPr id="19471" name="Text Box 17"/>
          <p:cNvSpPr txBox="1">
            <a:spLocks noChangeArrowheads="1"/>
          </p:cNvSpPr>
          <p:nvPr/>
        </p:nvSpPr>
        <p:spPr bwMode="auto">
          <a:xfrm>
            <a:off x="7531100" y="4576763"/>
            <a:ext cx="1222375"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CA" sz="1600"/>
              <a:t>Procédures</a:t>
            </a:r>
            <a:br>
              <a:rPr lang="en-CA" sz="1600"/>
            </a:br>
            <a:r>
              <a:rPr lang="en-CA" sz="1600"/>
              <a:t>de gestion</a:t>
            </a:r>
            <a:endParaRPr lang="fr-FR" sz="1600"/>
          </a:p>
        </p:txBody>
      </p:sp>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51266"/>
                                        </p:tgtEl>
                                        <p:attrNameLst>
                                          <p:attrName>style.visibility</p:attrName>
                                        </p:attrNameLst>
                                      </p:cBhvr>
                                      <p:to>
                                        <p:strVal val="visible"/>
                                      </p:to>
                                    </p:set>
                                    <p:animEffect transition="in" filter="fade">
                                      <p:cBhvr>
                                        <p:cTn id="7" dur="2000"/>
                                        <p:tgtEl>
                                          <p:spTgt spid="6512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126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rtlCol="0">
            <a:normAutofit/>
          </a:bodyPr>
          <a:lstStyle/>
          <a:p>
            <a:pPr fontAlgn="auto">
              <a:spcAft>
                <a:spcPts val="0"/>
              </a:spcAft>
              <a:defRPr/>
            </a:pPr>
            <a:r>
              <a:rPr lang="en-CA" sz="2800" dirty="0" smtClean="0"/>
              <a:t>1. </a:t>
            </a:r>
            <a:r>
              <a:rPr lang="en-CA" sz="2800" dirty="0" err="1" smtClean="0"/>
              <a:t>Objectifs</a:t>
            </a:r>
            <a:r>
              <a:rPr lang="en-CA" sz="2800" dirty="0" smtClean="0"/>
              <a:t> et PROCÉDURES</a:t>
            </a:r>
            <a:endParaRPr lang="en-US" sz="2800" dirty="0"/>
          </a:p>
        </p:txBody>
      </p:sp>
      <p:sp>
        <p:nvSpPr>
          <p:cNvPr id="19459" name="Text Placeholder 5"/>
          <p:cNvSpPr>
            <a:spLocks noGrp="1"/>
          </p:cNvSpPr>
          <p:nvPr>
            <p:ph type="body" idx="1"/>
          </p:nvPr>
        </p:nvSpPr>
        <p:spPr/>
        <p:txBody>
          <a:bodyPr rtlCol="0">
            <a:normAutofit/>
          </a:bodyPr>
          <a:lstStyle/>
          <a:p>
            <a:pPr fontAlgn="auto">
              <a:spcAft>
                <a:spcPts val="0"/>
              </a:spcAft>
              <a:buFont typeface="Arial" pitchFamily="34" charset="0"/>
              <a:buNone/>
              <a:defRPr/>
            </a:pPr>
            <a:endParaRPr lang="en-US" smtClean="0"/>
          </a:p>
        </p:txBody>
      </p:sp>
      <p:sp>
        <p:nvSpPr>
          <p:cNvPr id="20484"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70431969-2417-4360-A49D-5E3F9D2AA67A}" type="slidenum">
              <a:rPr lang="fr-FR"/>
              <a:pPr eaLnBrk="1" hangingPunct="1"/>
              <a:t>20</a:t>
            </a:fld>
            <a:endParaRPr lang="fr-F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05538" name="Rectangle 2"/>
          <p:cNvSpPr>
            <a:spLocks noGrp="1" noChangeArrowheads="1"/>
          </p:cNvSpPr>
          <p:nvPr>
            <p:ph type="title"/>
          </p:nvPr>
        </p:nvSpPr>
        <p:spPr/>
        <p:txBody>
          <a:bodyPr/>
          <a:lstStyle/>
          <a:p>
            <a:r>
              <a:rPr lang="fr-FR" sz="3600" dirty="0" smtClean="0"/>
              <a:t>Objectifs et </a:t>
            </a:r>
            <a:r>
              <a:rPr lang="fr-FR" sz="3600" dirty="0" err="1" smtClean="0"/>
              <a:t>procéduresdes</a:t>
            </a:r>
            <a:r>
              <a:rPr lang="fr-FR" sz="3600" dirty="0" smtClean="0"/>
              <a:t> RH</a:t>
            </a:r>
            <a:r>
              <a:rPr lang="fr-FR" sz="3000" dirty="0" smtClean="0"/>
              <a:t> </a:t>
            </a:r>
          </a:p>
        </p:txBody>
      </p:sp>
      <p:sp>
        <p:nvSpPr>
          <p:cNvPr id="21507" name="Slide Number Placeholder 6"/>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A11CD459-7E0F-4AF5-BC67-C56F4014E28C}" type="slidenum">
              <a:rPr lang="fr-FR"/>
              <a:pPr eaLnBrk="1" hangingPunct="1"/>
              <a:t>21</a:t>
            </a:fld>
            <a:endParaRPr lang="fr-FR"/>
          </a:p>
        </p:txBody>
      </p:sp>
      <p:sp>
        <p:nvSpPr>
          <p:cNvPr id="21508" name="Text Box 8"/>
          <p:cNvSpPr txBox="1">
            <a:spLocks noChangeArrowheads="1"/>
          </p:cNvSpPr>
          <p:nvPr/>
        </p:nvSpPr>
        <p:spPr bwMode="auto">
          <a:xfrm>
            <a:off x="808038" y="1619250"/>
            <a:ext cx="8012112" cy="3990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52438" indent="-452438"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buFontTx/>
              <a:buChar char="•"/>
            </a:pPr>
            <a:r>
              <a:rPr lang="en-CA" sz="3200" dirty="0" err="1"/>
              <a:t>Lier</a:t>
            </a:r>
            <a:r>
              <a:rPr lang="en-CA" sz="3200" dirty="0"/>
              <a:t> </a:t>
            </a:r>
            <a:r>
              <a:rPr lang="en-CA" sz="3200" dirty="0" err="1"/>
              <a:t>objectifs</a:t>
            </a:r>
            <a:r>
              <a:rPr lang="en-CA" sz="3200" dirty="0"/>
              <a:t> </a:t>
            </a:r>
            <a:r>
              <a:rPr lang="en-CA" sz="3200" dirty="0" err="1"/>
              <a:t>sectoriels</a:t>
            </a:r>
            <a:r>
              <a:rPr lang="en-CA" sz="3200" dirty="0"/>
              <a:t> et </a:t>
            </a:r>
            <a:r>
              <a:rPr lang="en-CA" sz="3200" dirty="0" err="1"/>
              <a:t>besoins</a:t>
            </a:r>
            <a:r>
              <a:rPr lang="en-CA" sz="3200" dirty="0"/>
              <a:t> RH</a:t>
            </a:r>
          </a:p>
          <a:p>
            <a:pPr eaLnBrk="1" hangingPunct="1">
              <a:buFontTx/>
              <a:buChar char="•"/>
            </a:pPr>
            <a:endParaRPr lang="en-CA" sz="3200" dirty="0"/>
          </a:p>
          <a:p>
            <a:pPr eaLnBrk="1" hangingPunct="1">
              <a:buFontTx/>
              <a:buChar char="•"/>
            </a:pPr>
            <a:r>
              <a:rPr lang="en-CA" sz="3200" dirty="0" err="1"/>
              <a:t>Procédures</a:t>
            </a:r>
            <a:r>
              <a:rPr lang="en-CA" sz="3200" dirty="0"/>
              <a:t> des RH (</a:t>
            </a:r>
            <a:r>
              <a:rPr lang="en-CA" sz="3200" dirty="0" err="1"/>
              <a:t>chaque</a:t>
            </a:r>
            <a:r>
              <a:rPr lang="en-CA" sz="3200" dirty="0"/>
              <a:t> organisation </a:t>
            </a:r>
            <a:r>
              <a:rPr lang="en-CA" sz="3200" dirty="0" err="1"/>
              <a:t>peut</a:t>
            </a:r>
            <a:r>
              <a:rPr lang="en-CA" sz="3200" dirty="0"/>
              <a:t> </a:t>
            </a:r>
            <a:r>
              <a:rPr lang="en-CA" sz="3200" dirty="0" err="1"/>
              <a:t>développer</a:t>
            </a:r>
            <a:r>
              <a:rPr lang="en-CA" sz="3200" dirty="0"/>
              <a:t/>
            </a:r>
            <a:br>
              <a:rPr lang="en-CA" sz="3200" dirty="0"/>
            </a:br>
            <a:r>
              <a:rPr lang="en-CA" sz="3200" dirty="0" err="1"/>
              <a:t>ses</a:t>
            </a:r>
            <a:r>
              <a:rPr lang="en-CA" sz="3200" dirty="0"/>
              <a:t> </a:t>
            </a:r>
            <a:r>
              <a:rPr lang="en-CA" sz="3200" dirty="0" err="1"/>
              <a:t>propres</a:t>
            </a:r>
            <a:r>
              <a:rPr lang="en-CA" sz="3200" dirty="0"/>
              <a:t> </a:t>
            </a:r>
            <a:r>
              <a:rPr lang="en-CA" sz="3200" dirty="0" err="1"/>
              <a:t>règles</a:t>
            </a:r>
            <a:r>
              <a:rPr lang="en-CA" sz="3200" dirty="0"/>
              <a:t> - </a:t>
            </a:r>
            <a:r>
              <a:rPr lang="en-CA" sz="3200" dirty="0" err="1"/>
              <a:t>privé</a:t>
            </a:r>
            <a:r>
              <a:rPr lang="en-CA" sz="3200" dirty="0"/>
              <a:t>/public </a:t>
            </a:r>
            <a:r>
              <a:rPr lang="en-CA" sz="3200" dirty="0" err="1"/>
              <a:t>très</a:t>
            </a:r>
            <a:r>
              <a:rPr lang="en-CA" sz="3200" dirty="0"/>
              <a:t> </a:t>
            </a:r>
            <a:r>
              <a:rPr lang="en-CA" sz="3200" dirty="0" err="1"/>
              <a:t>différents</a:t>
            </a:r>
            <a:r>
              <a:rPr lang="en-CA" sz="3200" dirty="0"/>
              <a:t>)</a:t>
            </a:r>
          </a:p>
          <a:p>
            <a:pPr eaLnBrk="1" hangingPunct="1">
              <a:buFontTx/>
              <a:buChar char="•"/>
            </a:pPr>
            <a:endParaRPr lang="en-CA" sz="3200" dirty="0"/>
          </a:p>
          <a:p>
            <a:pPr eaLnBrk="1" hangingPunct="1"/>
            <a:endParaRPr lang="fr-FR" sz="3200" dirty="0"/>
          </a:p>
        </p:txBody>
      </p:sp>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705538"/>
                                        </p:tgtEl>
                                        <p:attrNameLst>
                                          <p:attrName>style.visibility</p:attrName>
                                        </p:attrNameLst>
                                      </p:cBhvr>
                                      <p:to>
                                        <p:strVal val="visible"/>
                                      </p:to>
                                    </p:set>
                                    <p:animEffect transition="in" filter="fade">
                                      <p:cBhvr>
                                        <p:cTn id="7" dur="2000"/>
                                        <p:tgtEl>
                                          <p:spTgt spid="7055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5538" grpId="0"/>
    </p:bldLst>
  </p:timing>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75842" name="Rectangle 2"/>
          <p:cNvSpPr>
            <a:spLocks noGrp="1" noChangeArrowheads="1"/>
          </p:cNvSpPr>
          <p:nvPr>
            <p:ph type="title"/>
          </p:nvPr>
        </p:nvSpPr>
        <p:spPr>
          <a:xfrm>
            <a:off x="457200" y="188913"/>
            <a:ext cx="8229600" cy="927100"/>
          </a:xfrm>
        </p:spPr>
        <p:txBody>
          <a:bodyPr/>
          <a:lstStyle/>
          <a:p>
            <a:r>
              <a:rPr lang="fr-FR" sz="3000" smtClean="0"/>
              <a:t>Gestion intégrée des</a:t>
            </a:r>
            <a:br>
              <a:rPr lang="fr-FR" sz="3000" smtClean="0"/>
            </a:br>
            <a:r>
              <a:rPr lang="fr-FR" sz="3000" smtClean="0"/>
              <a:t>ressources humaines </a:t>
            </a:r>
          </a:p>
        </p:txBody>
      </p:sp>
      <p:sp>
        <p:nvSpPr>
          <p:cNvPr id="22531" name="Slide Number Placeholder 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1818FAFA-2290-4689-8DAE-18F1471AC38E}" type="slidenum">
              <a:rPr lang="fr-FR"/>
              <a:pPr eaLnBrk="1" hangingPunct="1"/>
              <a:t>22</a:t>
            </a:fld>
            <a:endParaRPr lang="fr-FR"/>
          </a:p>
        </p:txBody>
      </p:sp>
      <p:sp>
        <p:nvSpPr>
          <p:cNvPr id="22532" name="Rectangle 5"/>
          <p:cNvSpPr>
            <a:spLocks noChangeArrowheads="1"/>
          </p:cNvSpPr>
          <p:nvPr/>
        </p:nvSpPr>
        <p:spPr bwMode="auto">
          <a:xfrm>
            <a:off x="900113" y="1268413"/>
            <a:ext cx="2592387" cy="1439862"/>
          </a:xfrm>
          <a:prstGeom prst="rect">
            <a:avLst/>
          </a:prstGeom>
          <a:solidFill>
            <a:schemeClr val="accent1"/>
          </a:solidFill>
          <a:ln w="9525">
            <a:solidFill>
              <a:schemeClr val="tx1"/>
            </a:solidFill>
            <a:miter lim="800000"/>
            <a:headEnd/>
            <a:tailEnd/>
          </a:ln>
        </p:spPr>
        <p:txBody>
          <a:bodyPr wrap="none" anchor="ctr"/>
          <a:lstStyle/>
          <a:p>
            <a:pPr algn="ctr"/>
            <a:r>
              <a:rPr lang="en-CA" sz="2200"/>
              <a:t>Objectifs</a:t>
            </a:r>
            <a:br>
              <a:rPr lang="en-CA" sz="2200"/>
            </a:br>
            <a:r>
              <a:rPr lang="en-CA" sz="2200"/>
              <a:t>opérationnels</a:t>
            </a:r>
            <a:br>
              <a:rPr lang="en-CA" sz="2200"/>
            </a:br>
            <a:r>
              <a:rPr lang="en-CA" sz="2200"/>
              <a:t>et priorités</a:t>
            </a:r>
          </a:p>
          <a:p>
            <a:pPr algn="ctr"/>
            <a:r>
              <a:rPr lang="en-CA" sz="2200"/>
              <a:t>sectorielles</a:t>
            </a:r>
            <a:endParaRPr lang="fr-FR" sz="2200"/>
          </a:p>
        </p:txBody>
      </p:sp>
      <p:sp>
        <p:nvSpPr>
          <p:cNvPr id="22533" name="Rectangle 7"/>
          <p:cNvSpPr>
            <a:spLocks noChangeArrowheads="1"/>
          </p:cNvSpPr>
          <p:nvPr/>
        </p:nvSpPr>
        <p:spPr bwMode="auto">
          <a:xfrm>
            <a:off x="5797550" y="1268413"/>
            <a:ext cx="2662238" cy="1439862"/>
          </a:xfrm>
          <a:prstGeom prst="rect">
            <a:avLst/>
          </a:prstGeom>
          <a:solidFill>
            <a:srgbClr val="CC0000"/>
          </a:solidFill>
          <a:ln w="9525">
            <a:solidFill>
              <a:schemeClr val="tx1"/>
            </a:solidFill>
            <a:miter lim="800000"/>
            <a:headEnd/>
            <a:tailEnd/>
          </a:ln>
        </p:spPr>
        <p:txBody>
          <a:bodyPr wrap="none" anchor="ctr"/>
          <a:lstStyle/>
          <a:p>
            <a:pPr algn="ctr"/>
            <a:r>
              <a:rPr lang="en-CA" sz="2400"/>
              <a:t>Besoins</a:t>
            </a:r>
          </a:p>
          <a:p>
            <a:pPr algn="ctr"/>
            <a:r>
              <a:rPr lang="en-CA" sz="2400"/>
              <a:t>en RH</a:t>
            </a:r>
            <a:endParaRPr lang="fr-FR" sz="2400"/>
          </a:p>
        </p:txBody>
      </p:sp>
      <p:sp>
        <p:nvSpPr>
          <p:cNvPr id="22534" name="AutoShape 8"/>
          <p:cNvSpPr>
            <a:spLocks noChangeArrowheads="1"/>
          </p:cNvSpPr>
          <p:nvPr/>
        </p:nvSpPr>
        <p:spPr bwMode="auto">
          <a:xfrm>
            <a:off x="3924300" y="1557338"/>
            <a:ext cx="1295400" cy="792162"/>
          </a:xfrm>
          <a:prstGeom prst="leftRightArrow">
            <a:avLst>
              <a:gd name="adj1" fmla="val 50000"/>
              <a:gd name="adj2" fmla="val 32705"/>
            </a:avLst>
          </a:prstGeom>
          <a:gradFill rotWithShape="1">
            <a:gsLst>
              <a:gs pos="0">
                <a:srgbClr val="FFFF00"/>
              </a:gs>
              <a:gs pos="100000">
                <a:srgbClr val="767600"/>
              </a:gs>
            </a:gsLst>
            <a:lin ang="5400000" scaled="1"/>
          </a:gradFill>
          <a:ln w="9525">
            <a:solidFill>
              <a:schemeClr val="bg1"/>
            </a:solidFill>
            <a:miter lim="800000"/>
            <a:headEnd/>
            <a:tailEnd/>
          </a:ln>
        </p:spPr>
        <p:txBody>
          <a:bodyPr wrap="none" anchor="ctr"/>
          <a:lstStyle/>
          <a:p>
            <a:endParaRPr lang="en-US"/>
          </a:p>
        </p:txBody>
      </p:sp>
      <p:sp>
        <p:nvSpPr>
          <p:cNvPr id="27655" name="Text Box 9"/>
          <p:cNvSpPr txBox="1">
            <a:spLocks noChangeArrowheads="1"/>
          </p:cNvSpPr>
          <p:nvPr/>
        </p:nvSpPr>
        <p:spPr bwMode="auto">
          <a:xfrm>
            <a:off x="950913" y="2852738"/>
            <a:ext cx="7292975" cy="3416300"/>
          </a:xfrm>
          <a:prstGeom prst="rect">
            <a:avLst/>
          </a:prstGeom>
          <a:noFill/>
          <a:ln w="9525">
            <a:noFill/>
            <a:miter lim="800000"/>
            <a:headEnd/>
            <a:tailEnd/>
          </a:ln>
        </p:spPr>
        <p:txBody>
          <a:bodyPr>
            <a:spAutoFit/>
          </a:bodyPr>
          <a:lstStyle/>
          <a:p>
            <a:pPr marL="342900" indent="-342900">
              <a:defRPr/>
            </a:pPr>
            <a:r>
              <a:rPr lang="en-CA" dirty="0"/>
              <a:t>5 </a:t>
            </a:r>
            <a:r>
              <a:rPr lang="en-CA" dirty="0" err="1"/>
              <a:t>étapes</a:t>
            </a:r>
            <a:r>
              <a:rPr lang="en-CA" dirty="0"/>
              <a:t>:</a:t>
            </a:r>
          </a:p>
          <a:p>
            <a:pPr>
              <a:defRPr/>
            </a:pPr>
            <a:endParaRPr lang="en-US" dirty="0"/>
          </a:p>
          <a:p>
            <a:pPr marL="342900" indent="-342900">
              <a:buFont typeface="+mj-lt"/>
              <a:buAutoNum type="arabicPeriod"/>
              <a:defRPr/>
            </a:pPr>
            <a:r>
              <a:rPr lang="en-US" i="1" dirty="0" err="1"/>
              <a:t>Établir</a:t>
            </a:r>
            <a:r>
              <a:rPr lang="en-US" i="1" dirty="0"/>
              <a:t> les </a:t>
            </a:r>
            <a:r>
              <a:rPr lang="en-US" i="1" dirty="0" err="1"/>
              <a:t>objectifs</a:t>
            </a:r>
            <a:r>
              <a:rPr lang="en-US" i="1" dirty="0"/>
              <a:t> </a:t>
            </a:r>
            <a:r>
              <a:rPr lang="en-US" i="1" dirty="0" err="1"/>
              <a:t>opérationnels</a:t>
            </a:r>
            <a:r>
              <a:rPr lang="en-US" i="1" dirty="0"/>
              <a:t> et </a:t>
            </a:r>
            <a:r>
              <a:rPr lang="en-US" i="1" dirty="0" err="1"/>
              <a:t>priorités</a:t>
            </a:r>
            <a:r>
              <a:rPr lang="en-US" i="1" dirty="0"/>
              <a:t> </a:t>
            </a:r>
            <a:r>
              <a:rPr lang="en-US" i="1" dirty="0" err="1"/>
              <a:t>sectorielles</a:t>
            </a:r>
            <a:r>
              <a:rPr lang="en-US" i="1" dirty="0"/>
              <a:t>; </a:t>
            </a:r>
          </a:p>
          <a:p>
            <a:pPr marL="342900" indent="-342900">
              <a:buFont typeface="+mj-lt"/>
              <a:buAutoNum type="arabicPeriod"/>
              <a:defRPr/>
            </a:pPr>
            <a:r>
              <a:rPr lang="fr-CA" i="1" dirty="0"/>
              <a:t>Analyser les ressources actuelles pour s’assurer de pouvoir répondre à vos besoins actuels </a:t>
            </a:r>
            <a:r>
              <a:rPr lang="en-US" i="1" dirty="0"/>
              <a:t>et </a:t>
            </a:r>
            <a:r>
              <a:rPr lang="en-US" i="1" dirty="0" err="1"/>
              <a:t>futurs</a:t>
            </a:r>
            <a:r>
              <a:rPr lang="en-US" i="1" dirty="0"/>
              <a:t> de </a:t>
            </a:r>
            <a:r>
              <a:rPr lang="en-US" i="1" dirty="0" err="1"/>
              <a:t>l’organisation</a:t>
            </a:r>
            <a:r>
              <a:rPr lang="en-US" i="1" dirty="0"/>
              <a:t>; </a:t>
            </a:r>
          </a:p>
          <a:p>
            <a:pPr marL="342900" indent="-342900">
              <a:buFont typeface="+mj-lt"/>
              <a:buAutoNum type="arabicPeriod"/>
              <a:defRPr/>
            </a:pPr>
            <a:r>
              <a:rPr lang="fr-CA" i="1" dirty="0"/>
              <a:t>Évaluer les lacunes/écarts (ex. pénurie de </a:t>
            </a:r>
            <a:r>
              <a:rPr lang="fr-CA" i="1" dirty="0" err="1"/>
              <a:t>main-d’oeuvre</a:t>
            </a:r>
            <a:r>
              <a:rPr lang="fr-CA" i="1" dirty="0"/>
              <a:t> qualifiée/départs à la retraite); </a:t>
            </a:r>
            <a:endParaRPr lang="en-US" dirty="0"/>
          </a:p>
          <a:p>
            <a:pPr marL="342900" indent="-342900">
              <a:buFont typeface="+mj-lt"/>
              <a:buAutoNum type="arabicPeriod"/>
              <a:defRPr/>
            </a:pPr>
            <a:r>
              <a:rPr lang="fr-CA" i="1" dirty="0"/>
              <a:t>Établir les priorités et élaborer des stratégies pour combler les lacunes et obtenir les  ressources nécessaires; </a:t>
            </a:r>
          </a:p>
          <a:p>
            <a:pPr marL="342900" indent="-342900">
              <a:buFont typeface="+mj-lt"/>
              <a:buAutoNum type="arabicPeriod"/>
              <a:defRPr/>
            </a:pPr>
            <a:r>
              <a:rPr lang="fr-CA" i="1" dirty="0"/>
              <a:t>Réviser le travail et apporter des corrections au besoin. </a:t>
            </a:r>
          </a:p>
          <a:p>
            <a:pPr marL="342900" indent="-342900">
              <a:buFontTx/>
              <a:buAutoNum type="arabicPeriod"/>
              <a:defRPr/>
            </a:pPr>
            <a:endParaRPr lang="en-CA" dirty="0"/>
          </a:p>
          <a:p>
            <a:pPr marL="342900" indent="-342900">
              <a:buFontTx/>
              <a:buChar char="•"/>
              <a:defRPr/>
            </a:pPr>
            <a:endParaRPr lang="fr-FR" dirty="0"/>
          </a:p>
        </p:txBody>
      </p:sp>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75842"/>
                                        </p:tgtEl>
                                        <p:attrNameLst>
                                          <p:attrName>style.visibility</p:attrName>
                                        </p:attrNameLst>
                                      </p:cBhvr>
                                      <p:to>
                                        <p:strVal val="visible"/>
                                      </p:to>
                                    </p:set>
                                    <p:animEffect transition="in" filter="fade">
                                      <p:cBhvr>
                                        <p:cTn id="7" dur="2000"/>
                                        <p:tgtEl>
                                          <p:spTgt spid="6758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584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rtlCol="0">
            <a:normAutofit/>
          </a:bodyPr>
          <a:lstStyle/>
          <a:p>
            <a:pPr fontAlgn="auto">
              <a:spcAft>
                <a:spcPts val="0"/>
              </a:spcAft>
              <a:defRPr/>
            </a:pPr>
            <a:r>
              <a:rPr lang="en-CA" sz="2800" dirty="0" smtClean="0"/>
              <a:t>2. Analyse du </a:t>
            </a:r>
            <a:r>
              <a:rPr lang="en-CA" sz="2800" dirty="0" err="1" smtClean="0"/>
              <a:t>poste</a:t>
            </a:r>
            <a:endParaRPr lang="en-US" sz="2800" dirty="0"/>
          </a:p>
        </p:txBody>
      </p:sp>
      <p:sp>
        <p:nvSpPr>
          <p:cNvPr id="22531" name="Text Placeholder 5"/>
          <p:cNvSpPr>
            <a:spLocks noGrp="1"/>
          </p:cNvSpPr>
          <p:nvPr>
            <p:ph type="body" idx="1"/>
          </p:nvPr>
        </p:nvSpPr>
        <p:spPr/>
        <p:txBody>
          <a:bodyPr rtlCol="0">
            <a:normAutofit/>
          </a:bodyPr>
          <a:lstStyle/>
          <a:p>
            <a:pPr fontAlgn="auto">
              <a:spcAft>
                <a:spcPts val="0"/>
              </a:spcAft>
              <a:buFont typeface="Arial" pitchFamily="34" charset="0"/>
              <a:buNone/>
              <a:defRPr/>
            </a:pPr>
            <a:endParaRPr lang="en-US" smtClean="0"/>
          </a:p>
        </p:txBody>
      </p:sp>
      <p:sp>
        <p:nvSpPr>
          <p:cNvPr id="23556"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1A3DD4EA-28D4-4662-AED7-B31EDE74878A}" type="slidenum">
              <a:rPr lang="fr-FR"/>
              <a:pPr eaLnBrk="1" hangingPunct="1"/>
              <a:t>23</a:t>
            </a:fld>
            <a:endParaRPr lang="fr-F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67650" name="Rectangle 2"/>
          <p:cNvSpPr>
            <a:spLocks noGrp="1" noChangeArrowheads="1"/>
          </p:cNvSpPr>
          <p:nvPr>
            <p:ph type="title"/>
          </p:nvPr>
        </p:nvSpPr>
        <p:spPr>
          <a:xfrm>
            <a:off x="457200" y="53975"/>
            <a:ext cx="8229600" cy="711200"/>
          </a:xfrm>
        </p:spPr>
        <p:txBody>
          <a:bodyPr/>
          <a:lstStyle/>
          <a:p>
            <a:r>
              <a:rPr lang="fr-FR" sz="3600" smtClean="0"/>
              <a:t>Analyse du poste</a:t>
            </a:r>
            <a:r>
              <a:rPr lang="fr-FR" sz="3000" smtClean="0"/>
              <a:t> </a:t>
            </a:r>
          </a:p>
        </p:txBody>
      </p:sp>
      <p:sp>
        <p:nvSpPr>
          <p:cNvPr id="667651" name="Rectangle 3"/>
          <p:cNvSpPr>
            <a:spLocks noGrp="1" noChangeArrowheads="1"/>
          </p:cNvSpPr>
          <p:nvPr>
            <p:ph sz="half" idx="1"/>
          </p:nvPr>
        </p:nvSpPr>
        <p:spPr>
          <a:xfrm>
            <a:off x="457200" y="1187450"/>
            <a:ext cx="4038600" cy="4402138"/>
          </a:xfrm>
          <a:ln>
            <a:solidFill>
              <a:schemeClr val="tx1"/>
            </a:solidFill>
            <a:miter lim="800000"/>
            <a:headEnd/>
            <a:tailEnd/>
          </a:ln>
        </p:spPr>
        <p:txBody>
          <a:bodyPr/>
          <a:lstStyle/>
          <a:p>
            <a:pPr marL="269875" indent="-269875" algn="ctr">
              <a:spcBef>
                <a:spcPct val="65000"/>
              </a:spcBef>
              <a:buFontTx/>
              <a:buNone/>
            </a:pPr>
            <a:r>
              <a:rPr lang="fr-CA" smtClean="0">
                <a:solidFill>
                  <a:schemeClr val="hlink"/>
                </a:solidFill>
              </a:rPr>
              <a:t>Description de poste</a:t>
            </a:r>
          </a:p>
          <a:p>
            <a:pPr marL="269875" indent="-269875">
              <a:spcBef>
                <a:spcPts val="600"/>
              </a:spcBef>
              <a:spcAft>
                <a:spcPts val="600"/>
              </a:spcAft>
            </a:pPr>
            <a:r>
              <a:rPr lang="fr-CA" smtClean="0"/>
              <a:t>Titre</a:t>
            </a:r>
          </a:p>
          <a:p>
            <a:pPr marL="269875" indent="-269875">
              <a:spcBef>
                <a:spcPts val="600"/>
              </a:spcBef>
              <a:spcAft>
                <a:spcPts val="600"/>
              </a:spcAft>
            </a:pPr>
            <a:r>
              <a:rPr lang="fr-CA" smtClean="0"/>
              <a:t>Lieu de travail</a:t>
            </a:r>
          </a:p>
          <a:p>
            <a:pPr marL="269875" indent="-269875">
              <a:spcBef>
                <a:spcPts val="600"/>
              </a:spcBef>
              <a:spcAft>
                <a:spcPts val="600"/>
              </a:spcAft>
            </a:pPr>
            <a:r>
              <a:rPr lang="fr-CA" smtClean="0"/>
              <a:t>Tâches et responsabilités</a:t>
            </a:r>
          </a:p>
          <a:p>
            <a:pPr marL="269875" indent="-269875">
              <a:spcBef>
                <a:spcPts val="600"/>
              </a:spcBef>
              <a:spcAft>
                <a:spcPts val="600"/>
              </a:spcAft>
            </a:pPr>
            <a:r>
              <a:rPr lang="fr-CA" smtClean="0"/>
              <a:t>Classification (EX1; ES7; etc.)</a:t>
            </a:r>
          </a:p>
          <a:p>
            <a:pPr marL="269875" indent="-269875">
              <a:spcBef>
                <a:spcPts val="600"/>
              </a:spcBef>
              <a:spcAft>
                <a:spcPts val="600"/>
              </a:spcAft>
            </a:pPr>
            <a:r>
              <a:rPr lang="fr-CA" smtClean="0"/>
              <a:t>Etc.</a:t>
            </a:r>
          </a:p>
        </p:txBody>
      </p:sp>
      <p:sp>
        <p:nvSpPr>
          <p:cNvPr id="24581" name="Rectangle 4"/>
          <p:cNvSpPr>
            <a:spLocks noGrp="1" noChangeArrowheads="1"/>
          </p:cNvSpPr>
          <p:nvPr>
            <p:ph sz="half" idx="2"/>
          </p:nvPr>
        </p:nvSpPr>
        <p:spPr>
          <a:xfrm>
            <a:off x="4648200" y="1187450"/>
            <a:ext cx="4038600" cy="4402138"/>
          </a:xfrm>
          <a:ln>
            <a:solidFill>
              <a:schemeClr val="tx1"/>
            </a:solidFill>
            <a:miter lim="800000"/>
            <a:headEnd/>
            <a:tailEnd/>
          </a:ln>
        </p:spPr>
        <p:txBody>
          <a:bodyPr/>
          <a:lstStyle/>
          <a:p>
            <a:pPr algn="ctr">
              <a:buFontTx/>
              <a:buNone/>
            </a:pPr>
            <a:r>
              <a:rPr lang="en-CA" smtClean="0">
                <a:solidFill>
                  <a:schemeClr val="hlink"/>
                </a:solidFill>
              </a:rPr>
              <a:t>Exigences du poste</a:t>
            </a:r>
          </a:p>
          <a:p>
            <a:r>
              <a:rPr lang="en-CA" smtClean="0"/>
              <a:t>Niveau d’étude</a:t>
            </a:r>
          </a:p>
          <a:p>
            <a:r>
              <a:rPr lang="en-CA" smtClean="0"/>
              <a:t>Expérience</a:t>
            </a:r>
          </a:p>
          <a:p>
            <a:r>
              <a:rPr lang="en-CA" smtClean="0"/>
              <a:t>Qualités et habiletés</a:t>
            </a:r>
          </a:p>
          <a:p>
            <a:r>
              <a:rPr lang="en-CA" smtClean="0"/>
              <a:t>Personnalité</a:t>
            </a:r>
          </a:p>
          <a:p>
            <a:r>
              <a:rPr lang="en-CA" smtClean="0"/>
              <a:t>Etc.</a:t>
            </a:r>
            <a:endParaRPr lang="fr-FR" smtClean="0"/>
          </a:p>
        </p:txBody>
      </p:sp>
      <p:sp>
        <p:nvSpPr>
          <p:cNvPr id="24582" name="Slide Number Placeholder 6"/>
          <p:cNvSpPr>
            <a:spLocks noGrp="1"/>
          </p:cNvSpPr>
          <p:nvPr>
            <p:ph type="sldNum" sz="quarter" idx="12"/>
          </p:nvPr>
        </p:nvSpPr>
        <p:spPr bwMode="auto">
          <a:xfrm>
            <a:off x="6553200" y="5832475"/>
            <a:ext cx="2133600" cy="47625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2672017E-0681-4F5A-954F-D3A930DDFE9C}" type="slidenum">
              <a:rPr lang="fr-FR"/>
              <a:pPr eaLnBrk="1" hangingPunct="1"/>
              <a:t>24</a:t>
            </a:fld>
            <a:endParaRPr lang="fr-FR"/>
          </a:p>
        </p:txBody>
      </p:sp>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67650"/>
                                        </p:tgtEl>
                                        <p:attrNameLst>
                                          <p:attrName>style.visibility</p:attrName>
                                        </p:attrNameLst>
                                      </p:cBhvr>
                                      <p:to>
                                        <p:strVal val="visible"/>
                                      </p:to>
                                    </p:set>
                                    <p:animEffect transition="in" filter="fade">
                                      <p:cBhvr>
                                        <p:cTn id="7" dur="2000"/>
                                        <p:tgtEl>
                                          <p:spTgt spid="66765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67651"/>
                                        </p:tgtEl>
                                        <p:attrNameLst>
                                          <p:attrName>style.visibility</p:attrName>
                                        </p:attrNameLst>
                                      </p:cBhvr>
                                      <p:to>
                                        <p:strVal val="visible"/>
                                      </p:to>
                                    </p:set>
                                    <p:animEffect transition="in" filter="fade">
                                      <p:cBhvr>
                                        <p:cTn id="10" dur="2000"/>
                                        <p:tgtEl>
                                          <p:spTgt spid="6676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7650" grpId="0"/>
      <p:bldP spid="667651"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rtlCol="0">
            <a:normAutofit/>
          </a:bodyPr>
          <a:lstStyle/>
          <a:p>
            <a:pPr fontAlgn="auto">
              <a:spcAft>
                <a:spcPts val="0"/>
              </a:spcAft>
              <a:defRPr/>
            </a:pPr>
            <a:r>
              <a:rPr lang="en-CA" sz="2800" dirty="0" smtClean="0"/>
              <a:t>3. </a:t>
            </a:r>
            <a:r>
              <a:rPr lang="en-CA" sz="2800" dirty="0" err="1" smtClean="0"/>
              <a:t>recrutement</a:t>
            </a:r>
            <a:endParaRPr lang="en-US" sz="2800" dirty="0"/>
          </a:p>
        </p:txBody>
      </p:sp>
      <p:sp>
        <p:nvSpPr>
          <p:cNvPr id="24579" name="Text Placeholder 5"/>
          <p:cNvSpPr>
            <a:spLocks noGrp="1"/>
          </p:cNvSpPr>
          <p:nvPr>
            <p:ph type="body" idx="1"/>
          </p:nvPr>
        </p:nvSpPr>
        <p:spPr/>
        <p:txBody>
          <a:bodyPr rtlCol="0">
            <a:normAutofit/>
          </a:bodyPr>
          <a:lstStyle/>
          <a:p>
            <a:pPr fontAlgn="auto">
              <a:spcAft>
                <a:spcPts val="0"/>
              </a:spcAft>
              <a:buFont typeface="Arial" pitchFamily="34" charset="0"/>
              <a:buNone/>
              <a:defRPr/>
            </a:pPr>
            <a:endParaRPr lang="en-US" smtClean="0"/>
          </a:p>
        </p:txBody>
      </p:sp>
      <p:sp>
        <p:nvSpPr>
          <p:cNvPr id="25604"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E4544E65-479E-4117-ADBA-B5BB49C875A1}" type="slidenum">
              <a:rPr lang="fr-FR"/>
              <a:pPr eaLnBrk="1" hangingPunct="1"/>
              <a:t>25</a:t>
            </a:fld>
            <a:endParaRPr lang="fr-F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69698" name="Rectangle 2"/>
          <p:cNvSpPr>
            <a:spLocks noGrp="1" noChangeArrowheads="1"/>
          </p:cNvSpPr>
          <p:nvPr>
            <p:ph type="title"/>
          </p:nvPr>
        </p:nvSpPr>
        <p:spPr>
          <a:xfrm>
            <a:off x="457200" y="188913"/>
            <a:ext cx="8229600" cy="927100"/>
          </a:xfrm>
        </p:spPr>
        <p:txBody>
          <a:bodyPr/>
          <a:lstStyle/>
          <a:p>
            <a:r>
              <a:rPr lang="fr-FR" sz="3600" smtClean="0"/>
              <a:t>Recrutement</a:t>
            </a:r>
            <a:r>
              <a:rPr lang="fr-FR" sz="3000" smtClean="0"/>
              <a:t> </a:t>
            </a:r>
          </a:p>
        </p:txBody>
      </p:sp>
      <p:sp>
        <p:nvSpPr>
          <p:cNvPr id="669699" name="Rectangle 3"/>
          <p:cNvSpPr>
            <a:spLocks noGrp="1" noChangeArrowheads="1"/>
          </p:cNvSpPr>
          <p:nvPr>
            <p:ph idx="1"/>
          </p:nvPr>
        </p:nvSpPr>
        <p:spPr>
          <a:xfrm>
            <a:off x="457200" y="1209675"/>
            <a:ext cx="8229600" cy="4379913"/>
          </a:xfrm>
        </p:spPr>
        <p:txBody>
          <a:bodyPr/>
          <a:lstStyle/>
          <a:p>
            <a:pPr marL="609600" indent="-609600">
              <a:spcBef>
                <a:spcPct val="65000"/>
              </a:spcBef>
              <a:buFontTx/>
              <a:buAutoNum type="arabicPeriod"/>
            </a:pPr>
            <a:r>
              <a:rPr lang="fr-CA" smtClean="0"/>
              <a:t>Première décision: recrutement interne ou externe (but: trouver la meilleure personne pour combler un poste vacant)</a:t>
            </a:r>
          </a:p>
          <a:p>
            <a:pPr marL="609600" indent="-609600">
              <a:spcBef>
                <a:spcPct val="65000"/>
              </a:spcBef>
              <a:buFontTx/>
              <a:buAutoNum type="arabicPeriod"/>
            </a:pPr>
            <a:r>
              <a:rPr lang="fr-CA" smtClean="0"/>
              <a:t>Beaucoup de contraintes – surtout dans la fonction publique: lois, règles, conventions collectives, marché du travail compétitif…</a:t>
            </a:r>
          </a:p>
        </p:txBody>
      </p:sp>
      <p:sp>
        <p:nvSpPr>
          <p:cNvPr id="26628" name="Slide Number Placeholder 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16CA300A-3629-41B0-896A-20B30C3C22E0}" type="slidenum">
              <a:rPr lang="fr-FR"/>
              <a:pPr eaLnBrk="1" hangingPunct="1"/>
              <a:t>26</a:t>
            </a:fld>
            <a:endParaRPr lang="fr-FR"/>
          </a:p>
        </p:txBody>
      </p:sp>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69698"/>
                                        </p:tgtEl>
                                        <p:attrNameLst>
                                          <p:attrName>style.visibility</p:attrName>
                                        </p:attrNameLst>
                                      </p:cBhvr>
                                      <p:to>
                                        <p:strVal val="visible"/>
                                      </p:to>
                                    </p:set>
                                    <p:animEffect transition="in" filter="fade">
                                      <p:cBhvr>
                                        <p:cTn id="7" dur="2000"/>
                                        <p:tgtEl>
                                          <p:spTgt spid="66969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69699"/>
                                        </p:tgtEl>
                                        <p:attrNameLst>
                                          <p:attrName>style.visibility</p:attrName>
                                        </p:attrNameLst>
                                      </p:cBhvr>
                                      <p:to>
                                        <p:strVal val="visible"/>
                                      </p:to>
                                    </p:set>
                                    <p:animEffect transition="in" filter="fade">
                                      <p:cBhvr>
                                        <p:cTn id="10" dur="2000"/>
                                        <p:tgtEl>
                                          <p:spTgt spid="6696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9698" grpId="0"/>
      <p:bldP spid="669699" grpId="0"/>
    </p:bldLst>
  </p:timing>
</p:sld>
</file>

<file path=ppt/slides/slide2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71746" name="Rectangle 2"/>
          <p:cNvSpPr>
            <a:spLocks noGrp="1" noChangeArrowheads="1"/>
          </p:cNvSpPr>
          <p:nvPr>
            <p:ph type="title"/>
          </p:nvPr>
        </p:nvSpPr>
        <p:spPr>
          <a:xfrm>
            <a:off x="457200" y="188913"/>
            <a:ext cx="8229600" cy="927100"/>
          </a:xfrm>
        </p:spPr>
        <p:txBody>
          <a:bodyPr/>
          <a:lstStyle/>
          <a:p>
            <a:r>
              <a:rPr lang="fr-FR" sz="3600" smtClean="0"/>
              <a:t>Processus de recrutement</a:t>
            </a:r>
            <a:r>
              <a:rPr lang="fr-FR" sz="3000" smtClean="0"/>
              <a:t> </a:t>
            </a:r>
          </a:p>
        </p:txBody>
      </p:sp>
      <p:sp>
        <p:nvSpPr>
          <p:cNvPr id="27651" name="Slide Number Placeholder 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2AFA24C4-062E-4422-ACD0-648293C3D6E6}" type="slidenum">
              <a:rPr lang="fr-FR"/>
              <a:pPr eaLnBrk="1" hangingPunct="1"/>
              <a:t>27</a:t>
            </a:fld>
            <a:endParaRPr lang="fr-FR"/>
          </a:p>
        </p:txBody>
      </p:sp>
      <p:sp>
        <p:nvSpPr>
          <p:cNvPr id="27652" name="Line 13"/>
          <p:cNvSpPr>
            <a:spLocks noChangeShapeType="1"/>
          </p:cNvSpPr>
          <p:nvPr/>
        </p:nvSpPr>
        <p:spPr bwMode="auto">
          <a:xfrm>
            <a:off x="1908175" y="3716338"/>
            <a:ext cx="575945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27653" name="Line 12"/>
          <p:cNvSpPr>
            <a:spLocks noChangeShapeType="1"/>
          </p:cNvSpPr>
          <p:nvPr/>
        </p:nvSpPr>
        <p:spPr bwMode="auto">
          <a:xfrm>
            <a:off x="1331913" y="2565400"/>
            <a:ext cx="0" cy="8636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27654" name="Rectangle 5"/>
          <p:cNvSpPr>
            <a:spLocks noChangeArrowheads="1"/>
          </p:cNvSpPr>
          <p:nvPr/>
        </p:nvSpPr>
        <p:spPr bwMode="auto">
          <a:xfrm>
            <a:off x="612775" y="3140075"/>
            <a:ext cx="1511300" cy="1152525"/>
          </a:xfrm>
          <a:prstGeom prst="rect">
            <a:avLst/>
          </a:prstGeom>
          <a:ln>
            <a:headEnd/>
            <a:tailEnd/>
          </a:ln>
        </p:spPr>
        <p:style>
          <a:lnRef idx="2">
            <a:schemeClr val="accent1"/>
          </a:lnRef>
          <a:fillRef idx="1">
            <a:schemeClr val="lt1"/>
          </a:fillRef>
          <a:effectRef idx="0">
            <a:schemeClr val="accent1"/>
          </a:effectRef>
          <a:fontRef idx="minor">
            <a:schemeClr val="dk1"/>
          </a:fontRef>
        </p:style>
        <p:txBody>
          <a:bodyPr wrap="none" anchor="ctr"/>
          <a:lstStyle/>
          <a:p>
            <a:pPr algn="ctr"/>
            <a:r>
              <a:rPr lang="en-CA"/>
              <a:t>Demande</a:t>
            </a:r>
          </a:p>
          <a:p>
            <a:pPr algn="ctr"/>
            <a:r>
              <a:rPr lang="en-CA"/>
              <a:t>de dotation</a:t>
            </a:r>
            <a:endParaRPr lang="fr-FR"/>
          </a:p>
        </p:txBody>
      </p:sp>
      <p:sp>
        <p:nvSpPr>
          <p:cNvPr id="27655" name="Rectangle 7"/>
          <p:cNvSpPr>
            <a:spLocks noChangeArrowheads="1"/>
          </p:cNvSpPr>
          <p:nvPr/>
        </p:nvSpPr>
        <p:spPr bwMode="auto">
          <a:xfrm>
            <a:off x="612775" y="1700213"/>
            <a:ext cx="1511300" cy="1152525"/>
          </a:xfrm>
          <a:prstGeom prst="rect">
            <a:avLst/>
          </a:prstGeom>
          <a:ln>
            <a:headEnd/>
            <a:tailEnd/>
          </a:ln>
        </p:spPr>
        <p:style>
          <a:lnRef idx="2">
            <a:schemeClr val="dk1"/>
          </a:lnRef>
          <a:fillRef idx="1">
            <a:schemeClr val="lt1"/>
          </a:fillRef>
          <a:effectRef idx="0">
            <a:schemeClr val="dk1"/>
          </a:effectRef>
          <a:fontRef idx="minor">
            <a:schemeClr val="dk1"/>
          </a:fontRef>
        </p:style>
        <p:txBody>
          <a:bodyPr wrap="none" anchor="ctr"/>
          <a:lstStyle/>
          <a:p>
            <a:pPr algn="ctr"/>
            <a:r>
              <a:rPr lang="en-CA"/>
              <a:t>Besoin RH</a:t>
            </a:r>
            <a:br>
              <a:rPr lang="en-CA"/>
            </a:br>
            <a:r>
              <a:rPr lang="en-CA"/>
              <a:t>identifié</a:t>
            </a:r>
            <a:endParaRPr lang="fr-FR"/>
          </a:p>
        </p:txBody>
      </p:sp>
      <p:sp>
        <p:nvSpPr>
          <p:cNvPr id="27656" name="Rectangle 8"/>
          <p:cNvSpPr>
            <a:spLocks noChangeArrowheads="1"/>
          </p:cNvSpPr>
          <p:nvPr/>
        </p:nvSpPr>
        <p:spPr bwMode="auto">
          <a:xfrm>
            <a:off x="2268538" y="3140075"/>
            <a:ext cx="1511300" cy="1152525"/>
          </a:xfrm>
          <a:prstGeom prst="rect">
            <a:avLst/>
          </a:prstGeom>
          <a:ln>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a:r>
              <a:rPr lang="en-CA"/>
              <a:t>Analyse du</a:t>
            </a:r>
            <a:br>
              <a:rPr lang="en-CA"/>
            </a:br>
            <a:r>
              <a:rPr lang="en-CA"/>
              <a:t>poste</a:t>
            </a:r>
            <a:endParaRPr lang="fr-FR"/>
          </a:p>
        </p:txBody>
      </p:sp>
      <p:sp>
        <p:nvSpPr>
          <p:cNvPr id="27657" name="Rectangle 9"/>
          <p:cNvSpPr>
            <a:spLocks noChangeArrowheads="1"/>
          </p:cNvSpPr>
          <p:nvPr/>
        </p:nvSpPr>
        <p:spPr bwMode="auto">
          <a:xfrm>
            <a:off x="3925888" y="3140075"/>
            <a:ext cx="1511300" cy="1152525"/>
          </a:xfrm>
          <a:prstGeom prst="rect">
            <a:avLst/>
          </a:prstGeom>
          <a:ln>
            <a:headEnd/>
            <a:tailEnd/>
          </a:ln>
        </p:spPr>
        <p:style>
          <a:lnRef idx="2">
            <a:schemeClr val="accent3"/>
          </a:lnRef>
          <a:fillRef idx="1">
            <a:schemeClr val="lt1"/>
          </a:fillRef>
          <a:effectRef idx="0">
            <a:schemeClr val="accent3"/>
          </a:effectRef>
          <a:fontRef idx="minor">
            <a:schemeClr val="dk1"/>
          </a:fontRef>
        </p:style>
        <p:txBody>
          <a:bodyPr wrap="none" anchor="ctr"/>
          <a:lstStyle/>
          <a:p>
            <a:pPr algn="ctr"/>
            <a:r>
              <a:rPr lang="en-CA"/>
              <a:t>Affichage</a:t>
            </a:r>
          </a:p>
          <a:p>
            <a:pPr algn="ctr"/>
            <a:r>
              <a:rPr lang="en-CA" sz="1500"/>
              <a:t>(interne/externe)</a:t>
            </a:r>
            <a:endParaRPr lang="fr-FR" sz="1500"/>
          </a:p>
        </p:txBody>
      </p:sp>
      <p:sp>
        <p:nvSpPr>
          <p:cNvPr id="27658" name="Rectangle 10"/>
          <p:cNvSpPr>
            <a:spLocks noChangeArrowheads="1"/>
          </p:cNvSpPr>
          <p:nvPr/>
        </p:nvSpPr>
        <p:spPr bwMode="auto">
          <a:xfrm>
            <a:off x="5581650" y="3140075"/>
            <a:ext cx="1511300" cy="1152525"/>
          </a:xfrm>
          <a:prstGeom prst="rect">
            <a:avLst/>
          </a:prstGeom>
          <a:ln>
            <a:headEnd/>
            <a:tailEnd/>
          </a:ln>
        </p:spPr>
        <p:style>
          <a:lnRef idx="2">
            <a:schemeClr val="accent4"/>
          </a:lnRef>
          <a:fillRef idx="1">
            <a:schemeClr val="lt1"/>
          </a:fillRef>
          <a:effectRef idx="0">
            <a:schemeClr val="accent4"/>
          </a:effectRef>
          <a:fontRef idx="minor">
            <a:schemeClr val="dk1"/>
          </a:fontRef>
        </p:style>
        <p:txBody>
          <a:bodyPr wrap="none" anchor="ctr"/>
          <a:lstStyle/>
          <a:p>
            <a:pPr algn="ctr"/>
            <a:r>
              <a:rPr lang="en-CA"/>
              <a:t>Réception</a:t>
            </a:r>
          </a:p>
          <a:p>
            <a:pPr algn="ctr"/>
            <a:r>
              <a:rPr lang="en-CA"/>
              <a:t>des</a:t>
            </a:r>
          </a:p>
          <a:p>
            <a:pPr algn="ctr"/>
            <a:r>
              <a:rPr lang="en-CA"/>
              <a:t>candidatures</a:t>
            </a:r>
            <a:endParaRPr lang="fr-FR"/>
          </a:p>
        </p:txBody>
      </p:sp>
      <p:sp>
        <p:nvSpPr>
          <p:cNvPr id="27659" name="Rectangle 11"/>
          <p:cNvSpPr>
            <a:spLocks noChangeArrowheads="1"/>
          </p:cNvSpPr>
          <p:nvPr/>
        </p:nvSpPr>
        <p:spPr bwMode="auto">
          <a:xfrm>
            <a:off x="7308850" y="3141663"/>
            <a:ext cx="1511300" cy="1152525"/>
          </a:xfrm>
          <a:prstGeom prst="rect">
            <a:avLst/>
          </a:prstGeom>
          <a:ln>
            <a:headEnd/>
            <a:tailEnd/>
          </a:ln>
        </p:spPr>
        <p:style>
          <a:lnRef idx="2">
            <a:schemeClr val="accent5"/>
          </a:lnRef>
          <a:fillRef idx="1">
            <a:schemeClr val="lt1"/>
          </a:fillRef>
          <a:effectRef idx="0">
            <a:schemeClr val="accent5"/>
          </a:effectRef>
          <a:fontRef idx="minor">
            <a:schemeClr val="dk1"/>
          </a:fontRef>
        </p:style>
        <p:txBody>
          <a:bodyPr wrap="none" anchor="ctr"/>
          <a:lstStyle/>
          <a:p>
            <a:pPr algn="ctr"/>
            <a:r>
              <a:rPr lang="en-CA"/>
              <a:t>Processus</a:t>
            </a:r>
          </a:p>
          <a:p>
            <a:pPr algn="ctr"/>
            <a:r>
              <a:rPr lang="en-CA"/>
              <a:t>de sélection</a:t>
            </a:r>
            <a:endParaRPr lang="fr-FR"/>
          </a:p>
        </p:txBody>
      </p:sp>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71746"/>
                                        </p:tgtEl>
                                        <p:attrNameLst>
                                          <p:attrName>style.visibility</p:attrName>
                                        </p:attrNameLst>
                                      </p:cBhvr>
                                      <p:to>
                                        <p:strVal val="visible"/>
                                      </p:to>
                                    </p:set>
                                    <p:animEffect transition="in" filter="fade">
                                      <p:cBhvr>
                                        <p:cTn id="7" dur="2000"/>
                                        <p:tgtEl>
                                          <p:spTgt spid="6717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1746"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755576" y="4365104"/>
            <a:ext cx="7772400" cy="1362075"/>
          </a:xfrm>
        </p:spPr>
        <p:txBody>
          <a:bodyPr rtlCol="0">
            <a:normAutofit/>
          </a:bodyPr>
          <a:lstStyle/>
          <a:p>
            <a:pPr fontAlgn="auto">
              <a:spcAft>
                <a:spcPts val="0"/>
              </a:spcAft>
              <a:defRPr/>
            </a:pPr>
            <a:r>
              <a:rPr lang="en-CA" sz="2800" dirty="0" smtClean="0"/>
              <a:t>4. </a:t>
            </a:r>
            <a:r>
              <a:rPr lang="en-CA" sz="2800" dirty="0" err="1" smtClean="0"/>
              <a:t>sélection</a:t>
            </a:r>
            <a:endParaRPr lang="en-US" sz="2800" dirty="0"/>
          </a:p>
        </p:txBody>
      </p:sp>
      <p:sp>
        <p:nvSpPr>
          <p:cNvPr id="27651" name="Text Placeholder 5"/>
          <p:cNvSpPr>
            <a:spLocks noGrp="1"/>
          </p:cNvSpPr>
          <p:nvPr>
            <p:ph type="body" idx="1"/>
          </p:nvPr>
        </p:nvSpPr>
        <p:spPr/>
        <p:txBody>
          <a:bodyPr rtlCol="0">
            <a:normAutofit/>
          </a:bodyPr>
          <a:lstStyle/>
          <a:p>
            <a:pPr fontAlgn="auto">
              <a:spcAft>
                <a:spcPts val="0"/>
              </a:spcAft>
              <a:buFont typeface="Arial" pitchFamily="34" charset="0"/>
              <a:buNone/>
              <a:defRPr/>
            </a:pPr>
            <a:endParaRPr lang="en-US" smtClean="0"/>
          </a:p>
        </p:txBody>
      </p:sp>
      <p:sp>
        <p:nvSpPr>
          <p:cNvPr id="28676"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9F374EB7-5C24-4652-A7CB-FA2781465CEC}" type="slidenum">
              <a:rPr lang="fr-FR"/>
              <a:pPr eaLnBrk="1" hangingPunct="1"/>
              <a:t>28</a:t>
            </a:fld>
            <a:endParaRPr lang="fr-F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73794" name="Rectangle 2"/>
          <p:cNvSpPr>
            <a:spLocks noGrp="1" noChangeArrowheads="1"/>
          </p:cNvSpPr>
          <p:nvPr>
            <p:ph type="title"/>
          </p:nvPr>
        </p:nvSpPr>
        <p:spPr>
          <a:xfrm>
            <a:off x="457200" y="188913"/>
            <a:ext cx="8229600" cy="927100"/>
          </a:xfrm>
        </p:spPr>
        <p:txBody>
          <a:bodyPr/>
          <a:lstStyle/>
          <a:p>
            <a:r>
              <a:rPr lang="fr-FR" sz="3600" smtClean="0"/>
              <a:t>Processus de sélection</a:t>
            </a:r>
            <a:r>
              <a:rPr lang="fr-FR" sz="3000" smtClean="0"/>
              <a:t> </a:t>
            </a:r>
          </a:p>
        </p:txBody>
      </p:sp>
      <p:sp>
        <p:nvSpPr>
          <p:cNvPr id="29699" name="Slide Number Placeholder 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6E5ED108-33F8-42FF-9CF7-48F4870FA982}" type="slidenum">
              <a:rPr lang="fr-FR"/>
              <a:pPr eaLnBrk="1" hangingPunct="1"/>
              <a:t>29</a:t>
            </a:fld>
            <a:endParaRPr lang="fr-FR"/>
          </a:p>
        </p:txBody>
      </p:sp>
      <p:sp>
        <p:nvSpPr>
          <p:cNvPr id="29700" name="Line 14"/>
          <p:cNvSpPr>
            <a:spLocks noChangeShapeType="1"/>
          </p:cNvSpPr>
          <p:nvPr/>
        </p:nvSpPr>
        <p:spPr bwMode="auto">
          <a:xfrm>
            <a:off x="7956550" y="2997200"/>
            <a:ext cx="0" cy="576263"/>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29701" name="Line 5"/>
          <p:cNvSpPr>
            <a:spLocks noChangeShapeType="1"/>
          </p:cNvSpPr>
          <p:nvPr/>
        </p:nvSpPr>
        <p:spPr bwMode="auto">
          <a:xfrm>
            <a:off x="1908175" y="2636838"/>
            <a:ext cx="575945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29702" name="Rectangle 7"/>
          <p:cNvSpPr>
            <a:spLocks noChangeArrowheads="1"/>
          </p:cNvSpPr>
          <p:nvPr/>
        </p:nvSpPr>
        <p:spPr bwMode="auto">
          <a:xfrm>
            <a:off x="468313" y="2060575"/>
            <a:ext cx="1655762" cy="1152525"/>
          </a:xfrm>
          <a:prstGeom prst="rect">
            <a:avLst/>
          </a:prstGeom>
          <a:ln>
            <a:headEnd/>
            <a:tailEnd/>
          </a:ln>
        </p:spPr>
        <p:style>
          <a:lnRef idx="2">
            <a:schemeClr val="dk1"/>
          </a:lnRef>
          <a:fillRef idx="1">
            <a:schemeClr val="lt1"/>
          </a:fillRef>
          <a:effectRef idx="0">
            <a:schemeClr val="dk1"/>
          </a:effectRef>
          <a:fontRef idx="minor">
            <a:schemeClr val="dk1"/>
          </a:fontRef>
        </p:style>
        <p:txBody>
          <a:bodyPr wrap="none" anchor="ctr"/>
          <a:lstStyle/>
          <a:p>
            <a:pPr algn="ctr"/>
            <a:r>
              <a:rPr lang="en-CA" dirty="0" err="1"/>
              <a:t>Évaluation</a:t>
            </a:r>
            <a:r>
              <a:rPr lang="en-CA" dirty="0"/>
              <a:t> et</a:t>
            </a:r>
          </a:p>
          <a:p>
            <a:pPr algn="ctr"/>
            <a:r>
              <a:rPr lang="en-CA" dirty="0" err="1"/>
              <a:t>élimination</a:t>
            </a:r>
            <a:r>
              <a:rPr lang="en-CA" dirty="0"/>
              <a:t> des</a:t>
            </a:r>
          </a:p>
          <a:p>
            <a:pPr algn="ctr"/>
            <a:r>
              <a:rPr lang="en-CA" dirty="0"/>
              <a:t>candidatures</a:t>
            </a:r>
            <a:endParaRPr lang="fr-FR" dirty="0"/>
          </a:p>
        </p:txBody>
      </p:sp>
      <p:sp>
        <p:nvSpPr>
          <p:cNvPr id="29703" name="Rectangle 9"/>
          <p:cNvSpPr>
            <a:spLocks noChangeArrowheads="1"/>
          </p:cNvSpPr>
          <p:nvPr/>
        </p:nvSpPr>
        <p:spPr bwMode="auto">
          <a:xfrm>
            <a:off x="2268538" y="2060575"/>
            <a:ext cx="1511300" cy="1152525"/>
          </a:xfrm>
          <a:prstGeom prst="rect">
            <a:avLst/>
          </a:prstGeom>
          <a:ln>
            <a:headEnd/>
            <a:tailEnd/>
          </a:ln>
        </p:spPr>
        <p:style>
          <a:lnRef idx="2">
            <a:schemeClr val="accent1"/>
          </a:lnRef>
          <a:fillRef idx="1">
            <a:schemeClr val="lt1"/>
          </a:fillRef>
          <a:effectRef idx="0">
            <a:schemeClr val="accent1"/>
          </a:effectRef>
          <a:fontRef idx="minor">
            <a:schemeClr val="dk1"/>
          </a:fontRef>
        </p:style>
        <p:txBody>
          <a:bodyPr wrap="none" anchor="ctr"/>
          <a:lstStyle/>
          <a:p>
            <a:pPr algn="ctr"/>
            <a:r>
              <a:rPr lang="en-CA"/>
              <a:t>Sélection</a:t>
            </a:r>
          </a:p>
          <a:p>
            <a:pPr algn="ctr"/>
            <a:r>
              <a:rPr lang="en-CA"/>
              <a:t>de la liste</a:t>
            </a:r>
          </a:p>
          <a:p>
            <a:pPr algn="ctr"/>
            <a:r>
              <a:rPr lang="en-CA"/>
              <a:t>courte</a:t>
            </a:r>
            <a:endParaRPr lang="fr-FR"/>
          </a:p>
        </p:txBody>
      </p:sp>
      <p:sp>
        <p:nvSpPr>
          <p:cNvPr id="29704" name="Rectangle 10"/>
          <p:cNvSpPr>
            <a:spLocks noChangeArrowheads="1"/>
          </p:cNvSpPr>
          <p:nvPr/>
        </p:nvSpPr>
        <p:spPr bwMode="auto">
          <a:xfrm>
            <a:off x="3925888" y="2060575"/>
            <a:ext cx="1511300" cy="1152525"/>
          </a:xfrm>
          <a:prstGeom prst="rect">
            <a:avLst/>
          </a:prstGeom>
          <a:ln>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a:r>
              <a:rPr lang="en-CA"/>
              <a:t>Entrevues et</a:t>
            </a:r>
          </a:p>
          <a:p>
            <a:pPr algn="ctr"/>
            <a:r>
              <a:rPr lang="en-CA"/>
              <a:t>tests divers</a:t>
            </a:r>
            <a:endParaRPr lang="fr-FR"/>
          </a:p>
        </p:txBody>
      </p:sp>
      <p:sp>
        <p:nvSpPr>
          <p:cNvPr id="29705" name="Rectangle 11"/>
          <p:cNvSpPr>
            <a:spLocks noChangeArrowheads="1"/>
          </p:cNvSpPr>
          <p:nvPr/>
        </p:nvSpPr>
        <p:spPr bwMode="auto">
          <a:xfrm>
            <a:off x="5581650" y="2060575"/>
            <a:ext cx="1511300" cy="1152525"/>
          </a:xfrm>
          <a:prstGeom prst="rect">
            <a:avLst/>
          </a:prstGeom>
          <a:ln>
            <a:headEnd/>
            <a:tailEnd/>
          </a:ln>
        </p:spPr>
        <p:style>
          <a:lnRef idx="2">
            <a:schemeClr val="accent3"/>
          </a:lnRef>
          <a:fillRef idx="1">
            <a:schemeClr val="lt1"/>
          </a:fillRef>
          <a:effectRef idx="0">
            <a:schemeClr val="accent3"/>
          </a:effectRef>
          <a:fontRef idx="minor">
            <a:schemeClr val="dk1"/>
          </a:fontRef>
        </p:style>
        <p:txBody>
          <a:bodyPr wrap="none" anchor="ctr"/>
          <a:lstStyle/>
          <a:p>
            <a:pPr algn="ctr"/>
            <a:r>
              <a:rPr lang="en-CA" dirty="0" err="1"/>
              <a:t>Examen</a:t>
            </a:r>
            <a:endParaRPr lang="en-CA" dirty="0"/>
          </a:p>
          <a:p>
            <a:pPr algn="ctr"/>
            <a:r>
              <a:rPr lang="en-CA" dirty="0" err="1"/>
              <a:t>médical</a:t>
            </a:r>
            <a:r>
              <a:rPr lang="en-CA" dirty="0"/>
              <a:t> </a:t>
            </a:r>
            <a:r>
              <a:rPr lang="en-CA" dirty="0" err="1"/>
              <a:t>si</a:t>
            </a:r>
            <a:endParaRPr lang="en-CA" dirty="0"/>
          </a:p>
          <a:p>
            <a:pPr algn="ctr"/>
            <a:r>
              <a:rPr lang="en-CA" dirty="0" err="1"/>
              <a:t>nécessaire</a:t>
            </a:r>
            <a:endParaRPr lang="fr-FR" dirty="0"/>
          </a:p>
        </p:txBody>
      </p:sp>
      <p:sp>
        <p:nvSpPr>
          <p:cNvPr id="29706" name="Rectangle 12"/>
          <p:cNvSpPr>
            <a:spLocks noChangeArrowheads="1"/>
          </p:cNvSpPr>
          <p:nvPr/>
        </p:nvSpPr>
        <p:spPr bwMode="auto">
          <a:xfrm>
            <a:off x="7237413" y="2060575"/>
            <a:ext cx="1511300" cy="1152525"/>
          </a:xfrm>
          <a:prstGeom prst="rect">
            <a:avLst/>
          </a:prstGeom>
          <a:ln>
            <a:headEnd/>
            <a:tailEnd/>
          </a:ln>
        </p:spPr>
        <p:style>
          <a:lnRef idx="2">
            <a:schemeClr val="accent4"/>
          </a:lnRef>
          <a:fillRef idx="1">
            <a:schemeClr val="lt1"/>
          </a:fillRef>
          <a:effectRef idx="0">
            <a:schemeClr val="accent4"/>
          </a:effectRef>
          <a:fontRef idx="minor">
            <a:schemeClr val="dk1"/>
          </a:fontRef>
        </p:style>
        <p:txBody>
          <a:bodyPr wrap="none" anchor="ctr"/>
          <a:lstStyle/>
          <a:p>
            <a:pPr algn="ctr"/>
            <a:r>
              <a:rPr lang="en-CA"/>
              <a:t>Sélection</a:t>
            </a:r>
            <a:endParaRPr lang="fr-FR"/>
          </a:p>
        </p:txBody>
      </p:sp>
      <p:sp>
        <p:nvSpPr>
          <p:cNvPr id="29707" name="Rectangle 13"/>
          <p:cNvSpPr>
            <a:spLocks noChangeArrowheads="1"/>
          </p:cNvSpPr>
          <p:nvPr/>
        </p:nvSpPr>
        <p:spPr bwMode="auto">
          <a:xfrm>
            <a:off x="7235825" y="3500438"/>
            <a:ext cx="1511300" cy="1152525"/>
          </a:xfrm>
          <a:prstGeom prst="rect">
            <a:avLst/>
          </a:prstGeom>
          <a:ln>
            <a:headEnd/>
            <a:tailEnd/>
          </a:ln>
        </p:spPr>
        <p:style>
          <a:lnRef idx="2">
            <a:schemeClr val="accent5"/>
          </a:lnRef>
          <a:fillRef idx="1">
            <a:schemeClr val="lt1"/>
          </a:fillRef>
          <a:effectRef idx="0">
            <a:schemeClr val="accent5"/>
          </a:effectRef>
          <a:fontRef idx="minor">
            <a:schemeClr val="dk1"/>
          </a:fontRef>
        </p:style>
        <p:txBody>
          <a:bodyPr wrap="none" anchor="ctr"/>
          <a:lstStyle/>
          <a:p>
            <a:pPr algn="ctr"/>
            <a:r>
              <a:rPr lang="en-CA"/>
              <a:t>Accueil</a:t>
            </a:r>
            <a:endParaRPr lang="fr-FR"/>
          </a:p>
        </p:txBody>
      </p:sp>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73794"/>
                                        </p:tgtEl>
                                        <p:attrNameLst>
                                          <p:attrName>style.visibility</p:attrName>
                                        </p:attrNameLst>
                                      </p:cBhvr>
                                      <p:to>
                                        <p:strVal val="visible"/>
                                      </p:to>
                                    </p:set>
                                    <p:animEffect transition="in" filter="fade">
                                      <p:cBhvr>
                                        <p:cTn id="7" dur="2000"/>
                                        <p:tgtEl>
                                          <p:spTgt spid="6737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3794"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rtlCol="0">
            <a:normAutofit/>
          </a:bodyPr>
          <a:lstStyle/>
          <a:p>
            <a:pPr fontAlgn="auto">
              <a:spcAft>
                <a:spcPts val="0"/>
              </a:spcAft>
              <a:defRPr/>
            </a:pPr>
            <a:r>
              <a:rPr lang="en-CA" sz="2800" dirty="0" smtClean="0"/>
              <a:t>5. </a:t>
            </a:r>
            <a:r>
              <a:rPr lang="en-CA" sz="2800" dirty="0" err="1" smtClean="0"/>
              <a:t>gestion</a:t>
            </a:r>
            <a:r>
              <a:rPr lang="en-CA" sz="2800" dirty="0" smtClean="0"/>
              <a:t>…</a:t>
            </a:r>
            <a:endParaRPr lang="en-US" sz="2800" dirty="0"/>
          </a:p>
        </p:txBody>
      </p:sp>
      <p:sp>
        <p:nvSpPr>
          <p:cNvPr id="29699" name="Text Placeholder 5"/>
          <p:cNvSpPr>
            <a:spLocks noGrp="1"/>
          </p:cNvSpPr>
          <p:nvPr>
            <p:ph type="body" idx="1"/>
          </p:nvPr>
        </p:nvSpPr>
        <p:spPr/>
        <p:txBody>
          <a:bodyPr rtlCol="0">
            <a:normAutofit/>
          </a:bodyPr>
          <a:lstStyle/>
          <a:p>
            <a:pPr fontAlgn="auto">
              <a:spcAft>
                <a:spcPts val="0"/>
              </a:spcAft>
              <a:buFont typeface="Arial" pitchFamily="34" charset="0"/>
              <a:buNone/>
              <a:defRPr/>
            </a:pPr>
            <a:endParaRPr lang="en-US" smtClean="0"/>
          </a:p>
        </p:txBody>
      </p:sp>
      <p:sp>
        <p:nvSpPr>
          <p:cNvPr id="30724"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72DF2392-6ACD-4889-AAA8-3606D687180B}" type="slidenum">
              <a:rPr lang="fr-FR"/>
              <a:pPr eaLnBrk="1" hangingPunct="1"/>
              <a:t>30</a:t>
            </a:fld>
            <a:endParaRPr lang="fr-F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92226" name="Rectangle 2"/>
          <p:cNvSpPr>
            <a:spLocks noGrp="1" noChangeArrowheads="1"/>
          </p:cNvSpPr>
          <p:nvPr>
            <p:ph type="ctrTitle"/>
          </p:nvPr>
        </p:nvSpPr>
        <p:spPr/>
        <p:txBody>
          <a:bodyPr/>
          <a:lstStyle/>
          <a:p>
            <a:r>
              <a:rPr lang="fr-CA" sz="4000" smtClean="0"/>
              <a:t>GRH dans le contexte</a:t>
            </a:r>
            <a:br>
              <a:rPr lang="fr-CA" sz="4000" smtClean="0"/>
            </a:br>
            <a:r>
              <a:rPr lang="fr-CA" sz="4000" smtClean="0"/>
              <a:t>de la fonction publique</a:t>
            </a:r>
            <a:br>
              <a:rPr lang="fr-CA" sz="4000" smtClean="0"/>
            </a:br>
            <a:r>
              <a:rPr lang="fr-CA" sz="4000" smtClean="0"/>
              <a:t/>
            </a:r>
            <a:br>
              <a:rPr lang="fr-CA" sz="4000" smtClean="0"/>
            </a:br>
            <a:r>
              <a:rPr lang="fr-CA" sz="2400" smtClean="0"/>
              <a:t>Exemple de la</a:t>
            </a:r>
            <a:br>
              <a:rPr lang="fr-CA" sz="2400" smtClean="0"/>
            </a:br>
            <a:r>
              <a:rPr lang="fr-CA" sz="2400" smtClean="0"/>
              <a:t>fonction publique fédérale</a:t>
            </a:r>
            <a:endParaRPr lang="fr-FR" sz="2400" smtClean="0"/>
          </a:p>
        </p:txBody>
      </p:sp>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92226"/>
                                        </p:tgtEl>
                                        <p:attrNameLst>
                                          <p:attrName>style.visibility</p:attrName>
                                        </p:attrNameLst>
                                      </p:cBhvr>
                                      <p:to>
                                        <p:strVal val="visible"/>
                                      </p:to>
                                    </p:set>
                                    <p:animEffect transition="in" filter="fade">
                                      <p:cBhvr>
                                        <p:cTn id="7" dur="2000"/>
                                        <p:tgtEl>
                                          <p:spTgt spid="6922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2226" grpId="0"/>
    </p:bldLst>
  </p:timing>
</p:sld>
</file>

<file path=ppt/slides/slide3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77890" name="Rectangle 2"/>
          <p:cNvSpPr>
            <a:spLocks noGrp="1" noChangeArrowheads="1"/>
          </p:cNvSpPr>
          <p:nvPr>
            <p:ph type="title"/>
          </p:nvPr>
        </p:nvSpPr>
        <p:spPr>
          <a:xfrm>
            <a:off x="457200" y="188913"/>
            <a:ext cx="8229600" cy="927100"/>
          </a:xfrm>
        </p:spPr>
        <p:txBody>
          <a:bodyPr/>
          <a:lstStyle/>
          <a:p>
            <a:r>
              <a:rPr lang="fr-FR" sz="3400" smtClean="0"/>
              <a:t>Commission de la</a:t>
            </a:r>
            <a:br>
              <a:rPr lang="fr-FR" sz="3400" smtClean="0"/>
            </a:br>
            <a:r>
              <a:rPr lang="fr-FR" sz="3400" smtClean="0"/>
              <a:t>fonction publique (CFP)</a:t>
            </a:r>
          </a:p>
        </p:txBody>
      </p:sp>
      <p:sp>
        <p:nvSpPr>
          <p:cNvPr id="677891" name="Rectangle 3"/>
          <p:cNvSpPr>
            <a:spLocks noGrp="1" noChangeArrowheads="1"/>
          </p:cNvSpPr>
          <p:nvPr>
            <p:ph idx="1"/>
          </p:nvPr>
        </p:nvSpPr>
        <p:spPr>
          <a:xfrm>
            <a:off x="446088" y="1354138"/>
            <a:ext cx="8229600" cy="4379912"/>
          </a:xfrm>
        </p:spPr>
        <p:txBody>
          <a:bodyPr/>
          <a:lstStyle/>
          <a:p>
            <a:pPr marL="609600" indent="-609600">
              <a:lnSpc>
                <a:spcPct val="90000"/>
              </a:lnSpc>
            </a:pPr>
            <a:r>
              <a:rPr lang="fr-FR" sz="2800" smtClean="0"/>
              <a:t>Gère l'application de la</a:t>
            </a:r>
            <a:r>
              <a:rPr lang="fr-FR" sz="2800" i="1" smtClean="0"/>
              <a:t> Loi sur l'emploi dans la fonction publique </a:t>
            </a:r>
            <a:r>
              <a:rPr lang="fr-FR" sz="2800" smtClean="0"/>
              <a:t>(LEFP). </a:t>
            </a:r>
          </a:p>
          <a:p>
            <a:pPr marL="609600" indent="-609600">
              <a:lnSpc>
                <a:spcPct val="90000"/>
              </a:lnSpc>
            </a:pPr>
            <a:r>
              <a:rPr lang="fr-FR" sz="2800" smtClean="0"/>
              <a:t>« En principe », la CFP est l’agence centrale qui recrute, pour la fonction publique.</a:t>
            </a:r>
          </a:p>
          <a:p>
            <a:pPr marL="609600" indent="-609600">
              <a:lnSpc>
                <a:spcPct val="90000"/>
              </a:lnSpc>
            </a:pPr>
            <a:r>
              <a:rPr lang="fr-FR" sz="2800" smtClean="0"/>
              <a:t>A la responsabilité de protèger les principes de mérite, d'impartialité, de représentativité et l'usage des deux langues officielles. </a:t>
            </a:r>
          </a:p>
          <a:p>
            <a:pPr marL="609600" indent="-609600">
              <a:lnSpc>
                <a:spcPct val="90000"/>
              </a:lnSpc>
            </a:pPr>
            <a:r>
              <a:rPr lang="fr-FR" sz="2800" smtClean="0"/>
              <a:t>Élabore des politiques et des orientations pour les processus de dotation des gestionnaires (délègue le pouvoir de dotation).</a:t>
            </a:r>
            <a:endParaRPr lang="fr-CA" sz="2800" smtClean="0"/>
          </a:p>
        </p:txBody>
      </p:sp>
      <p:sp>
        <p:nvSpPr>
          <p:cNvPr id="32772" name="Slide Number Placeholder 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4F21FC97-5FF0-4F40-8C20-3ED053E82D7C}" type="slidenum">
              <a:rPr lang="fr-FR"/>
              <a:pPr eaLnBrk="1" hangingPunct="1"/>
              <a:t>32</a:t>
            </a:fld>
            <a:endParaRPr lang="fr-FR"/>
          </a:p>
        </p:txBody>
      </p:sp>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77890"/>
                                        </p:tgtEl>
                                        <p:attrNameLst>
                                          <p:attrName>style.visibility</p:attrName>
                                        </p:attrNameLst>
                                      </p:cBhvr>
                                      <p:to>
                                        <p:strVal val="visible"/>
                                      </p:to>
                                    </p:set>
                                    <p:animEffect transition="in" filter="fade">
                                      <p:cBhvr>
                                        <p:cTn id="7" dur="2000"/>
                                        <p:tgtEl>
                                          <p:spTgt spid="67789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77891"/>
                                        </p:tgtEl>
                                        <p:attrNameLst>
                                          <p:attrName>style.visibility</p:attrName>
                                        </p:attrNameLst>
                                      </p:cBhvr>
                                      <p:to>
                                        <p:strVal val="visible"/>
                                      </p:to>
                                    </p:set>
                                    <p:animEffect transition="in" filter="fade">
                                      <p:cBhvr>
                                        <p:cTn id="10" dur="2000"/>
                                        <p:tgtEl>
                                          <p:spTgt spid="6778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7890" grpId="0"/>
      <p:bldP spid="677891" grpId="0"/>
    </p:bldLst>
  </p:timing>
</p:sld>
</file>

<file path=ppt/slides/slide3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84034" name="Rectangle 2"/>
          <p:cNvSpPr>
            <a:spLocks noGrp="1" noChangeArrowheads="1"/>
          </p:cNvSpPr>
          <p:nvPr>
            <p:ph type="title"/>
          </p:nvPr>
        </p:nvSpPr>
        <p:spPr>
          <a:xfrm>
            <a:off x="457200" y="188913"/>
            <a:ext cx="8229600" cy="927100"/>
          </a:xfrm>
        </p:spPr>
        <p:txBody>
          <a:bodyPr/>
          <a:lstStyle/>
          <a:p>
            <a:r>
              <a:rPr lang="fr-CA" sz="3200" smtClean="0"/>
              <a:t>Loi sur l’emploi dans</a:t>
            </a:r>
            <a:br>
              <a:rPr lang="fr-CA" sz="3200" smtClean="0"/>
            </a:br>
            <a:r>
              <a:rPr lang="fr-CA" sz="3200" smtClean="0"/>
              <a:t>la fonction publique de 2005 (LEFP) - 1</a:t>
            </a:r>
            <a:endParaRPr lang="fr-FR" sz="3200" smtClean="0"/>
          </a:p>
        </p:txBody>
      </p:sp>
      <p:sp>
        <p:nvSpPr>
          <p:cNvPr id="684035" name="Rectangle 3"/>
          <p:cNvSpPr>
            <a:spLocks noGrp="1" noChangeArrowheads="1"/>
          </p:cNvSpPr>
          <p:nvPr>
            <p:ph idx="1"/>
          </p:nvPr>
        </p:nvSpPr>
        <p:spPr>
          <a:xfrm>
            <a:off x="395536" y="1628800"/>
            <a:ext cx="8229600" cy="4379912"/>
          </a:xfrm>
        </p:spPr>
        <p:txBody>
          <a:bodyPr/>
          <a:lstStyle/>
          <a:p>
            <a:pPr marL="609600" indent="-609600">
              <a:spcAft>
                <a:spcPts val="1200"/>
              </a:spcAft>
            </a:pPr>
            <a:r>
              <a:rPr lang="fr-CA" sz="2300" dirty="0" smtClean="0"/>
              <a:t>DÉCENTRALISATION: La Loi encourage la délégation des pouvoirs de nomination de la CFP aux administrateurs généraux - la LEFP procure un cadre de dotation plus adaptable et moins centralisé qu’auparavant.</a:t>
            </a:r>
            <a:endParaRPr lang="en-US" sz="2300" dirty="0" smtClean="0"/>
          </a:p>
          <a:p>
            <a:pPr marL="609600" indent="-609600">
              <a:spcAft>
                <a:spcPts val="1200"/>
              </a:spcAft>
            </a:pPr>
            <a:r>
              <a:rPr lang="fr-CA" sz="2300" dirty="0" smtClean="0"/>
              <a:t>SOUPLESSE: Les gestionnaires ont plus de souplesse pour adapter leur système de dotation en fonction des besoins de leur organisation. Ils ont également une plus grande responsabilité sur le plan de la gestion des ressources humaines. </a:t>
            </a:r>
            <a:endParaRPr lang="en-US" sz="2300" dirty="0" smtClean="0"/>
          </a:p>
        </p:txBody>
      </p:sp>
      <p:sp>
        <p:nvSpPr>
          <p:cNvPr id="33796" name="Slide Number Placeholder 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25870ACE-2D7D-46DB-8BAF-16B3F1C25F75}" type="slidenum">
              <a:rPr lang="fr-FR"/>
              <a:pPr eaLnBrk="1" hangingPunct="1"/>
              <a:t>33</a:t>
            </a:fld>
            <a:endParaRPr lang="fr-FR"/>
          </a:p>
        </p:txBody>
      </p:sp>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84034"/>
                                        </p:tgtEl>
                                        <p:attrNameLst>
                                          <p:attrName>style.visibility</p:attrName>
                                        </p:attrNameLst>
                                      </p:cBhvr>
                                      <p:to>
                                        <p:strVal val="visible"/>
                                      </p:to>
                                    </p:set>
                                    <p:animEffect transition="in" filter="fade">
                                      <p:cBhvr>
                                        <p:cTn id="7" dur="2000"/>
                                        <p:tgtEl>
                                          <p:spTgt spid="68403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84035"/>
                                        </p:tgtEl>
                                        <p:attrNameLst>
                                          <p:attrName>style.visibility</p:attrName>
                                        </p:attrNameLst>
                                      </p:cBhvr>
                                      <p:to>
                                        <p:strVal val="visible"/>
                                      </p:to>
                                    </p:set>
                                    <p:animEffect transition="in" filter="fade">
                                      <p:cBhvr>
                                        <p:cTn id="10" dur="2000"/>
                                        <p:tgtEl>
                                          <p:spTgt spid="6840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4034" grpId="0"/>
      <p:bldP spid="684035" grpId="0"/>
    </p:bldLst>
  </p:timing>
</p:sld>
</file>

<file path=ppt/slides/slide3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84034" name="Rectangle 2"/>
          <p:cNvSpPr>
            <a:spLocks noGrp="1" noChangeArrowheads="1"/>
          </p:cNvSpPr>
          <p:nvPr>
            <p:ph type="title"/>
          </p:nvPr>
        </p:nvSpPr>
        <p:spPr>
          <a:xfrm>
            <a:off x="457200" y="188913"/>
            <a:ext cx="8229600" cy="927100"/>
          </a:xfrm>
        </p:spPr>
        <p:txBody>
          <a:bodyPr/>
          <a:lstStyle/>
          <a:p>
            <a:r>
              <a:rPr lang="fr-CA" sz="3200" smtClean="0"/>
              <a:t>Loi sur l’emploi dans</a:t>
            </a:r>
            <a:br>
              <a:rPr lang="fr-CA" sz="3200" smtClean="0"/>
            </a:br>
            <a:r>
              <a:rPr lang="fr-CA" sz="3200" smtClean="0"/>
              <a:t>la fonction publique de 2005 (LEFP) - 2</a:t>
            </a:r>
            <a:endParaRPr lang="fr-FR" sz="3200" smtClean="0"/>
          </a:p>
        </p:txBody>
      </p:sp>
      <p:sp>
        <p:nvSpPr>
          <p:cNvPr id="684035" name="Rectangle 3"/>
          <p:cNvSpPr>
            <a:spLocks noGrp="1" noChangeArrowheads="1"/>
          </p:cNvSpPr>
          <p:nvPr>
            <p:ph idx="1"/>
          </p:nvPr>
        </p:nvSpPr>
        <p:spPr>
          <a:xfrm>
            <a:off x="457200" y="1281113"/>
            <a:ext cx="8229600" cy="4379912"/>
          </a:xfrm>
        </p:spPr>
        <p:txBody>
          <a:bodyPr/>
          <a:lstStyle/>
          <a:p>
            <a:pPr marL="609600" indent="-609600">
              <a:spcAft>
                <a:spcPts val="1200"/>
              </a:spcAft>
            </a:pPr>
            <a:r>
              <a:rPr lang="fr-CA" sz="2300" smtClean="0"/>
              <a:t>VALEURS: Les principes et valeurs sont la transparence, l’équité, le respect, l’impartialité politique et le mérite (avant le mérite ne figurait pas à cette liste)</a:t>
            </a:r>
            <a:endParaRPr lang="en-US" sz="2300" smtClean="0"/>
          </a:p>
          <a:p>
            <a:pPr marL="609600" indent="-609600">
              <a:spcAft>
                <a:spcPts val="1200"/>
              </a:spcAft>
            </a:pPr>
            <a:r>
              <a:rPr lang="fr-CA" sz="2300" smtClean="0"/>
              <a:t>MÉRITE: Les nouveaux critères relatifs au mérite donnent aux gestionnaires la souplesse nécessaire pour embaucher les bonnes personnes, au bon moment et à l'endroit où on en a besoin. </a:t>
            </a:r>
            <a:endParaRPr lang="en-US" sz="2300" smtClean="0"/>
          </a:p>
          <a:p>
            <a:pPr marL="609600" indent="-609600">
              <a:spcAft>
                <a:spcPts val="1200"/>
              </a:spcAft>
            </a:pPr>
            <a:r>
              <a:rPr lang="fr-CA" sz="2300" smtClean="0"/>
              <a:t>INTÉGRATION: L’intégration de la planification des ressources humaines à la planification des activités est fondamentale – Plan intégré des ressources humaines. </a:t>
            </a:r>
            <a:endParaRPr lang="fr-FR" sz="2300" smtClean="0"/>
          </a:p>
        </p:txBody>
      </p:sp>
      <p:sp>
        <p:nvSpPr>
          <p:cNvPr id="34820" name="Slide Number Placeholder 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6B88A771-8B79-426B-AEB4-142863E3C804}" type="slidenum">
              <a:rPr lang="fr-FR"/>
              <a:pPr eaLnBrk="1" hangingPunct="1"/>
              <a:t>34</a:t>
            </a:fld>
            <a:endParaRPr lang="fr-FR"/>
          </a:p>
        </p:txBody>
      </p:sp>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84034"/>
                                        </p:tgtEl>
                                        <p:attrNameLst>
                                          <p:attrName>style.visibility</p:attrName>
                                        </p:attrNameLst>
                                      </p:cBhvr>
                                      <p:to>
                                        <p:strVal val="visible"/>
                                      </p:to>
                                    </p:set>
                                    <p:animEffect transition="in" filter="fade">
                                      <p:cBhvr>
                                        <p:cTn id="7" dur="2000"/>
                                        <p:tgtEl>
                                          <p:spTgt spid="68403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84035"/>
                                        </p:tgtEl>
                                        <p:attrNameLst>
                                          <p:attrName>style.visibility</p:attrName>
                                        </p:attrNameLst>
                                      </p:cBhvr>
                                      <p:to>
                                        <p:strVal val="visible"/>
                                      </p:to>
                                    </p:set>
                                    <p:animEffect transition="in" filter="fade">
                                      <p:cBhvr>
                                        <p:cTn id="10" dur="2000"/>
                                        <p:tgtEl>
                                          <p:spTgt spid="6840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4034" grpId="0"/>
      <p:bldP spid="684035"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CA" sz="3300" dirty="0" smtClean="0"/>
              <a:t>Valeurs – Loi sur la fonction publique</a:t>
            </a:r>
            <a:endParaRPr lang="en-CA" sz="3300" dirty="0"/>
          </a:p>
        </p:txBody>
      </p:sp>
      <p:sp>
        <p:nvSpPr>
          <p:cNvPr id="4" name="Espace réservé du numéro de diapositive 3"/>
          <p:cNvSpPr>
            <a:spLocks noGrp="1"/>
          </p:cNvSpPr>
          <p:nvPr>
            <p:ph type="sldNum" sz="quarter" idx="12"/>
          </p:nvPr>
        </p:nvSpPr>
        <p:spPr/>
        <p:txBody>
          <a:bodyPr/>
          <a:lstStyle/>
          <a:p>
            <a:pPr>
              <a:defRPr/>
            </a:pPr>
            <a:fld id="{C060E007-87B7-42C4-928A-7EA63088A9EE}" type="slidenum">
              <a:rPr lang="fr-FR" smtClean="0"/>
              <a:pPr>
                <a:defRPr/>
              </a:pPr>
              <a:t>35</a:t>
            </a:fld>
            <a:endParaRPr lang="fr-F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59" y="1196752"/>
            <a:ext cx="3253573" cy="4437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ZoneTexte 4"/>
          <p:cNvSpPr txBox="1"/>
          <p:nvPr/>
        </p:nvSpPr>
        <p:spPr>
          <a:xfrm>
            <a:off x="4313567" y="1268760"/>
            <a:ext cx="4248472" cy="3139321"/>
          </a:xfrm>
          <a:prstGeom prst="rect">
            <a:avLst/>
          </a:prstGeom>
          <a:noFill/>
        </p:spPr>
        <p:txBody>
          <a:bodyPr wrap="square" rtlCol="0">
            <a:spAutoFit/>
          </a:bodyPr>
          <a:lstStyle/>
          <a:p>
            <a:r>
              <a:rPr lang="fr-CA" dirty="0"/>
              <a:t>Les valeurs directrices sont très importantes en RH au gouvernement, puisque si les cadres décident d’embaucher un candidat dans un processus non-annoncé, ils doivent justifier en expliquant très clairement comment cette nomination rencontre toutes ces valeurs. Pas toujours facile…mais c’est ça le cadre de responsabilisation!!!</a:t>
            </a:r>
            <a:endParaRPr lang="en-CA" dirty="0"/>
          </a:p>
          <a:p>
            <a:endParaRPr lang="en-CA" dirty="0"/>
          </a:p>
        </p:txBody>
      </p:sp>
    </p:spTree>
    <p:extLst>
      <p:ext uri="{BB962C8B-B14F-4D97-AF65-F5344CB8AC3E}">
        <p14:creationId xmlns:p14="http://schemas.microsoft.com/office/powerpoint/2010/main" val="346257906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81986" name="Rectangle 2"/>
          <p:cNvSpPr>
            <a:spLocks noGrp="1" noChangeArrowheads="1"/>
          </p:cNvSpPr>
          <p:nvPr>
            <p:ph type="title"/>
          </p:nvPr>
        </p:nvSpPr>
        <p:spPr>
          <a:xfrm>
            <a:off x="457200" y="188913"/>
            <a:ext cx="8229600" cy="927100"/>
          </a:xfrm>
        </p:spPr>
        <p:txBody>
          <a:bodyPr/>
          <a:lstStyle/>
          <a:p>
            <a:r>
              <a:rPr lang="fr-FR" sz="3400" smtClean="0"/>
              <a:t>CFP gère la base de données centrale des offres d’emplois au fédéral</a:t>
            </a:r>
            <a:r>
              <a:rPr lang="fr-FR" sz="3000" smtClean="0"/>
              <a:t> </a:t>
            </a:r>
          </a:p>
        </p:txBody>
      </p:sp>
      <p:sp>
        <p:nvSpPr>
          <p:cNvPr id="681987" name="Rectangle 3"/>
          <p:cNvSpPr>
            <a:spLocks noGrp="1" noChangeArrowheads="1"/>
          </p:cNvSpPr>
          <p:nvPr>
            <p:ph idx="1"/>
          </p:nvPr>
        </p:nvSpPr>
        <p:spPr>
          <a:xfrm>
            <a:off x="457200" y="1570038"/>
            <a:ext cx="8229600" cy="4379912"/>
          </a:xfrm>
        </p:spPr>
        <p:txBody>
          <a:bodyPr/>
          <a:lstStyle/>
          <a:p>
            <a:pPr marL="0" indent="0">
              <a:spcBef>
                <a:spcPct val="65000"/>
              </a:spcBef>
              <a:buFontTx/>
              <a:buNone/>
            </a:pPr>
            <a:r>
              <a:rPr lang="fr-CA" dirty="0" smtClean="0">
                <a:hlinkClick r:id="rId3"/>
              </a:rPr>
              <a:t>http://jobs-emplois.gc.ca/index-fra.htm</a:t>
            </a:r>
            <a:endParaRPr lang="fr-CA" dirty="0" smtClean="0"/>
          </a:p>
          <a:p>
            <a:pPr marL="0" indent="0">
              <a:spcBef>
                <a:spcPct val="65000"/>
              </a:spcBef>
              <a:buFontTx/>
              <a:buNone/>
            </a:pPr>
            <a:endParaRPr lang="fr-CA" dirty="0" smtClean="0"/>
          </a:p>
          <a:p>
            <a:pPr marL="0" indent="0" algn="ctr">
              <a:spcBef>
                <a:spcPct val="65000"/>
              </a:spcBef>
              <a:buFontTx/>
              <a:buNone/>
            </a:pPr>
            <a:r>
              <a:rPr lang="fr-CA" dirty="0" smtClean="0"/>
              <a:t>Mais cela n’est qu’une infime partie</a:t>
            </a:r>
            <a:br>
              <a:rPr lang="fr-CA" dirty="0" smtClean="0"/>
            </a:br>
            <a:r>
              <a:rPr lang="fr-CA" dirty="0" smtClean="0"/>
              <a:t>des emplois disponibles…</a:t>
            </a:r>
          </a:p>
        </p:txBody>
      </p:sp>
      <p:sp>
        <p:nvSpPr>
          <p:cNvPr id="35844" name="Slide Number Placeholder 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0F40EF13-4375-42CA-A05B-08F733150014}" type="slidenum">
              <a:rPr lang="fr-FR"/>
              <a:pPr eaLnBrk="1" hangingPunct="1"/>
              <a:t>36</a:t>
            </a:fld>
            <a:endParaRPr lang="fr-FR"/>
          </a:p>
        </p:txBody>
      </p:sp>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81986"/>
                                        </p:tgtEl>
                                        <p:attrNameLst>
                                          <p:attrName>style.visibility</p:attrName>
                                        </p:attrNameLst>
                                      </p:cBhvr>
                                      <p:to>
                                        <p:strVal val="visible"/>
                                      </p:to>
                                    </p:set>
                                    <p:animEffect transition="in" filter="fade">
                                      <p:cBhvr>
                                        <p:cTn id="7" dur="2000"/>
                                        <p:tgtEl>
                                          <p:spTgt spid="68198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81987"/>
                                        </p:tgtEl>
                                        <p:attrNameLst>
                                          <p:attrName>style.visibility</p:attrName>
                                        </p:attrNameLst>
                                      </p:cBhvr>
                                      <p:to>
                                        <p:strVal val="visible"/>
                                      </p:to>
                                    </p:set>
                                    <p:animEffect transition="in" filter="fade">
                                      <p:cBhvr>
                                        <p:cTn id="10" dur="2000"/>
                                        <p:tgtEl>
                                          <p:spTgt spid="6819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1986" grpId="0"/>
      <p:bldP spid="681987" grpId="0"/>
    </p:bldLst>
  </p:timing>
</p:sld>
</file>

<file path=ppt/slides/slide3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94274" name="Rectangle 2"/>
          <p:cNvSpPr>
            <a:spLocks noGrp="1" noChangeArrowheads="1"/>
          </p:cNvSpPr>
          <p:nvPr>
            <p:ph type="title"/>
          </p:nvPr>
        </p:nvSpPr>
        <p:spPr>
          <a:xfrm>
            <a:off x="457200" y="188913"/>
            <a:ext cx="8229600" cy="927100"/>
          </a:xfrm>
        </p:spPr>
        <p:txBody>
          <a:bodyPr/>
          <a:lstStyle/>
          <a:p>
            <a:r>
              <a:rPr lang="fr-FR" sz="3400" smtClean="0"/>
              <a:t>Formation et perfectionnement</a:t>
            </a:r>
          </a:p>
        </p:txBody>
      </p:sp>
      <p:sp>
        <p:nvSpPr>
          <p:cNvPr id="694275" name="Rectangle 3"/>
          <p:cNvSpPr>
            <a:spLocks noGrp="1" noChangeArrowheads="1"/>
          </p:cNvSpPr>
          <p:nvPr>
            <p:ph idx="1"/>
          </p:nvPr>
        </p:nvSpPr>
        <p:spPr>
          <a:xfrm>
            <a:off x="446088" y="1136650"/>
            <a:ext cx="8229600" cy="4379913"/>
          </a:xfrm>
        </p:spPr>
        <p:txBody>
          <a:bodyPr/>
          <a:lstStyle/>
          <a:p>
            <a:pPr marL="609600" indent="-609600"/>
            <a:r>
              <a:rPr lang="fr-FR" smtClean="0"/>
              <a:t>Un des avantages de travailler pour le fédéral – beaucoup d’opportunités de formation</a:t>
            </a:r>
          </a:p>
          <a:p>
            <a:pPr marL="609600" indent="-609600"/>
            <a:r>
              <a:rPr lang="en-CA" smtClean="0"/>
              <a:t>Plusieurs formes:</a:t>
            </a:r>
          </a:p>
          <a:p>
            <a:pPr marL="990600" lvl="1" indent="-533400"/>
            <a:r>
              <a:rPr lang="fr-CA" smtClean="0"/>
              <a:t>En milieu de travail (coaching, ateliers internes, e-learning, affectations spéciales, etc.)</a:t>
            </a:r>
          </a:p>
          <a:p>
            <a:pPr marL="990600" lvl="1" indent="-533400"/>
            <a:r>
              <a:rPr lang="fr-CA" smtClean="0"/>
              <a:t>Hors milieu de travail (détachements allant de quelques jours à quelques années)</a:t>
            </a:r>
          </a:p>
        </p:txBody>
      </p:sp>
      <p:sp>
        <p:nvSpPr>
          <p:cNvPr id="36868" name="Slide Number Placeholder 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AEC2AC07-1B03-4F38-92B8-7055603C33E2}" type="slidenum">
              <a:rPr lang="fr-FR"/>
              <a:pPr eaLnBrk="1" hangingPunct="1"/>
              <a:t>37</a:t>
            </a:fld>
            <a:endParaRPr lang="fr-FR"/>
          </a:p>
        </p:txBody>
      </p:sp>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94274"/>
                                        </p:tgtEl>
                                        <p:attrNameLst>
                                          <p:attrName>style.visibility</p:attrName>
                                        </p:attrNameLst>
                                      </p:cBhvr>
                                      <p:to>
                                        <p:strVal val="visible"/>
                                      </p:to>
                                    </p:set>
                                    <p:animEffect transition="in" filter="fade">
                                      <p:cBhvr>
                                        <p:cTn id="7" dur="2000"/>
                                        <p:tgtEl>
                                          <p:spTgt spid="69427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94275"/>
                                        </p:tgtEl>
                                        <p:attrNameLst>
                                          <p:attrName>style.visibility</p:attrName>
                                        </p:attrNameLst>
                                      </p:cBhvr>
                                      <p:to>
                                        <p:strVal val="visible"/>
                                      </p:to>
                                    </p:set>
                                    <p:animEffect transition="in" filter="fade">
                                      <p:cBhvr>
                                        <p:cTn id="10" dur="2000"/>
                                        <p:tgtEl>
                                          <p:spTgt spid="6942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4274" grpId="0"/>
      <p:bldP spid="694275" grpId="0"/>
    </p:bldLst>
  </p:timing>
</p:sld>
</file>

<file path=ppt/slides/slide3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96322" name="Rectangle 2"/>
          <p:cNvSpPr>
            <a:spLocks noGrp="1" noChangeArrowheads="1"/>
          </p:cNvSpPr>
          <p:nvPr>
            <p:ph type="title"/>
          </p:nvPr>
        </p:nvSpPr>
        <p:spPr>
          <a:xfrm>
            <a:off x="457200" y="188913"/>
            <a:ext cx="8229600" cy="927100"/>
          </a:xfrm>
        </p:spPr>
        <p:txBody>
          <a:bodyPr/>
          <a:lstStyle/>
          <a:p>
            <a:r>
              <a:rPr lang="fr-FR" sz="3400" smtClean="0"/>
              <a:t>École de la fonction publique</a:t>
            </a:r>
          </a:p>
        </p:txBody>
      </p:sp>
      <p:sp>
        <p:nvSpPr>
          <p:cNvPr id="696323" name="Rectangle 3"/>
          <p:cNvSpPr>
            <a:spLocks noGrp="1" noChangeArrowheads="1"/>
          </p:cNvSpPr>
          <p:nvPr>
            <p:ph idx="1"/>
          </p:nvPr>
        </p:nvSpPr>
        <p:spPr>
          <a:xfrm>
            <a:off x="446088" y="1354138"/>
            <a:ext cx="8229600" cy="4379912"/>
          </a:xfrm>
        </p:spPr>
        <p:txBody>
          <a:bodyPr/>
          <a:lstStyle/>
          <a:p>
            <a:pPr marL="609600" indent="-609600">
              <a:buFontTx/>
              <a:buNone/>
            </a:pPr>
            <a:r>
              <a:rPr lang="fr-CA" smtClean="0">
                <a:hlinkClick r:id="rId3"/>
              </a:rPr>
              <a:t>http://www.csps-efpc.gc.ca/index-fra.asp</a:t>
            </a:r>
            <a:endParaRPr lang="fr-CA" smtClean="0"/>
          </a:p>
          <a:p>
            <a:pPr marL="609600" indent="-609600">
              <a:buFontTx/>
              <a:buNone/>
            </a:pPr>
            <a:endParaRPr lang="fr-CA" smtClean="0"/>
          </a:p>
          <a:p>
            <a:pPr marL="609600" indent="-609600">
              <a:buFontTx/>
              <a:buNone/>
            </a:pPr>
            <a:r>
              <a:rPr lang="fr-FR" smtClean="0"/>
              <a:t>Fournit des formations sur:</a:t>
            </a:r>
          </a:p>
          <a:p>
            <a:pPr marL="609600" indent="-609600"/>
            <a:r>
              <a:rPr lang="fr-FR" smtClean="0"/>
              <a:t>Les connaissances de base </a:t>
            </a:r>
          </a:p>
          <a:p>
            <a:pPr marL="609600" indent="-609600"/>
            <a:r>
              <a:rPr lang="fr-FR" smtClean="0"/>
              <a:t>Les programmes de perfectionnement pour cadres</a:t>
            </a:r>
            <a:endParaRPr lang="fr-CA" smtClean="0"/>
          </a:p>
        </p:txBody>
      </p:sp>
      <p:sp>
        <p:nvSpPr>
          <p:cNvPr id="37892" name="Slide Number Placeholder 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FC8BAAC9-4820-40CE-861E-1700BEFD2714}" type="slidenum">
              <a:rPr lang="fr-FR"/>
              <a:pPr eaLnBrk="1" hangingPunct="1"/>
              <a:t>38</a:t>
            </a:fld>
            <a:endParaRPr lang="fr-FR"/>
          </a:p>
        </p:txBody>
      </p:sp>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96322"/>
                                        </p:tgtEl>
                                        <p:attrNameLst>
                                          <p:attrName>style.visibility</p:attrName>
                                        </p:attrNameLst>
                                      </p:cBhvr>
                                      <p:to>
                                        <p:strVal val="visible"/>
                                      </p:to>
                                    </p:set>
                                    <p:animEffect transition="in" filter="fade">
                                      <p:cBhvr>
                                        <p:cTn id="7" dur="2000"/>
                                        <p:tgtEl>
                                          <p:spTgt spid="69632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96323"/>
                                        </p:tgtEl>
                                        <p:attrNameLst>
                                          <p:attrName>style.visibility</p:attrName>
                                        </p:attrNameLst>
                                      </p:cBhvr>
                                      <p:to>
                                        <p:strVal val="visible"/>
                                      </p:to>
                                    </p:set>
                                    <p:animEffect transition="in" filter="fade">
                                      <p:cBhvr>
                                        <p:cTn id="10" dur="2000"/>
                                        <p:tgtEl>
                                          <p:spTgt spid="6963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6322" grpId="0"/>
      <p:bldP spid="696323" grpId="0"/>
    </p:bldLst>
  </p:timing>
</p:sld>
</file>

<file path=ppt/slides/slide3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98370" name="Rectangle 2"/>
          <p:cNvSpPr>
            <a:spLocks noGrp="1" noChangeArrowheads="1"/>
          </p:cNvSpPr>
          <p:nvPr>
            <p:ph type="title"/>
          </p:nvPr>
        </p:nvSpPr>
        <p:spPr>
          <a:xfrm>
            <a:off x="457200" y="44450"/>
            <a:ext cx="8229600" cy="1143000"/>
          </a:xfrm>
        </p:spPr>
        <p:txBody>
          <a:bodyPr/>
          <a:lstStyle/>
          <a:p>
            <a:r>
              <a:rPr lang="fr-FR" sz="3400" smtClean="0"/>
              <a:t>Gestion et évaluation du rendement</a:t>
            </a:r>
          </a:p>
        </p:txBody>
      </p:sp>
      <p:sp>
        <p:nvSpPr>
          <p:cNvPr id="698371" name="Rectangle 3"/>
          <p:cNvSpPr>
            <a:spLocks noGrp="1" noChangeArrowheads="1"/>
          </p:cNvSpPr>
          <p:nvPr>
            <p:ph sz="half" idx="1"/>
          </p:nvPr>
        </p:nvSpPr>
        <p:spPr>
          <a:xfrm>
            <a:off x="457200" y="1268413"/>
            <a:ext cx="4038600" cy="4525962"/>
          </a:xfrm>
        </p:spPr>
        <p:txBody>
          <a:bodyPr/>
          <a:lstStyle/>
          <a:p>
            <a:pPr marL="269875" indent="-269875" algn="ctr">
              <a:lnSpc>
                <a:spcPct val="90000"/>
              </a:lnSpc>
              <a:buFontTx/>
              <a:buNone/>
            </a:pPr>
            <a:r>
              <a:rPr lang="fr-FR" smtClean="0">
                <a:solidFill>
                  <a:schemeClr val="hlink"/>
                </a:solidFill>
              </a:rPr>
              <a:t>Gestion</a:t>
            </a:r>
          </a:p>
          <a:p>
            <a:pPr marL="269875" indent="-269875">
              <a:lnSpc>
                <a:spcPct val="90000"/>
              </a:lnSpc>
            </a:pPr>
            <a:r>
              <a:rPr lang="fr-FR" smtClean="0"/>
              <a:t>Établir une relation positive avec les employés</a:t>
            </a:r>
          </a:p>
          <a:p>
            <a:pPr marL="269875" indent="-269875">
              <a:lnSpc>
                <a:spcPct val="90000"/>
              </a:lnSpc>
            </a:pPr>
            <a:r>
              <a:rPr lang="fr-FR" smtClean="0"/>
              <a:t>Motiver </a:t>
            </a:r>
          </a:p>
          <a:p>
            <a:pPr marL="269875" indent="-269875">
              <a:lnSpc>
                <a:spcPct val="90000"/>
              </a:lnSpc>
            </a:pPr>
            <a:r>
              <a:rPr lang="fr-FR" smtClean="0"/>
              <a:t>Donner de la rétroaction positive</a:t>
            </a:r>
            <a:br>
              <a:rPr lang="fr-FR" smtClean="0"/>
            </a:br>
            <a:r>
              <a:rPr lang="fr-FR" smtClean="0"/>
              <a:t>ou corrective </a:t>
            </a:r>
          </a:p>
          <a:p>
            <a:pPr marL="269875" indent="-269875">
              <a:lnSpc>
                <a:spcPct val="90000"/>
              </a:lnSpc>
            </a:pPr>
            <a:r>
              <a:rPr lang="fr-FR" smtClean="0"/>
              <a:t>Coaching </a:t>
            </a:r>
          </a:p>
          <a:p>
            <a:pPr marL="269875" indent="-269875">
              <a:lnSpc>
                <a:spcPct val="90000"/>
              </a:lnSpc>
              <a:buFontTx/>
              <a:buNone/>
            </a:pPr>
            <a:endParaRPr lang="fr-CA" smtClean="0"/>
          </a:p>
        </p:txBody>
      </p:sp>
      <p:sp>
        <p:nvSpPr>
          <p:cNvPr id="38916" name="Rectangle 4"/>
          <p:cNvSpPr>
            <a:spLocks noGrp="1" noChangeArrowheads="1"/>
          </p:cNvSpPr>
          <p:nvPr>
            <p:ph sz="half" idx="2"/>
          </p:nvPr>
        </p:nvSpPr>
        <p:spPr>
          <a:xfrm>
            <a:off x="4648200" y="1196975"/>
            <a:ext cx="4038600" cy="4525963"/>
          </a:xfrm>
        </p:spPr>
        <p:txBody>
          <a:bodyPr/>
          <a:lstStyle/>
          <a:p>
            <a:pPr algn="ctr">
              <a:lnSpc>
                <a:spcPct val="90000"/>
              </a:lnSpc>
              <a:buFontTx/>
              <a:buNone/>
            </a:pPr>
            <a:r>
              <a:rPr lang="en-CA" smtClean="0">
                <a:solidFill>
                  <a:schemeClr val="hlink"/>
                </a:solidFill>
              </a:rPr>
              <a:t>Évaluation</a:t>
            </a:r>
          </a:p>
          <a:p>
            <a:pPr>
              <a:lnSpc>
                <a:spcPct val="90000"/>
              </a:lnSpc>
            </a:pPr>
            <a:r>
              <a:rPr lang="en-CA" smtClean="0"/>
              <a:t>Recueillir, analyser, évaluer transmettre de l’information sur le comportement des employés</a:t>
            </a:r>
          </a:p>
          <a:p>
            <a:pPr>
              <a:lnSpc>
                <a:spcPct val="90000"/>
              </a:lnSpc>
            </a:pPr>
            <a:r>
              <a:rPr lang="en-CA" smtClean="0"/>
              <a:t>Évaluer par rapport à des objectifs</a:t>
            </a:r>
          </a:p>
          <a:p>
            <a:pPr>
              <a:lnSpc>
                <a:spcPct val="90000"/>
              </a:lnSpc>
            </a:pPr>
            <a:r>
              <a:rPr lang="en-CA" smtClean="0"/>
              <a:t>Points forts et points faibles des employés</a:t>
            </a:r>
            <a:endParaRPr lang="fr-FR" smtClean="0"/>
          </a:p>
        </p:txBody>
      </p:sp>
      <p:sp>
        <p:nvSpPr>
          <p:cNvPr id="38917" name="Slide Number Placeholder 6"/>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C2998E21-1680-4A33-A9E4-EE27E28522E7}" type="slidenum">
              <a:rPr lang="fr-FR"/>
              <a:pPr eaLnBrk="1" hangingPunct="1"/>
              <a:t>39</a:t>
            </a:fld>
            <a:endParaRPr lang="fr-FR"/>
          </a:p>
        </p:txBody>
      </p:sp>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98370"/>
                                        </p:tgtEl>
                                        <p:attrNameLst>
                                          <p:attrName>style.visibility</p:attrName>
                                        </p:attrNameLst>
                                      </p:cBhvr>
                                      <p:to>
                                        <p:strVal val="visible"/>
                                      </p:to>
                                    </p:set>
                                    <p:animEffect transition="in" filter="fade">
                                      <p:cBhvr>
                                        <p:cTn id="7" dur="2000"/>
                                        <p:tgtEl>
                                          <p:spTgt spid="69837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98371"/>
                                        </p:tgtEl>
                                        <p:attrNameLst>
                                          <p:attrName>style.visibility</p:attrName>
                                        </p:attrNameLst>
                                      </p:cBhvr>
                                      <p:to>
                                        <p:strVal val="visible"/>
                                      </p:to>
                                    </p:set>
                                    <p:animEffect transition="in" filter="fade">
                                      <p:cBhvr>
                                        <p:cTn id="10" dur="2000"/>
                                        <p:tgtEl>
                                          <p:spTgt spid="6983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8370" grpId="0"/>
      <p:bldP spid="698371"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1"/>
          <p:cNvSpPr>
            <a:spLocks noGrp="1"/>
          </p:cNvSpPr>
          <p:nvPr>
            <p:ph type="title"/>
          </p:nvPr>
        </p:nvSpPr>
        <p:spPr/>
        <p:txBody>
          <a:bodyPr/>
          <a:lstStyle/>
          <a:p>
            <a:r>
              <a:rPr lang="en-US" sz="4000" smtClean="0"/>
              <a:t>Organisation et Classification</a:t>
            </a:r>
            <a:r>
              <a:rPr lang="en-US" smtClean="0"/>
              <a:t/>
            </a:r>
            <a:br>
              <a:rPr lang="en-US" smtClean="0"/>
            </a:br>
            <a:r>
              <a:rPr lang="en-US" sz="2800" smtClean="0"/>
              <a:t>Conseil du trésor</a:t>
            </a:r>
          </a:p>
        </p:txBody>
      </p:sp>
      <p:sp>
        <p:nvSpPr>
          <p:cNvPr id="3" name="Content Placeholder 2"/>
          <p:cNvSpPr>
            <a:spLocks noGrp="1"/>
          </p:cNvSpPr>
          <p:nvPr>
            <p:ph idx="1"/>
          </p:nvPr>
        </p:nvSpPr>
        <p:spPr/>
        <p:txBody>
          <a:bodyPr rtlCol="0">
            <a:normAutofit/>
          </a:bodyPr>
          <a:lstStyle/>
          <a:p>
            <a:pPr marL="0" indent="0" fontAlgn="auto">
              <a:spcAft>
                <a:spcPts val="0"/>
              </a:spcAft>
              <a:buFontTx/>
              <a:buNone/>
              <a:defRPr/>
            </a:pPr>
            <a:endParaRPr lang="en-CA" dirty="0" smtClean="0"/>
          </a:p>
          <a:p>
            <a:pPr marL="447675" indent="-447675" fontAlgn="auto">
              <a:spcAft>
                <a:spcPts val="0"/>
              </a:spcAft>
              <a:buFont typeface="Arial" pitchFamily="34" charset="0"/>
              <a:buChar char="•"/>
              <a:defRPr/>
            </a:pPr>
            <a:r>
              <a:rPr lang="fr-FR" dirty="0" smtClean="0"/>
              <a:t>Définition de la </a:t>
            </a:r>
            <a:r>
              <a:rPr lang="fr-FR" dirty="0" smtClean="0">
                <a:hlinkClick r:id="rId3" action="ppaction://hlinkfile"/>
              </a:rPr>
              <a:t>structure des groupes professionnels</a:t>
            </a:r>
            <a:endParaRPr lang="fr-FR" dirty="0" smtClean="0"/>
          </a:p>
          <a:p>
            <a:pPr marL="447675" indent="-447675" fontAlgn="auto">
              <a:spcAft>
                <a:spcPts val="0"/>
              </a:spcAft>
              <a:buFont typeface="Arial" pitchFamily="34" charset="0"/>
              <a:buChar char="•"/>
              <a:defRPr/>
            </a:pPr>
            <a:r>
              <a:rPr lang="fr-FR" dirty="0" smtClean="0">
                <a:hlinkClick r:id="rId4" action="ppaction://hlinkfile"/>
              </a:rPr>
              <a:t>Normes de classification</a:t>
            </a:r>
            <a:r>
              <a:rPr lang="fr-FR" dirty="0" smtClean="0"/>
              <a:t> (groupes) et des </a:t>
            </a:r>
            <a:r>
              <a:rPr lang="fr-FR" dirty="0" smtClean="0">
                <a:hlinkClick r:id="rId5" action="ppaction://hlinkfile"/>
              </a:rPr>
              <a:t>normes de qualification</a:t>
            </a:r>
            <a:r>
              <a:rPr lang="fr-FR" dirty="0" smtClean="0"/>
              <a:t>  (compétences)</a:t>
            </a:r>
          </a:p>
          <a:p>
            <a:pPr marL="447675" indent="-447675" fontAlgn="auto">
              <a:spcAft>
                <a:spcPts val="0"/>
              </a:spcAft>
              <a:buFont typeface="Arial" pitchFamily="34" charset="0"/>
              <a:buChar char="•"/>
              <a:defRPr/>
            </a:pPr>
            <a:endParaRPr lang="fr-FR" dirty="0" smtClean="0"/>
          </a:p>
          <a:p>
            <a:pPr marL="447675" indent="-447675" fontAlgn="auto">
              <a:spcAft>
                <a:spcPts val="0"/>
              </a:spcAft>
              <a:buFontTx/>
              <a:buNone/>
              <a:defRPr/>
            </a:pPr>
            <a:r>
              <a:rPr lang="en-US" sz="2400" dirty="0" smtClean="0">
                <a:hlinkClick r:id="rId6"/>
              </a:rPr>
              <a:t>http://www.tbs-sct.gc.ca/chro-dprh/cla-fra.asp</a:t>
            </a:r>
            <a:r>
              <a:rPr lang="en-US" sz="2400" dirty="0" smtClean="0"/>
              <a:t> </a:t>
            </a:r>
          </a:p>
          <a:p>
            <a:pPr marL="447675" indent="-447675" fontAlgn="auto">
              <a:spcAft>
                <a:spcPts val="0"/>
              </a:spcAft>
              <a:buFont typeface="Arial" pitchFamily="34" charset="0"/>
              <a:buChar char="•"/>
              <a:defRPr/>
            </a:pPr>
            <a:endParaRPr lang="en-US" dirty="0" smtClean="0"/>
          </a:p>
        </p:txBody>
      </p:sp>
      <p:sp>
        <p:nvSpPr>
          <p:cNvPr id="39940"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9E2FD384-09C1-4051-8FB2-57C53C0BD242}" type="slidenum">
              <a:rPr lang="fr-FR"/>
              <a:pPr eaLnBrk="1" hangingPunct="1"/>
              <a:t>40</a:t>
            </a:fld>
            <a:endParaRPr lang="fr-F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00418" name="Rectangle 2"/>
          <p:cNvSpPr>
            <a:spLocks noGrp="1" noChangeArrowheads="1"/>
          </p:cNvSpPr>
          <p:nvPr>
            <p:ph type="title"/>
          </p:nvPr>
        </p:nvSpPr>
        <p:spPr>
          <a:xfrm>
            <a:off x="457200" y="188913"/>
            <a:ext cx="8229600" cy="927100"/>
          </a:xfrm>
        </p:spPr>
        <p:txBody>
          <a:bodyPr/>
          <a:lstStyle/>
          <a:p>
            <a:r>
              <a:rPr lang="fr-FR" sz="3400" smtClean="0"/>
              <a:t>Classification (Conseil du Trésor)</a:t>
            </a:r>
          </a:p>
        </p:txBody>
      </p:sp>
      <p:sp>
        <p:nvSpPr>
          <p:cNvPr id="700419" name="Rectangle 3"/>
          <p:cNvSpPr>
            <a:spLocks noGrp="1" noChangeArrowheads="1"/>
          </p:cNvSpPr>
          <p:nvPr>
            <p:ph idx="1"/>
          </p:nvPr>
        </p:nvSpPr>
        <p:spPr>
          <a:xfrm>
            <a:off x="446088" y="1125538"/>
            <a:ext cx="8229600" cy="4608512"/>
          </a:xfrm>
        </p:spPr>
        <p:txBody>
          <a:bodyPr/>
          <a:lstStyle/>
          <a:p>
            <a:pPr marL="609600" indent="-609600"/>
            <a:r>
              <a:rPr lang="fr-FR" sz="2400" smtClean="0"/>
              <a:t>Le Conseil du Trésor élabore et émet des lignes directrices en ce qui concerne le système de classification </a:t>
            </a:r>
          </a:p>
          <a:p>
            <a:pPr marL="609600" indent="-609600"/>
            <a:r>
              <a:rPr lang="fr-FR" sz="2400" smtClean="0"/>
              <a:t>Le système de classification permet de déterminer la valeur relative du travail ou du poste et sert à:</a:t>
            </a:r>
          </a:p>
          <a:p>
            <a:pPr marL="1371600" lvl="2" indent="-457200">
              <a:buFontTx/>
              <a:buAutoNum type="arabicPeriod"/>
            </a:pPr>
            <a:r>
              <a:rPr lang="fr-FR" sz="2200" smtClean="0"/>
              <a:t>Établir et définir des groupes professionnels;</a:t>
            </a:r>
          </a:p>
          <a:p>
            <a:pPr marL="1371600" lvl="2" indent="-457200">
              <a:buFontTx/>
              <a:buAutoNum type="arabicPeriod"/>
            </a:pPr>
            <a:r>
              <a:rPr lang="fr-FR" sz="2200" smtClean="0"/>
              <a:t>Positionner adéquatement chaque poste d'un groupe professionnel relativement aux autres postes (qualifications/profil de compétences; formations spécialisées; reconnaissance, etc.);</a:t>
            </a:r>
          </a:p>
          <a:p>
            <a:pPr marL="1371600" lvl="2" indent="-457200">
              <a:buFontTx/>
              <a:buAutoNum type="arabicPeriod"/>
            </a:pPr>
            <a:r>
              <a:rPr lang="fr-FR" sz="2200" smtClean="0"/>
              <a:t>Fournir un cadre pour l'établissement de la structure de rémunération.</a:t>
            </a:r>
          </a:p>
        </p:txBody>
      </p:sp>
      <p:sp>
        <p:nvSpPr>
          <p:cNvPr id="40964" name="Slide Number Placeholder 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5E4BC768-6B3E-4EE6-9958-A6EA35974DEB}" type="slidenum">
              <a:rPr lang="fr-FR"/>
              <a:pPr eaLnBrk="1" hangingPunct="1"/>
              <a:t>41</a:t>
            </a:fld>
            <a:endParaRPr lang="fr-FR"/>
          </a:p>
        </p:txBody>
      </p:sp>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700418"/>
                                        </p:tgtEl>
                                        <p:attrNameLst>
                                          <p:attrName>style.visibility</p:attrName>
                                        </p:attrNameLst>
                                      </p:cBhvr>
                                      <p:to>
                                        <p:strVal val="visible"/>
                                      </p:to>
                                    </p:set>
                                    <p:animEffect transition="in" filter="fade">
                                      <p:cBhvr>
                                        <p:cTn id="7" dur="2000"/>
                                        <p:tgtEl>
                                          <p:spTgt spid="70041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00419"/>
                                        </p:tgtEl>
                                        <p:attrNameLst>
                                          <p:attrName>style.visibility</p:attrName>
                                        </p:attrNameLst>
                                      </p:cBhvr>
                                      <p:to>
                                        <p:strVal val="visible"/>
                                      </p:to>
                                    </p:set>
                                    <p:animEffect transition="in" filter="fade">
                                      <p:cBhvr>
                                        <p:cTn id="10" dur="2000"/>
                                        <p:tgtEl>
                                          <p:spTgt spid="7004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0418" grpId="0"/>
      <p:bldP spid="700419"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Content Placeholder 2"/>
          <p:cNvSpPr>
            <a:spLocks noGrp="1"/>
          </p:cNvSpPr>
          <p:nvPr>
            <p:ph idx="1"/>
          </p:nvPr>
        </p:nvSpPr>
        <p:spPr/>
        <p:txBody>
          <a:bodyPr/>
          <a:lstStyle/>
          <a:p>
            <a:r>
              <a:rPr lang="en-CA" smtClean="0"/>
              <a:t>Donnez des exemples de groupes professionnels que vous connaissez…</a:t>
            </a:r>
            <a:endParaRPr lang="en-US" smtClean="0"/>
          </a:p>
        </p:txBody>
      </p:sp>
      <p:sp>
        <p:nvSpPr>
          <p:cNvPr id="41987"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05918E3A-3BA9-4F6E-8095-E1A3D4C49027}" type="slidenum">
              <a:rPr lang="fr-FR"/>
              <a:pPr eaLnBrk="1" hangingPunct="1"/>
              <a:t>42</a:t>
            </a:fld>
            <a:endParaRPr lang="fr-F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02466" name="Rectangle 2"/>
          <p:cNvSpPr>
            <a:spLocks noGrp="1" noChangeArrowheads="1"/>
          </p:cNvSpPr>
          <p:nvPr>
            <p:ph type="title"/>
          </p:nvPr>
        </p:nvSpPr>
        <p:spPr>
          <a:xfrm>
            <a:off x="457200" y="188913"/>
            <a:ext cx="8229600" cy="927100"/>
          </a:xfrm>
        </p:spPr>
        <p:txBody>
          <a:bodyPr/>
          <a:lstStyle/>
          <a:p>
            <a:r>
              <a:rPr lang="fr-FR" sz="3300" smtClean="0"/>
              <a:t>Exemples de groupes professionnels</a:t>
            </a:r>
            <a:br>
              <a:rPr lang="fr-FR" sz="3300" smtClean="0"/>
            </a:br>
            <a:r>
              <a:rPr lang="fr-FR" sz="3300" smtClean="0"/>
              <a:t>selon les normes de classification </a:t>
            </a:r>
          </a:p>
        </p:txBody>
      </p:sp>
      <p:sp>
        <p:nvSpPr>
          <p:cNvPr id="702467" name="Rectangle 3"/>
          <p:cNvSpPr>
            <a:spLocks noGrp="1" noChangeArrowheads="1"/>
          </p:cNvSpPr>
          <p:nvPr>
            <p:ph idx="1"/>
          </p:nvPr>
        </p:nvSpPr>
        <p:spPr>
          <a:xfrm>
            <a:off x="446088" y="1268413"/>
            <a:ext cx="5494337" cy="4464050"/>
          </a:xfrm>
        </p:spPr>
        <p:txBody>
          <a:bodyPr/>
          <a:lstStyle/>
          <a:p>
            <a:pPr marL="609600" indent="-609600"/>
            <a:r>
              <a:rPr lang="fr-FR" sz="2500" smtClean="0"/>
              <a:t>Économique et services de sciences sociales (EC 1-7)</a:t>
            </a:r>
          </a:p>
          <a:p>
            <a:pPr marL="609600" indent="-609600"/>
            <a:r>
              <a:rPr lang="fr-FR" sz="2500" smtClean="0"/>
              <a:t>Direction (EX 1-7)</a:t>
            </a:r>
          </a:p>
          <a:p>
            <a:pPr marL="609600" indent="-609600"/>
            <a:r>
              <a:rPr lang="fr-FR" sz="2500" smtClean="0"/>
              <a:t>Gestion financière  (FI 1-7)</a:t>
            </a:r>
          </a:p>
          <a:p>
            <a:pPr marL="609600" indent="-609600"/>
            <a:r>
              <a:rPr lang="fr-FR" sz="2500" smtClean="0"/>
              <a:t>Service extérieur (FS 1-7)</a:t>
            </a:r>
          </a:p>
          <a:p>
            <a:pPr marL="609600" indent="-609600"/>
            <a:r>
              <a:rPr lang="fr-FR" sz="2500" smtClean="0"/>
              <a:t>Gestion des ressources humaines (HM 1-7)</a:t>
            </a:r>
          </a:p>
          <a:p>
            <a:pPr marL="609600" indent="-609600"/>
            <a:r>
              <a:rPr lang="fr-FR" sz="2500" smtClean="0"/>
              <a:t>Droit (LA 1-7)</a:t>
            </a:r>
          </a:p>
          <a:p>
            <a:pPr marL="609600" indent="-609600"/>
            <a:r>
              <a:rPr lang="fr-FR" sz="2500" smtClean="0"/>
              <a:t>Traduction (TR 1-7)</a:t>
            </a:r>
          </a:p>
          <a:p>
            <a:pPr marL="609600" indent="-609600"/>
            <a:r>
              <a:rPr lang="fr-FR" sz="2500" smtClean="0"/>
              <a:t>Etc.</a:t>
            </a:r>
          </a:p>
          <a:p>
            <a:pPr marL="609600" indent="-609600"/>
            <a:endParaRPr lang="fr-CA" sz="2800" smtClean="0"/>
          </a:p>
        </p:txBody>
      </p:sp>
      <p:sp>
        <p:nvSpPr>
          <p:cNvPr id="43012" name="Slide Number Placeholder 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F17221BC-1D20-4AA5-AA22-15878C8AA236}" type="slidenum">
              <a:rPr lang="fr-FR"/>
              <a:pPr eaLnBrk="1" hangingPunct="1"/>
              <a:t>43</a:t>
            </a:fld>
            <a:endParaRPr lang="fr-FR"/>
          </a:p>
        </p:txBody>
      </p:sp>
      <p:sp>
        <p:nvSpPr>
          <p:cNvPr id="43013" name="TextBox 4"/>
          <p:cNvSpPr txBox="1">
            <a:spLocks noChangeArrowheads="1"/>
          </p:cNvSpPr>
          <p:nvPr/>
        </p:nvSpPr>
        <p:spPr bwMode="auto">
          <a:xfrm>
            <a:off x="6111875" y="1989138"/>
            <a:ext cx="30321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CA"/>
              <a:t>Catégories professionnelles</a:t>
            </a:r>
            <a:br>
              <a:rPr lang="en-CA"/>
            </a:br>
            <a:r>
              <a:rPr lang="en-CA"/>
              <a:t> EC; EX; etc.</a:t>
            </a:r>
            <a:endParaRPr lang="en-US"/>
          </a:p>
        </p:txBody>
      </p:sp>
      <p:sp>
        <p:nvSpPr>
          <p:cNvPr id="43014" name="TextBox 5"/>
          <p:cNvSpPr txBox="1">
            <a:spLocks noChangeArrowheads="1"/>
          </p:cNvSpPr>
          <p:nvPr/>
        </p:nvSpPr>
        <p:spPr bwMode="auto">
          <a:xfrm>
            <a:off x="6804025" y="2924175"/>
            <a:ext cx="14795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CA"/>
              <a:t>Échelon: 1-7</a:t>
            </a:r>
            <a:endParaRPr lang="en-US"/>
          </a:p>
        </p:txBody>
      </p:sp>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702466"/>
                                        </p:tgtEl>
                                        <p:attrNameLst>
                                          <p:attrName>style.visibility</p:attrName>
                                        </p:attrNameLst>
                                      </p:cBhvr>
                                      <p:to>
                                        <p:strVal val="visible"/>
                                      </p:to>
                                    </p:set>
                                    <p:animEffect transition="in" filter="fade">
                                      <p:cBhvr>
                                        <p:cTn id="7" dur="2000"/>
                                        <p:tgtEl>
                                          <p:spTgt spid="70246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02467"/>
                                        </p:tgtEl>
                                        <p:attrNameLst>
                                          <p:attrName>style.visibility</p:attrName>
                                        </p:attrNameLst>
                                      </p:cBhvr>
                                      <p:to>
                                        <p:strVal val="visible"/>
                                      </p:to>
                                    </p:set>
                                    <p:animEffect transition="in" filter="fade">
                                      <p:cBhvr>
                                        <p:cTn id="10" dur="2000"/>
                                        <p:tgtEl>
                                          <p:spTgt spid="7024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2466" grpId="0"/>
      <p:bldP spid="702467" grpId="0"/>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9579</TotalTime>
  <Words>1484</Words>
  <Application>Microsoft Office PowerPoint</Application>
  <PresentationFormat>Affichage à l'écran (4:3)</PresentationFormat>
  <Paragraphs>296</Paragraphs>
  <Slides>43</Slides>
  <Notes>40</Notes>
  <HiddenSlides>0</HiddenSlides>
  <MMClips>0</MMClips>
  <ScaleCrop>false</ScaleCrop>
  <HeadingPairs>
    <vt:vector size="4" baseType="variant">
      <vt:variant>
        <vt:lpstr>Thème</vt:lpstr>
      </vt:variant>
      <vt:variant>
        <vt:i4>1</vt:i4>
      </vt:variant>
      <vt:variant>
        <vt:lpstr>Titres des diapositives</vt:lpstr>
      </vt:variant>
      <vt:variant>
        <vt:i4>43</vt:i4>
      </vt:variant>
    </vt:vector>
  </HeadingPairs>
  <TitlesOfParts>
    <vt:vector size="44" baseType="lpstr">
      <vt:lpstr>Thème Office</vt:lpstr>
      <vt:lpstr>La gestion des ressources humaines (GRH) dans le contexte de la fonction publique  Séance du 6 mars 2013</vt:lpstr>
      <vt:lpstr>Ma liste personnelle!</vt:lpstr>
      <vt:lpstr>Dernier droit: la gestion des ressources</vt:lpstr>
      <vt:lpstr>Objectifs de la séance</vt:lpstr>
      <vt:lpstr>Objectifs et importance de la GRH </vt:lpstr>
      <vt:lpstr>Définition de GRH </vt:lpstr>
      <vt:lpstr>Quels sont les 4 objectifs de la GRH?</vt:lpstr>
      <vt:lpstr>Qui gère les RH? </vt:lpstr>
      <vt:lpstr>Étapes du processus de GRH </vt:lpstr>
      <vt:lpstr>Présentation PowerPoint</vt:lpstr>
      <vt:lpstr>La GRH est soumise à des contraintes et des règles</vt:lpstr>
      <vt:lpstr>Lois et règlements </vt:lpstr>
      <vt:lpstr>Code canadien du travail</vt:lpstr>
      <vt:lpstr>Lois provinciales sur les normes du travail </vt:lpstr>
      <vt:lpstr>Lois portant sur les droits de la personne </vt:lpstr>
      <vt:lpstr>Syndicalisme </vt:lpstr>
      <vt:lpstr>État du marché du travail </vt:lpstr>
      <vt:lpstr>Processus de la GRH</vt:lpstr>
      <vt:lpstr>Étapes du processus de GRH </vt:lpstr>
      <vt:lpstr>1. Objectifs et PROCÉDURES</vt:lpstr>
      <vt:lpstr>Objectifs et procéduresdes RH </vt:lpstr>
      <vt:lpstr>Gestion intégrée des ressources humaines </vt:lpstr>
      <vt:lpstr>2. Analyse du poste</vt:lpstr>
      <vt:lpstr>Analyse du poste </vt:lpstr>
      <vt:lpstr>3. recrutement</vt:lpstr>
      <vt:lpstr>Recrutement </vt:lpstr>
      <vt:lpstr>Processus de recrutement </vt:lpstr>
      <vt:lpstr>4. sélection</vt:lpstr>
      <vt:lpstr>Processus de sélection </vt:lpstr>
      <vt:lpstr>5. gestion…</vt:lpstr>
      <vt:lpstr>GRH dans le contexte de la fonction publique  Exemple de la fonction publique fédérale</vt:lpstr>
      <vt:lpstr>Commission de la fonction publique (CFP)</vt:lpstr>
      <vt:lpstr>Loi sur l’emploi dans la fonction publique de 2005 (LEFP) - 1</vt:lpstr>
      <vt:lpstr>Loi sur l’emploi dans la fonction publique de 2005 (LEFP) - 2</vt:lpstr>
      <vt:lpstr>Valeurs – Loi sur la fonction publique</vt:lpstr>
      <vt:lpstr>CFP gère la base de données centrale des offres d’emplois au fédéral </vt:lpstr>
      <vt:lpstr>Formation et perfectionnement</vt:lpstr>
      <vt:lpstr>École de la fonction publique</vt:lpstr>
      <vt:lpstr>Gestion et évaluation du rendement</vt:lpstr>
      <vt:lpstr>Organisation et Classification Conseil du trésor</vt:lpstr>
      <vt:lpstr>Classification (Conseil du Trésor)</vt:lpstr>
      <vt:lpstr>Présentation PowerPoint</vt:lpstr>
      <vt:lpstr>Exemples de groupes professionnels selon les normes de classification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 métier de gestionnaire public d’hier à aujourd’hui  Séance du 9 janvier 2009</dc:title>
  <dc:creator>Eric Champagne</dc:creator>
  <cp:lastModifiedBy>Eric Champagne</cp:lastModifiedBy>
  <cp:revision>321</cp:revision>
  <dcterms:created xsi:type="dcterms:W3CDTF">2009-01-08T15:04:08Z</dcterms:created>
  <dcterms:modified xsi:type="dcterms:W3CDTF">2013-03-06T17:12:38Z</dcterms:modified>
</cp:coreProperties>
</file>