
<file path=[Content_Types].xml><?xml version="1.0" encoding="utf-8"?>
<Types xmlns="http://schemas.openxmlformats.org/package/2006/content-types">
  <Default Extension="gif" ContentType="image/gif"/>
  <Default Extension="m4a" ContentType="audio/mp4"/>
  <Default Extension="png" ContentType="image/png"/>
  <Default Extension="rels" ContentType="application/vnd.openxmlformats-package.relationships+xml"/>
  <Default Extension="tiff" ContentType="image/tiff"/>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648" r:id="rId1"/>
  </p:sldMasterIdLst>
  <p:sldIdLst>
    <p:sldId id="271" r:id="rId2"/>
    <p:sldId id="257" r:id="rId3"/>
    <p:sldId id="259" r:id="rId4"/>
    <p:sldId id="258" r:id="rId5"/>
    <p:sldId id="260" r:id="rId6"/>
    <p:sldId id="270" r:id="rId7"/>
    <p:sldId id="262" r:id="rId8"/>
    <p:sldId id="264" r:id="rId9"/>
    <p:sldId id="265" r:id="rId10"/>
    <p:sldId id="266" r:id="rId11"/>
    <p:sldId id="267" r:id="rId12"/>
    <p:sldId id="268" r:id="rId13"/>
    <p:sldId id="269" r:id="rId14"/>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6588"/>
    <p:restoredTop sz="94643"/>
  </p:normalViewPr>
  <p:slideViewPr>
    <p:cSldViewPr snapToGrid="0" snapToObjects="1">
      <p:cViewPr varScale="1">
        <p:scale>
          <a:sx n="110" d="100"/>
          <a:sy n="110" d="100"/>
        </p:scale>
        <p:origin x="552" y="18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presProps" Target="pres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2589213" y="2514600"/>
            <a:ext cx="8915399" cy="2262781"/>
          </a:xfrm>
        </p:spPr>
        <p:txBody>
          <a:bodyPr anchor="b">
            <a:normAutofit/>
          </a:bodyPr>
          <a:lstStyle>
            <a:lvl1pPr>
              <a:defRPr sz="5400"/>
            </a:lvl1pPr>
          </a:lstStyle>
          <a:p>
            <a:r>
              <a:rPr lang="en-US"/>
              <a:t>Click to edit Master title style</a:t>
            </a:r>
            <a:endParaRPr lang="en-US" dirty="0"/>
          </a:p>
        </p:txBody>
      </p:sp>
      <p:sp>
        <p:nvSpPr>
          <p:cNvPr id="3" name="Subtitle 2"/>
          <p:cNvSpPr>
            <a:spLocks noGrp="1"/>
          </p:cNvSpPr>
          <p:nvPr>
            <p:ph type="subTitle" idx="1"/>
          </p:nvPr>
        </p:nvSpPr>
        <p:spPr>
          <a:xfrm>
            <a:off x="2589213" y="4777379"/>
            <a:ext cx="8915399" cy="1126283"/>
          </a:xfrm>
        </p:spPr>
        <p:txBody>
          <a:bodyPr anchor="t"/>
          <a:lstStyle>
            <a:lvl1pPr marL="0" indent="0" algn="l">
              <a:buNone/>
              <a:defRPr>
                <a:solidFill>
                  <a:schemeClr val="tx1">
                    <a:lumMod val="65000"/>
                    <a:lumOff val="3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dirty="0"/>
              <a:pPr/>
              <a:t>11/7/18</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7" name="Freeform 6"/>
          <p:cNvSpPr/>
          <p:nvPr/>
        </p:nvSpPr>
        <p:spPr bwMode="auto">
          <a:xfrm>
            <a:off x="0" y="4323810"/>
            <a:ext cx="1744652" cy="778589"/>
          </a:xfrm>
          <a:custGeom>
            <a:avLst/>
            <a:gdLst/>
            <a:ahLst/>
            <a:cxnLst/>
            <a:rect l="0" t="0" r="r" b="b"/>
            <a:pathLst>
              <a:path w="372" h="166">
                <a:moveTo>
                  <a:pt x="287" y="166"/>
                </a:moveTo>
                <a:cubicBezTo>
                  <a:pt x="290" y="166"/>
                  <a:pt x="292" y="165"/>
                  <a:pt x="293" y="164"/>
                </a:cubicBezTo>
                <a:cubicBezTo>
                  <a:pt x="293" y="163"/>
                  <a:pt x="294" y="163"/>
                  <a:pt x="294" y="163"/>
                </a:cubicBezTo>
                <a:cubicBezTo>
                  <a:pt x="370" y="87"/>
                  <a:pt x="370" y="87"/>
                  <a:pt x="370" y="87"/>
                </a:cubicBezTo>
                <a:cubicBezTo>
                  <a:pt x="372" y="85"/>
                  <a:pt x="372" y="81"/>
                  <a:pt x="370" y="78"/>
                </a:cubicBezTo>
                <a:cubicBezTo>
                  <a:pt x="294" y="3"/>
                  <a:pt x="294" y="3"/>
                  <a:pt x="294" y="3"/>
                </a:cubicBezTo>
                <a:cubicBezTo>
                  <a:pt x="294" y="2"/>
                  <a:pt x="293" y="2"/>
                  <a:pt x="293" y="2"/>
                </a:cubicBezTo>
                <a:cubicBezTo>
                  <a:pt x="292" y="1"/>
                  <a:pt x="290" y="0"/>
                  <a:pt x="287" y="0"/>
                </a:cubicBezTo>
                <a:cubicBezTo>
                  <a:pt x="0" y="0"/>
                  <a:pt x="0" y="0"/>
                  <a:pt x="0" y="0"/>
                </a:cubicBezTo>
                <a:cubicBezTo>
                  <a:pt x="0" y="166"/>
                  <a:pt x="0" y="166"/>
                  <a:pt x="0" y="166"/>
                </a:cubicBezTo>
                <a:lnTo>
                  <a:pt x="287" y="166"/>
                </a:lnTo>
                <a:close/>
              </a:path>
            </a:pathLst>
          </a:custGeom>
          <a:solidFill>
            <a:schemeClr val="accent1"/>
          </a:solidFill>
          <a:ln>
            <a:noFill/>
          </a:ln>
        </p:spPr>
      </p:sp>
      <p:sp>
        <p:nvSpPr>
          <p:cNvPr id="6" name="Slide Number Placeholder 5"/>
          <p:cNvSpPr>
            <a:spLocks noGrp="1"/>
          </p:cNvSpPr>
          <p:nvPr>
            <p:ph type="sldNum" sz="quarter" idx="12"/>
          </p:nvPr>
        </p:nvSpPr>
        <p:spPr>
          <a:xfrm>
            <a:off x="531812" y="4529540"/>
            <a:ext cx="779767" cy="365125"/>
          </a:xfrm>
        </p:spPr>
        <p:txBody>
          <a:bodyPr/>
          <a:lstStyle/>
          <a:p>
            <a:fld id="{D57F1E4F-1CFF-5643-939E-217C01CDF565}" type="slidenum">
              <a:rPr lang="en-US" dirty="0"/>
              <a:pPr/>
              <a:t>‹#›</a:t>
            </a:fld>
            <a:endParaRPr 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2592925" y="624110"/>
            <a:ext cx="8911687" cy="1280890"/>
          </a:xfrm>
        </p:spPr>
        <p:txBody>
          <a:bodyPr/>
          <a:lstStyle/>
          <a:p>
            <a:r>
              <a:rPr lang="en-US"/>
              <a:t>Click to edit Master title style</a:t>
            </a:r>
            <a:endParaRPr lang="en-US" dirty="0"/>
          </a:p>
        </p:txBody>
      </p:sp>
      <p:sp>
        <p:nvSpPr>
          <p:cNvPr id="3" name="Content Placeholder 2"/>
          <p:cNvSpPr>
            <a:spLocks noGrp="1"/>
          </p:cNvSpPr>
          <p:nvPr>
            <p:ph idx="1"/>
          </p:nvPr>
        </p:nvSpPr>
        <p:spPr>
          <a:xfrm>
            <a:off x="2589212" y="2133600"/>
            <a:ext cx="8915400" cy="3777622"/>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dirty="0"/>
              <a:pPr/>
              <a:t>11/7/18</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8"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2589212" y="2058750"/>
            <a:ext cx="8915399" cy="1468800"/>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2589212" y="3530129"/>
            <a:ext cx="8915399" cy="860400"/>
          </a:xfrm>
        </p:spPr>
        <p:txBody>
          <a:bodyPr anchor="t"/>
          <a:lstStyle>
            <a:lvl1pPr marL="0" indent="0" algn="l">
              <a:buNone/>
              <a:defRPr sz="20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11/7/18</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9" name="Freeform 11"/>
          <p:cNvSpPr/>
          <p:nvPr/>
        </p:nvSpPr>
        <p:spPr bwMode="auto">
          <a:xfrm flipV="1">
            <a:off x="-4189" y="31781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a:xfrm>
            <a:off x="531812" y="3244139"/>
            <a:ext cx="779767" cy="365125"/>
          </a:xfrm>
        </p:spPr>
        <p:txBody>
          <a:bodyPr/>
          <a:lstStyle/>
          <a:p>
            <a:fld id="{D57F1E4F-1CFF-5643-939E-217C01CDF565}" type="slidenum">
              <a:rPr lang="en-US" dirty="0"/>
              <a:pPr/>
              <a:t>‹#›</a:t>
            </a:fld>
            <a:endParaRPr lang="en-U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8" name="Title 7"/>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2589212" y="2133600"/>
            <a:ext cx="4313864" cy="3777622"/>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7190747" y="2126222"/>
            <a:ext cx="4313864" cy="3777622"/>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B61BEF0D-F0BB-DE4B-95CE-6DB70DBA9567}" type="datetimeFigureOut">
              <a:rPr lang="en-US" dirty="0"/>
              <a:pPr/>
              <a:t>11/7/18</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10"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11" name="Slide Number Placeholder 5"/>
          <p:cNvSpPr>
            <a:spLocks noGrp="1"/>
          </p:cNvSpPr>
          <p:nvPr>
            <p:ph type="sldNum" sz="quarter" idx="12"/>
          </p:nvPr>
        </p:nvSpPr>
        <p:spPr>
          <a:xfrm>
            <a:off x="531812" y="787782"/>
            <a:ext cx="779767" cy="365125"/>
          </a:xfrm>
        </p:spPr>
        <p:txBody>
          <a:bodyPr/>
          <a:lstStyle/>
          <a:p>
            <a:fld id="{D57F1E4F-1CFF-5643-939E-217C01CDF565}" type="slidenum">
              <a:rPr lang="en-US" dirty="0"/>
              <a:pPr/>
              <a:t>‹#›</a:t>
            </a:fld>
            <a:endParaRPr 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0" name="Title 9"/>
          <p:cNvSpPr>
            <a:spLocks noGrp="1"/>
          </p:cNvSpPr>
          <p:nvPr>
            <p:ph type="title"/>
          </p:nvPr>
        </p:nvSpPr>
        <p:spPr/>
        <p:txBody>
          <a:bodyPr/>
          <a:lstStyle/>
          <a:p>
            <a:r>
              <a:rPr lang="en-US"/>
              <a:t>Click to edit Master title style</a:t>
            </a:r>
            <a:endParaRPr lang="en-US" dirty="0"/>
          </a:p>
        </p:txBody>
      </p:sp>
      <p:sp>
        <p:nvSpPr>
          <p:cNvPr id="3" name="Text Placeholder 2"/>
          <p:cNvSpPr>
            <a:spLocks noGrp="1"/>
          </p:cNvSpPr>
          <p:nvPr>
            <p:ph type="body" idx="1"/>
          </p:nvPr>
        </p:nvSpPr>
        <p:spPr>
          <a:xfrm>
            <a:off x="2939373" y="1972703"/>
            <a:ext cx="3992732"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2589212" y="2548966"/>
            <a:ext cx="4342893" cy="3354060"/>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7506629" y="1969475"/>
            <a:ext cx="3999001"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7166957" y="2545738"/>
            <a:ext cx="4338674" cy="3354060"/>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B61BEF0D-F0BB-DE4B-95CE-6DB70DBA9567}" type="datetimeFigureOut">
              <a:rPr lang="en-US" dirty="0"/>
              <a:pPr/>
              <a:t>11/7/18</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12"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13" name="Slide Number Placeholder 5"/>
          <p:cNvSpPr>
            <a:spLocks noGrp="1"/>
          </p:cNvSpPr>
          <p:nvPr>
            <p:ph type="sldNum" sz="quarter" idx="12"/>
          </p:nvPr>
        </p:nvSpPr>
        <p:spPr>
          <a:xfrm>
            <a:off x="531812" y="787782"/>
            <a:ext cx="779767" cy="365125"/>
          </a:xfrm>
        </p:spPr>
        <p:txBody>
          <a:bodyPr/>
          <a:lstStyle/>
          <a:p>
            <a:fld id="{D57F1E4F-1CFF-5643-939E-217C01CDF565}" type="slidenum">
              <a:rPr lang="en-US" dirty="0"/>
              <a:pPr/>
              <a:t>‹#›</a:t>
            </a:fld>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B61BEF0D-F0BB-DE4B-95CE-6DB70DBA9567}" type="datetimeFigureOut">
              <a:rPr lang="en-US" dirty="0"/>
              <a:pPr/>
              <a:t>11/7/18</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7"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5" name="Slide Number Placeholder 4"/>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61BEF0D-F0BB-DE4B-95CE-6DB70DBA9567}" type="datetimeFigureOut">
              <a:rPr lang="en-US" dirty="0"/>
              <a:pPr/>
              <a:t>11/7/18</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6"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4" name="Slide Number Placeholder 3"/>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589212" y="446088"/>
            <a:ext cx="3505199" cy="976312"/>
          </a:xfrm>
        </p:spPr>
        <p:txBody>
          <a:bodyPr anchor="b"/>
          <a:lstStyle>
            <a:lvl1pPr algn="l">
              <a:defRPr sz="2000" b="0"/>
            </a:lvl1pPr>
          </a:lstStyle>
          <a:p>
            <a:r>
              <a:rPr lang="en-US"/>
              <a:t>Click to edit Master title style</a:t>
            </a:r>
            <a:endParaRPr lang="en-US" dirty="0"/>
          </a:p>
        </p:txBody>
      </p:sp>
      <p:sp>
        <p:nvSpPr>
          <p:cNvPr id="3" name="Content Placeholder 2"/>
          <p:cNvSpPr>
            <a:spLocks noGrp="1"/>
          </p:cNvSpPr>
          <p:nvPr>
            <p:ph idx="1"/>
          </p:nvPr>
        </p:nvSpPr>
        <p:spPr>
          <a:xfrm>
            <a:off x="6323012" y="446088"/>
            <a:ext cx="5181600" cy="5414963"/>
          </a:xfrm>
        </p:spPr>
        <p:txBody>
          <a:bodyPr anchor="ct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2589212" y="1598613"/>
            <a:ext cx="3505199" cy="4262436"/>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fld id="{B61BEF0D-F0BB-DE4B-95CE-6DB70DBA9567}" type="datetimeFigureOut">
              <a:rPr lang="en-US" dirty="0"/>
              <a:pPr/>
              <a:t>11/7/18</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9"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589213" y="4800600"/>
            <a:ext cx="8915400" cy="566738"/>
          </a:xfrm>
        </p:spPr>
        <p:txBody>
          <a:bodyPr anchor="b">
            <a:normAutofit/>
          </a:bodyPr>
          <a:lstStyle>
            <a:lvl1pPr algn="l">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2589212" y="634965"/>
            <a:ext cx="8915400" cy="3854970"/>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2589213" y="5367338"/>
            <a:ext cx="8915400" cy="493712"/>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fld id="{B61BEF0D-F0BB-DE4B-95CE-6DB70DBA9567}" type="datetimeFigureOut">
              <a:rPr lang="en-US" dirty="0"/>
              <a:pPr/>
              <a:t>11/7/18</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9"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D57F1E4F-1CFF-5643-939E-217C01CDF565}" type="slidenum">
              <a:rPr lang="en-US" dirty="0"/>
              <a:pPr/>
              <a:t>‹#›</a:t>
            </a:fld>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2589212" y="609600"/>
            <a:ext cx="8915399" cy="3117040"/>
          </a:xfrm>
        </p:spPr>
        <p:txBody>
          <a:bodyPr anchor="ctr">
            <a:normAutofit/>
          </a:bodyPr>
          <a:lstStyle>
            <a:lvl1pPr algn="l">
              <a:defRPr sz="4800" b="0" cap="none"/>
            </a:lvl1pPr>
          </a:lstStyle>
          <a:p>
            <a:r>
              <a:rPr lang="en-US"/>
              <a:t>Click to edit Master title style</a:t>
            </a:r>
            <a:endParaRPr lang="en-US" dirty="0"/>
          </a:p>
        </p:txBody>
      </p:sp>
      <p:sp>
        <p:nvSpPr>
          <p:cNvPr id="3" name="Text Placeholder 2"/>
          <p:cNvSpPr>
            <a:spLocks noGrp="1"/>
          </p:cNvSpPr>
          <p:nvPr>
            <p:ph type="body" idx="1"/>
          </p:nvPr>
        </p:nvSpPr>
        <p:spPr>
          <a:xfrm>
            <a:off x="2589212" y="4354046"/>
            <a:ext cx="8915399" cy="1555864"/>
          </a:xfrm>
        </p:spPr>
        <p:txBody>
          <a:bodyPr anchor="ctr">
            <a:normAutofit/>
          </a:bodyPr>
          <a:lstStyle>
            <a:lvl1pPr marL="0" indent="0" algn="l">
              <a:buNone/>
              <a:defRPr sz="18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11/7/18</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9" name="Freeform 11"/>
          <p:cNvSpPr/>
          <p:nvPr/>
        </p:nvSpPr>
        <p:spPr bwMode="auto">
          <a:xfrm flipV="1">
            <a:off x="-4189" y="31781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a:xfrm>
            <a:off x="531812" y="3244139"/>
            <a:ext cx="779767" cy="365125"/>
          </a:xfrm>
        </p:spPr>
        <p:txBody>
          <a:bodyPr/>
          <a:lstStyle/>
          <a:p>
            <a:fld id="{D57F1E4F-1CFF-5643-939E-217C01CDF565}" type="slidenum">
              <a:rPr lang="en-US" dirty="0"/>
              <a:pPr/>
              <a:t>‹#›</a:t>
            </a:fld>
            <a:endParaRPr 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849949" y="609600"/>
            <a:ext cx="8393926" cy="2895600"/>
          </a:xfrm>
        </p:spPr>
        <p:txBody>
          <a:bodyPr anchor="ctr">
            <a:normAutofit/>
          </a:bodyPr>
          <a:lstStyle>
            <a:lvl1pPr algn="l">
              <a:defRPr sz="4800" b="0" cap="none"/>
            </a:lvl1pPr>
          </a:lstStyle>
          <a:p>
            <a:r>
              <a:rPr lang="en-US"/>
              <a:t>Click to edit Master title style</a:t>
            </a:r>
            <a:endParaRPr lang="en-US" dirty="0"/>
          </a:p>
        </p:txBody>
      </p:sp>
      <p:sp>
        <p:nvSpPr>
          <p:cNvPr id="13" name="Text Placeholder 9"/>
          <p:cNvSpPr>
            <a:spLocks noGrp="1"/>
          </p:cNvSpPr>
          <p:nvPr>
            <p:ph type="body" sz="quarter" idx="13"/>
          </p:nvPr>
        </p:nvSpPr>
        <p:spPr>
          <a:xfrm>
            <a:off x="3275012" y="3505200"/>
            <a:ext cx="753655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Edit Master text styles</a:t>
            </a:r>
          </a:p>
        </p:txBody>
      </p:sp>
      <p:sp>
        <p:nvSpPr>
          <p:cNvPr id="3" name="Text Placeholder 2"/>
          <p:cNvSpPr>
            <a:spLocks noGrp="1"/>
          </p:cNvSpPr>
          <p:nvPr>
            <p:ph type="body" idx="1"/>
          </p:nvPr>
        </p:nvSpPr>
        <p:spPr>
          <a:xfrm>
            <a:off x="2589212" y="4354046"/>
            <a:ext cx="8915399" cy="1555864"/>
          </a:xfrm>
        </p:spPr>
        <p:txBody>
          <a:bodyPr anchor="ctr">
            <a:normAutofit/>
          </a:bodyPr>
          <a:lstStyle>
            <a:lvl1pPr marL="0" indent="0" algn="l">
              <a:buNone/>
              <a:defRPr sz="18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11/7/18</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11" name="Freeform 11"/>
          <p:cNvSpPr/>
          <p:nvPr/>
        </p:nvSpPr>
        <p:spPr bwMode="auto">
          <a:xfrm flipV="1">
            <a:off x="-4189" y="31781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a:xfrm>
            <a:off x="531812" y="3244139"/>
            <a:ext cx="779767" cy="365125"/>
          </a:xfrm>
        </p:spPr>
        <p:txBody>
          <a:bodyPr/>
          <a:lstStyle/>
          <a:p>
            <a:fld id="{D57F1E4F-1CFF-5643-939E-217C01CDF565}" type="slidenum">
              <a:rPr lang="en-US" dirty="0"/>
              <a:pPr/>
              <a:t>‹#›</a:t>
            </a:fld>
            <a:endParaRPr lang="en-US" dirty="0"/>
          </a:p>
        </p:txBody>
      </p:sp>
      <p:sp>
        <p:nvSpPr>
          <p:cNvPr id="14" name="TextBox 13"/>
          <p:cNvSpPr txBox="1"/>
          <p:nvPr/>
        </p:nvSpPr>
        <p:spPr>
          <a:xfrm>
            <a:off x="2467652" y="648005"/>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
        <p:nvSpPr>
          <p:cNvPr id="15" name="TextBox 14"/>
          <p:cNvSpPr txBox="1"/>
          <p:nvPr/>
        </p:nvSpPr>
        <p:spPr>
          <a:xfrm>
            <a:off x="11114852" y="290530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2589213" y="2438400"/>
            <a:ext cx="8915400" cy="2724845"/>
          </a:xfrm>
        </p:spPr>
        <p:txBody>
          <a:bodyPr anchor="b">
            <a:normAutofit/>
          </a:bodyPr>
          <a:lstStyle>
            <a:lvl1pPr algn="l">
              <a:defRPr sz="4800" b="0"/>
            </a:lvl1pPr>
          </a:lstStyle>
          <a:p>
            <a:r>
              <a:rPr lang="en-US"/>
              <a:t>Click to edit Master title style</a:t>
            </a:r>
            <a:endParaRPr lang="en-US" dirty="0"/>
          </a:p>
        </p:txBody>
      </p:sp>
      <p:sp>
        <p:nvSpPr>
          <p:cNvPr id="4" name="Text Placeholder 3"/>
          <p:cNvSpPr>
            <a:spLocks noGrp="1"/>
          </p:cNvSpPr>
          <p:nvPr>
            <p:ph type="body" sz="half" idx="2"/>
          </p:nvPr>
        </p:nvSpPr>
        <p:spPr>
          <a:xfrm>
            <a:off x="2589213" y="5181600"/>
            <a:ext cx="8915400" cy="729622"/>
          </a:xfrm>
        </p:spPr>
        <p:txBody>
          <a:bodyPr vert="horz" lIns="91440" tIns="45720" rIns="91440" bIns="45720" rtlCol="0" anchor="t">
            <a:normAutofit/>
          </a:bodyPr>
          <a:lstStyle>
            <a:lvl1pPr>
              <a:buNone/>
              <a:defRPr lang="en-US">
                <a:solidFill>
                  <a:schemeClr val="tx1">
                    <a:lumMod val="65000"/>
                    <a:lumOff val="35000"/>
                  </a:schemeClr>
                </a:solidFill>
              </a:defRPr>
            </a:lvl1pPr>
          </a:lstStyle>
          <a:p>
            <a:pPr marL="0" lvl="0" indent="0">
              <a:buNone/>
            </a:pPr>
            <a:r>
              <a:rPr lang="en-US"/>
              <a:t>Edit Master text styles</a:t>
            </a:r>
          </a:p>
        </p:txBody>
      </p:sp>
      <p:sp>
        <p:nvSpPr>
          <p:cNvPr id="5" name="Date Placeholder 4"/>
          <p:cNvSpPr>
            <a:spLocks noGrp="1"/>
          </p:cNvSpPr>
          <p:nvPr>
            <p:ph type="dt" sz="half" idx="10"/>
          </p:nvPr>
        </p:nvSpPr>
        <p:spPr/>
        <p:txBody>
          <a:bodyPr/>
          <a:lstStyle/>
          <a:p>
            <a:fld id="{B61BEF0D-F0BB-DE4B-95CE-6DB70DBA9567}" type="datetimeFigureOut">
              <a:rPr lang="en-US" dirty="0"/>
              <a:pPr/>
              <a:t>11/7/18</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9"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D57F1E4F-1CFF-5643-939E-217C01CDF565}" type="slidenum">
              <a:rPr lang="en-US" dirty="0"/>
              <a:pPr/>
              <a:t>‹#›</a:t>
            </a:fld>
            <a:endParaRPr lang="en-US" dirty="0"/>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12" name="Title 1"/>
          <p:cNvSpPr>
            <a:spLocks noGrp="1"/>
          </p:cNvSpPr>
          <p:nvPr>
            <p:ph type="title"/>
          </p:nvPr>
        </p:nvSpPr>
        <p:spPr>
          <a:xfrm>
            <a:off x="2849949" y="609600"/>
            <a:ext cx="8393926" cy="2895600"/>
          </a:xfrm>
        </p:spPr>
        <p:txBody>
          <a:bodyPr anchor="ctr">
            <a:normAutofit/>
          </a:bodyPr>
          <a:lstStyle>
            <a:lvl1pPr algn="l">
              <a:defRPr sz="4800" b="0" cap="none"/>
            </a:lvl1pPr>
          </a:lstStyle>
          <a:p>
            <a:r>
              <a:rPr lang="en-US"/>
              <a:t>Click to edit Master title style</a:t>
            </a:r>
            <a:endParaRPr lang="en-US" dirty="0"/>
          </a:p>
        </p:txBody>
      </p:sp>
      <p:sp>
        <p:nvSpPr>
          <p:cNvPr id="21" name="Text Placeholder 9"/>
          <p:cNvSpPr>
            <a:spLocks noGrp="1"/>
          </p:cNvSpPr>
          <p:nvPr>
            <p:ph type="body" sz="quarter" idx="13"/>
          </p:nvPr>
        </p:nvSpPr>
        <p:spPr>
          <a:xfrm>
            <a:off x="2589212" y="4343400"/>
            <a:ext cx="8915400" cy="838200"/>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Edit Master text styles</a:t>
            </a:r>
          </a:p>
        </p:txBody>
      </p:sp>
      <p:sp>
        <p:nvSpPr>
          <p:cNvPr id="4" name="Text Placeholder 3"/>
          <p:cNvSpPr>
            <a:spLocks noGrp="1"/>
          </p:cNvSpPr>
          <p:nvPr>
            <p:ph type="body" sz="half" idx="2"/>
          </p:nvPr>
        </p:nvSpPr>
        <p:spPr>
          <a:xfrm>
            <a:off x="2589213" y="5181600"/>
            <a:ext cx="8915400" cy="729622"/>
          </a:xfrm>
        </p:spPr>
        <p:txBody>
          <a:bodyPr vert="horz" lIns="91440" tIns="45720" rIns="91440" bIns="45720" rtlCol="0" anchor="t">
            <a:normAutofit/>
          </a:bodyPr>
          <a:lstStyle>
            <a:lvl1pPr>
              <a:buNone/>
              <a:defRPr lang="en-US">
                <a:solidFill>
                  <a:schemeClr val="tx1">
                    <a:lumMod val="65000"/>
                    <a:lumOff val="35000"/>
                  </a:schemeClr>
                </a:solidFill>
              </a:defRPr>
            </a:lvl1pPr>
          </a:lstStyle>
          <a:p>
            <a:pPr marL="0" lvl="0" indent="0">
              <a:buNone/>
            </a:pPr>
            <a:r>
              <a:rPr lang="en-US"/>
              <a:t>Edit Master text styles</a:t>
            </a:r>
          </a:p>
        </p:txBody>
      </p:sp>
      <p:sp>
        <p:nvSpPr>
          <p:cNvPr id="5" name="Date Placeholder 4"/>
          <p:cNvSpPr>
            <a:spLocks noGrp="1"/>
          </p:cNvSpPr>
          <p:nvPr>
            <p:ph type="dt" sz="half" idx="10"/>
          </p:nvPr>
        </p:nvSpPr>
        <p:spPr/>
        <p:txBody>
          <a:bodyPr/>
          <a:lstStyle/>
          <a:p>
            <a:fld id="{B61BEF0D-F0BB-DE4B-95CE-6DB70DBA9567}" type="datetimeFigureOut">
              <a:rPr lang="en-US" dirty="0"/>
              <a:pPr/>
              <a:t>11/7/18</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11"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D57F1E4F-1CFF-5643-939E-217C01CDF565}" type="slidenum">
              <a:rPr lang="en-US" dirty="0"/>
              <a:pPr/>
              <a:t>‹#›</a:t>
            </a:fld>
            <a:endParaRPr lang="en-US" dirty="0"/>
          </a:p>
        </p:txBody>
      </p:sp>
      <p:sp>
        <p:nvSpPr>
          <p:cNvPr id="17" name="TextBox 16"/>
          <p:cNvSpPr txBox="1"/>
          <p:nvPr/>
        </p:nvSpPr>
        <p:spPr>
          <a:xfrm>
            <a:off x="2467652" y="648005"/>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
        <p:nvSpPr>
          <p:cNvPr id="18" name="TextBox 17"/>
          <p:cNvSpPr txBox="1"/>
          <p:nvPr/>
        </p:nvSpPr>
        <p:spPr>
          <a:xfrm>
            <a:off x="11114852" y="290530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2589212" y="627407"/>
            <a:ext cx="8915399" cy="2880020"/>
          </a:xfrm>
        </p:spPr>
        <p:txBody>
          <a:bodyPr anchor="ctr">
            <a:normAutofit/>
          </a:bodyPr>
          <a:lstStyle>
            <a:lvl1pPr algn="l">
              <a:defRPr sz="4800" b="0"/>
            </a:lvl1pPr>
          </a:lstStyle>
          <a:p>
            <a:r>
              <a:rPr lang="en-US"/>
              <a:t>Click to edit Master title style</a:t>
            </a:r>
            <a:endParaRPr lang="en-US" dirty="0"/>
          </a:p>
        </p:txBody>
      </p:sp>
      <p:sp>
        <p:nvSpPr>
          <p:cNvPr id="21" name="Text Placeholder 9"/>
          <p:cNvSpPr>
            <a:spLocks noGrp="1"/>
          </p:cNvSpPr>
          <p:nvPr>
            <p:ph type="body" sz="quarter" idx="13"/>
          </p:nvPr>
        </p:nvSpPr>
        <p:spPr>
          <a:xfrm>
            <a:off x="2589212" y="4343400"/>
            <a:ext cx="8915400" cy="838200"/>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Edit Master text styles</a:t>
            </a:r>
          </a:p>
        </p:txBody>
      </p:sp>
      <p:sp>
        <p:nvSpPr>
          <p:cNvPr id="4" name="Text Placeholder 3"/>
          <p:cNvSpPr>
            <a:spLocks noGrp="1"/>
          </p:cNvSpPr>
          <p:nvPr>
            <p:ph type="body" sz="half" idx="2"/>
          </p:nvPr>
        </p:nvSpPr>
        <p:spPr>
          <a:xfrm>
            <a:off x="2589213" y="5181600"/>
            <a:ext cx="8915400" cy="729622"/>
          </a:xfrm>
        </p:spPr>
        <p:txBody>
          <a:bodyPr vert="horz" lIns="91440" tIns="45720" rIns="91440" bIns="45720" rtlCol="0" anchor="t">
            <a:normAutofit/>
          </a:bodyPr>
          <a:lstStyle>
            <a:lvl1pPr>
              <a:buNone/>
              <a:defRPr lang="en-US">
                <a:solidFill>
                  <a:schemeClr val="tx1">
                    <a:lumMod val="65000"/>
                    <a:lumOff val="35000"/>
                  </a:schemeClr>
                </a:solidFill>
              </a:defRPr>
            </a:lvl1pPr>
          </a:lstStyle>
          <a:p>
            <a:pPr marL="0" lvl="0" indent="0">
              <a:buNone/>
            </a:pPr>
            <a:r>
              <a:rPr lang="en-US"/>
              <a:t>Edit Master text styles</a:t>
            </a:r>
          </a:p>
        </p:txBody>
      </p:sp>
      <p:sp>
        <p:nvSpPr>
          <p:cNvPr id="5" name="Date Placeholder 4"/>
          <p:cNvSpPr>
            <a:spLocks noGrp="1"/>
          </p:cNvSpPr>
          <p:nvPr>
            <p:ph type="dt" sz="half" idx="10"/>
          </p:nvPr>
        </p:nvSpPr>
        <p:spPr/>
        <p:txBody>
          <a:bodyPr/>
          <a:lstStyle/>
          <a:p>
            <a:fld id="{B61BEF0D-F0BB-DE4B-95CE-6DB70DBA9567}" type="datetimeFigureOut">
              <a:rPr lang="en-US" dirty="0"/>
              <a:pPr/>
              <a:t>11/7/18</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9"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D57F1E4F-1CFF-5643-939E-217C01CDF565}" type="slidenum">
              <a:rPr lang="en-US" dirty="0"/>
              <a:pPr/>
              <a:t>‹#›</a:t>
            </a:fld>
            <a:endParaRPr lang="en-US" dirty="0"/>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ncho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dirty="0"/>
              <a:pPr/>
              <a:t>11/7/18</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8"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294812" y="627405"/>
            <a:ext cx="2207601" cy="5283817"/>
          </a:xfrm>
        </p:spPr>
        <p:txBody>
          <a:bodyPr vert="eaVert" anchor="ctr"/>
          <a:lstStyle/>
          <a:p>
            <a:r>
              <a:rPr lang="en-US"/>
              <a:t>Click to edit Master title style</a:t>
            </a:r>
            <a:endParaRPr lang="en-US" dirty="0"/>
          </a:p>
        </p:txBody>
      </p:sp>
      <p:sp>
        <p:nvSpPr>
          <p:cNvPr id="3" name="Vertical Text Placeholder 2"/>
          <p:cNvSpPr>
            <a:spLocks noGrp="1"/>
          </p:cNvSpPr>
          <p:nvPr>
            <p:ph type="body" orient="vert" idx="1"/>
          </p:nvPr>
        </p:nvSpPr>
        <p:spPr>
          <a:xfrm>
            <a:off x="2589212" y="627405"/>
            <a:ext cx="6477000" cy="5283817"/>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dirty="0"/>
              <a:pPr/>
              <a:t>11/7/18</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8"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grpSp>
        <p:nvGrpSpPr>
          <p:cNvPr id="23" name="Group 22"/>
          <p:cNvGrpSpPr/>
          <p:nvPr/>
        </p:nvGrpSpPr>
        <p:grpSpPr>
          <a:xfrm>
            <a:off x="1" y="228600"/>
            <a:ext cx="2851516" cy="6638628"/>
            <a:chOff x="2487613" y="285750"/>
            <a:chExt cx="2428875" cy="5654676"/>
          </a:xfrm>
        </p:grpSpPr>
        <p:sp>
          <p:nvSpPr>
            <p:cNvPr id="24" name="Freeform 11"/>
            <p:cNvSpPr/>
            <p:nvPr/>
          </p:nvSpPr>
          <p:spPr bwMode="auto">
            <a:xfrm>
              <a:off x="2487613" y="2284413"/>
              <a:ext cx="85725" cy="533400"/>
            </a:xfrm>
            <a:custGeom>
              <a:avLst/>
              <a:gdLst/>
              <a:ahLst/>
              <a:cxnLst/>
              <a:rect l="0" t="0" r="r" b="b"/>
              <a:pathLst>
                <a:path w="22" h="136">
                  <a:moveTo>
                    <a:pt x="22" y="136"/>
                  </a:moveTo>
                  <a:cubicBezTo>
                    <a:pt x="20" y="117"/>
                    <a:pt x="19" y="99"/>
                    <a:pt x="17" y="80"/>
                  </a:cubicBezTo>
                  <a:cubicBezTo>
                    <a:pt x="11" y="54"/>
                    <a:pt x="6" y="27"/>
                    <a:pt x="0" y="0"/>
                  </a:cubicBezTo>
                  <a:cubicBezTo>
                    <a:pt x="0" y="35"/>
                    <a:pt x="0" y="35"/>
                    <a:pt x="0" y="35"/>
                  </a:cubicBezTo>
                  <a:cubicBezTo>
                    <a:pt x="6" y="64"/>
                    <a:pt x="13" y="94"/>
                    <a:pt x="20" y="124"/>
                  </a:cubicBezTo>
                  <a:cubicBezTo>
                    <a:pt x="20" y="128"/>
                    <a:pt x="21" y="132"/>
                    <a:pt x="22" y="136"/>
                  </a:cubicBezTo>
                  <a:close/>
                </a:path>
              </a:pathLst>
            </a:custGeom>
            <a:solidFill>
              <a:schemeClr val="tx2">
                <a:alpha val="20000"/>
              </a:schemeClr>
            </a:solidFill>
            <a:ln>
              <a:noFill/>
            </a:ln>
          </p:spPr>
        </p:sp>
        <p:sp>
          <p:nvSpPr>
            <p:cNvPr id="25" name="Freeform 12"/>
            <p:cNvSpPr/>
            <p:nvPr/>
          </p:nvSpPr>
          <p:spPr bwMode="auto">
            <a:xfrm>
              <a:off x="2597151" y="2779713"/>
              <a:ext cx="550863" cy="1978025"/>
            </a:xfrm>
            <a:custGeom>
              <a:avLst/>
              <a:gdLst/>
              <a:ahLst/>
              <a:cxnLst/>
              <a:rect l="0" t="0" r="r" b="b"/>
              <a:pathLst>
                <a:path w="140" h="504">
                  <a:moveTo>
                    <a:pt x="86" y="350"/>
                  </a:moveTo>
                  <a:cubicBezTo>
                    <a:pt x="103" y="402"/>
                    <a:pt x="120" y="453"/>
                    <a:pt x="139" y="504"/>
                  </a:cubicBezTo>
                  <a:cubicBezTo>
                    <a:pt x="139" y="495"/>
                    <a:pt x="139" y="487"/>
                    <a:pt x="140" y="478"/>
                  </a:cubicBezTo>
                  <a:cubicBezTo>
                    <a:pt x="124" y="435"/>
                    <a:pt x="109" y="391"/>
                    <a:pt x="95" y="347"/>
                  </a:cubicBezTo>
                  <a:cubicBezTo>
                    <a:pt x="58" y="233"/>
                    <a:pt x="27" y="117"/>
                    <a:pt x="0" y="0"/>
                  </a:cubicBezTo>
                  <a:cubicBezTo>
                    <a:pt x="2" y="20"/>
                    <a:pt x="4" y="41"/>
                    <a:pt x="6" y="61"/>
                  </a:cubicBezTo>
                  <a:cubicBezTo>
                    <a:pt x="30" y="158"/>
                    <a:pt x="56" y="255"/>
                    <a:pt x="86" y="350"/>
                  </a:cubicBezTo>
                  <a:close/>
                </a:path>
              </a:pathLst>
            </a:custGeom>
            <a:solidFill>
              <a:schemeClr val="tx2">
                <a:alpha val="20000"/>
              </a:schemeClr>
            </a:solidFill>
            <a:ln>
              <a:noFill/>
            </a:ln>
          </p:spPr>
        </p:sp>
        <p:sp>
          <p:nvSpPr>
            <p:cNvPr id="26" name="Freeform 13"/>
            <p:cNvSpPr/>
            <p:nvPr/>
          </p:nvSpPr>
          <p:spPr bwMode="auto">
            <a:xfrm>
              <a:off x="3175001" y="4730750"/>
              <a:ext cx="519113" cy="1209675"/>
            </a:xfrm>
            <a:custGeom>
              <a:avLst/>
              <a:gdLst/>
              <a:ahLst/>
              <a:cxnLst/>
              <a:rect l="0" t="0" r="r" b="b"/>
              <a:pathLst>
                <a:path w="132" h="308">
                  <a:moveTo>
                    <a:pt x="8" y="22"/>
                  </a:moveTo>
                  <a:cubicBezTo>
                    <a:pt x="5" y="15"/>
                    <a:pt x="2" y="8"/>
                    <a:pt x="0" y="0"/>
                  </a:cubicBezTo>
                  <a:cubicBezTo>
                    <a:pt x="0" y="10"/>
                    <a:pt x="0" y="19"/>
                    <a:pt x="0" y="29"/>
                  </a:cubicBezTo>
                  <a:cubicBezTo>
                    <a:pt x="21" y="85"/>
                    <a:pt x="44" y="140"/>
                    <a:pt x="68" y="194"/>
                  </a:cubicBezTo>
                  <a:cubicBezTo>
                    <a:pt x="85" y="232"/>
                    <a:pt x="104" y="270"/>
                    <a:pt x="123" y="308"/>
                  </a:cubicBezTo>
                  <a:cubicBezTo>
                    <a:pt x="132" y="308"/>
                    <a:pt x="132" y="308"/>
                    <a:pt x="132" y="308"/>
                  </a:cubicBezTo>
                  <a:cubicBezTo>
                    <a:pt x="113" y="269"/>
                    <a:pt x="94" y="230"/>
                    <a:pt x="77" y="190"/>
                  </a:cubicBezTo>
                  <a:cubicBezTo>
                    <a:pt x="52" y="135"/>
                    <a:pt x="29" y="79"/>
                    <a:pt x="8" y="22"/>
                  </a:cubicBezTo>
                  <a:close/>
                </a:path>
              </a:pathLst>
            </a:custGeom>
            <a:solidFill>
              <a:schemeClr val="tx2">
                <a:alpha val="20000"/>
              </a:schemeClr>
            </a:solidFill>
            <a:ln>
              <a:noFill/>
            </a:ln>
          </p:spPr>
        </p:sp>
        <p:sp>
          <p:nvSpPr>
            <p:cNvPr id="27" name="Freeform 14"/>
            <p:cNvSpPr/>
            <p:nvPr/>
          </p:nvSpPr>
          <p:spPr bwMode="auto">
            <a:xfrm>
              <a:off x="3305176" y="5630863"/>
              <a:ext cx="146050" cy="309563"/>
            </a:xfrm>
            <a:custGeom>
              <a:avLst/>
              <a:gdLst/>
              <a:ahLst/>
              <a:cxnLst/>
              <a:rect l="0" t="0" r="r" b="b"/>
              <a:pathLst>
                <a:path w="37" h="79">
                  <a:moveTo>
                    <a:pt x="28" y="79"/>
                  </a:moveTo>
                  <a:cubicBezTo>
                    <a:pt x="37" y="79"/>
                    <a:pt x="37" y="79"/>
                    <a:pt x="37" y="79"/>
                  </a:cubicBezTo>
                  <a:cubicBezTo>
                    <a:pt x="24" y="53"/>
                    <a:pt x="12" y="27"/>
                    <a:pt x="0" y="0"/>
                  </a:cubicBezTo>
                  <a:cubicBezTo>
                    <a:pt x="8" y="27"/>
                    <a:pt x="17" y="53"/>
                    <a:pt x="28" y="79"/>
                  </a:cubicBezTo>
                  <a:close/>
                </a:path>
              </a:pathLst>
            </a:custGeom>
            <a:solidFill>
              <a:schemeClr val="tx2">
                <a:alpha val="20000"/>
              </a:schemeClr>
            </a:solidFill>
            <a:ln>
              <a:noFill/>
            </a:ln>
          </p:spPr>
        </p:sp>
        <p:sp>
          <p:nvSpPr>
            <p:cNvPr id="28" name="Freeform 15"/>
            <p:cNvSpPr/>
            <p:nvPr/>
          </p:nvSpPr>
          <p:spPr bwMode="auto">
            <a:xfrm>
              <a:off x="2573338" y="2817813"/>
              <a:ext cx="700088" cy="2835275"/>
            </a:xfrm>
            <a:custGeom>
              <a:avLst/>
              <a:gdLst/>
              <a:ahLst/>
              <a:cxnLst/>
              <a:rect l="0" t="0" r="r" b="b"/>
              <a:pathLst>
                <a:path w="178" h="722">
                  <a:moveTo>
                    <a:pt x="162" y="660"/>
                  </a:moveTo>
                  <a:cubicBezTo>
                    <a:pt x="145" y="618"/>
                    <a:pt x="130" y="576"/>
                    <a:pt x="116" y="534"/>
                  </a:cubicBezTo>
                  <a:cubicBezTo>
                    <a:pt x="84" y="437"/>
                    <a:pt x="59" y="337"/>
                    <a:pt x="40" y="236"/>
                  </a:cubicBezTo>
                  <a:cubicBezTo>
                    <a:pt x="29" y="175"/>
                    <a:pt x="20" y="113"/>
                    <a:pt x="12" y="51"/>
                  </a:cubicBezTo>
                  <a:cubicBezTo>
                    <a:pt x="8" y="34"/>
                    <a:pt x="4" y="17"/>
                    <a:pt x="0" y="0"/>
                  </a:cubicBezTo>
                  <a:cubicBezTo>
                    <a:pt x="8" y="79"/>
                    <a:pt x="19" y="159"/>
                    <a:pt x="33" y="237"/>
                  </a:cubicBezTo>
                  <a:cubicBezTo>
                    <a:pt x="51" y="339"/>
                    <a:pt x="76" y="439"/>
                    <a:pt x="107" y="537"/>
                  </a:cubicBezTo>
                  <a:cubicBezTo>
                    <a:pt x="123" y="586"/>
                    <a:pt x="141" y="634"/>
                    <a:pt x="160" y="681"/>
                  </a:cubicBezTo>
                  <a:cubicBezTo>
                    <a:pt x="166" y="695"/>
                    <a:pt x="172" y="708"/>
                    <a:pt x="178" y="722"/>
                  </a:cubicBezTo>
                  <a:cubicBezTo>
                    <a:pt x="176" y="717"/>
                    <a:pt x="175" y="713"/>
                    <a:pt x="174" y="708"/>
                  </a:cubicBezTo>
                  <a:cubicBezTo>
                    <a:pt x="169" y="692"/>
                    <a:pt x="165" y="676"/>
                    <a:pt x="162" y="660"/>
                  </a:cubicBezTo>
                  <a:close/>
                </a:path>
              </a:pathLst>
            </a:custGeom>
            <a:solidFill>
              <a:schemeClr val="tx2">
                <a:alpha val="20000"/>
              </a:schemeClr>
            </a:solidFill>
            <a:ln>
              <a:noFill/>
            </a:ln>
          </p:spPr>
        </p:sp>
        <p:sp>
          <p:nvSpPr>
            <p:cNvPr id="29" name="Freeform 16"/>
            <p:cNvSpPr/>
            <p:nvPr/>
          </p:nvSpPr>
          <p:spPr bwMode="auto">
            <a:xfrm>
              <a:off x="2506663" y="285750"/>
              <a:ext cx="90488" cy="2493963"/>
            </a:xfrm>
            <a:custGeom>
              <a:avLst/>
              <a:gdLst/>
              <a:ahLst/>
              <a:cxnLst/>
              <a:rect l="0" t="0" r="r" b="b"/>
              <a:pathLst>
                <a:path w="23" h="635">
                  <a:moveTo>
                    <a:pt x="11" y="577"/>
                  </a:moveTo>
                  <a:cubicBezTo>
                    <a:pt x="12" y="581"/>
                    <a:pt x="12" y="585"/>
                    <a:pt x="12" y="589"/>
                  </a:cubicBezTo>
                  <a:cubicBezTo>
                    <a:pt x="15" y="603"/>
                    <a:pt x="19" y="617"/>
                    <a:pt x="22" y="632"/>
                  </a:cubicBezTo>
                  <a:cubicBezTo>
                    <a:pt x="22" y="633"/>
                    <a:pt x="22" y="634"/>
                    <a:pt x="23" y="635"/>
                  </a:cubicBezTo>
                  <a:cubicBezTo>
                    <a:pt x="21" y="615"/>
                    <a:pt x="19" y="596"/>
                    <a:pt x="17" y="576"/>
                  </a:cubicBezTo>
                  <a:cubicBezTo>
                    <a:pt x="9" y="474"/>
                    <a:pt x="5" y="372"/>
                    <a:pt x="5" y="269"/>
                  </a:cubicBezTo>
                  <a:cubicBezTo>
                    <a:pt x="6" y="179"/>
                    <a:pt x="9" y="90"/>
                    <a:pt x="15" y="0"/>
                  </a:cubicBezTo>
                  <a:cubicBezTo>
                    <a:pt x="12" y="0"/>
                    <a:pt x="12" y="0"/>
                    <a:pt x="12" y="0"/>
                  </a:cubicBezTo>
                  <a:cubicBezTo>
                    <a:pt x="5" y="89"/>
                    <a:pt x="2" y="179"/>
                    <a:pt x="1" y="269"/>
                  </a:cubicBezTo>
                  <a:cubicBezTo>
                    <a:pt x="0" y="372"/>
                    <a:pt x="3" y="474"/>
                    <a:pt x="11" y="577"/>
                  </a:cubicBezTo>
                  <a:close/>
                </a:path>
              </a:pathLst>
            </a:custGeom>
            <a:solidFill>
              <a:schemeClr val="tx2">
                <a:alpha val="20000"/>
              </a:schemeClr>
            </a:solidFill>
            <a:ln>
              <a:noFill/>
            </a:ln>
          </p:spPr>
        </p:sp>
        <p:sp>
          <p:nvSpPr>
            <p:cNvPr id="30" name="Freeform 17"/>
            <p:cNvSpPr/>
            <p:nvPr/>
          </p:nvSpPr>
          <p:spPr bwMode="auto">
            <a:xfrm>
              <a:off x="2554288" y="2598738"/>
              <a:ext cx="66675" cy="420688"/>
            </a:xfrm>
            <a:custGeom>
              <a:avLst/>
              <a:gdLst/>
              <a:ahLst/>
              <a:cxnLst/>
              <a:rect l="0" t="0" r="r" b="b"/>
              <a:pathLst>
                <a:path w="17" h="107">
                  <a:moveTo>
                    <a:pt x="0" y="0"/>
                  </a:moveTo>
                  <a:cubicBezTo>
                    <a:pt x="2" y="19"/>
                    <a:pt x="3" y="37"/>
                    <a:pt x="5" y="56"/>
                  </a:cubicBezTo>
                  <a:cubicBezTo>
                    <a:pt x="9" y="73"/>
                    <a:pt x="13" y="90"/>
                    <a:pt x="17" y="107"/>
                  </a:cubicBezTo>
                  <a:cubicBezTo>
                    <a:pt x="15" y="87"/>
                    <a:pt x="13" y="66"/>
                    <a:pt x="11" y="46"/>
                  </a:cubicBezTo>
                  <a:cubicBezTo>
                    <a:pt x="10" y="45"/>
                    <a:pt x="10" y="44"/>
                    <a:pt x="10" y="43"/>
                  </a:cubicBezTo>
                  <a:cubicBezTo>
                    <a:pt x="7" y="28"/>
                    <a:pt x="3" y="14"/>
                    <a:pt x="0" y="0"/>
                  </a:cubicBezTo>
                  <a:close/>
                </a:path>
              </a:pathLst>
            </a:custGeom>
            <a:solidFill>
              <a:schemeClr val="tx2">
                <a:alpha val="20000"/>
              </a:schemeClr>
            </a:solidFill>
            <a:ln>
              <a:noFill/>
            </a:ln>
          </p:spPr>
        </p:sp>
        <p:sp>
          <p:nvSpPr>
            <p:cNvPr id="31" name="Freeform 18"/>
            <p:cNvSpPr/>
            <p:nvPr/>
          </p:nvSpPr>
          <p:spPr bwMode="auto">
            <a:xfrm>
              <a:off x="3143251" y="4757738"/>
              <a:ext cx="161925" cy="873125"/>
            </a:xfrm>
            <a:custGeom>
              <a:avLst/>
              <a:gdLst/>
              <a:ahLst/>
              <a:cxnLst/>
              <a:rect l="0" t="0" r="r" b="b"/>
              <a:pathLst>
                <a:path w="41" h="222">
                  <a:moveTo>
                    <a:pt x="0" y="0"/>
                  </a:moveTo>
                  <a:cubicBezTo>
                    <a:pt x="0" y="31"/>
                    <a:pt x="2" y="62"/>
                    <a:pt x="5" y="93"/>
                  </a:cubicBezTo>
                  <a:cubicBezTo>
                    <a:pt x="8" y="117"/>
                    <a:pt x="12" y="142"/>
                    <a:pt x="17" y="166"/>
                  </a:cubicBezTo>
                  <a:cubicBezTo>
                    <a:pt x="19" y="172"/>
                    <a:pt x="22" y="178"/>
                    <a:pt x="24" y="184"/>
                  </a:cubicBezTo>
                  <a:cubicBezTo>
                    <a:pt x="30" y="197"/>
                    <a:pt x="35" y="209"/>
                    <a:pt x="41" y="222"/>
                  </a:cubicBezTo>
                  <a:cubicBezTo>
                    <a:pt x="40" y="219"/>
                    <a:pt x="39" y="215"/>
                    <a:pt x="38" y="212"/>
                  </a:cubicBezTo>
                  <a:cubicBezTo>
                    <a:pt x="26" y="172"/>
                    <a:pt x="18" y="132"/>
                    <a:pt x="13" y="92"/>
                  </a:cubicBezTo>
                  <a:cubicBezTo>
                    <a:pt x="11" y="68"/>
                    <a:pt x="9" y="45"/>
                    <a:pt x="8" y="22"/>
                  </a:cubicBezTo>
                  <a:cubicBezTo>
                    <a:pt x="8" y="21"/>
                    <a:pt x="7" y="20"/>
                    <a:pt x="7" y="18"/>
                  </a:cubicBezTo>
                  <a:cubicBezTo>
                    <a:pt x="5" y="12"/>
                    <a:pt x="2" y="6"/>
                    <a:pt x="0" y="0"/>
                  </a:cubicBezTo>
                  <a:close/>
                </a:path>
              </a:pathLst>
            </a:custGeom>
            <a:solidFill>
              <a:schemeClr val="tx2">
                <a:alpha val="20000"/>
              </a:schemeClr>
            </a:solidFill>
            <a:ln>
              <a:noFill/>
            </a:ln>
          </p:spPr>
        </p:sp>
        <p:sp>
          <p:nvSpPr>
            <p:cNvPr id="32" name="Freeform 19"/>
            <p:cNvSpPr/>
            <p:nvPr/>
          </p:nvSpPr>
          <p:spPr bwMode="auto">
            <a:xfrm>
              <a:off x="3148013" y="1282700"/>
              <a:ext cx="1768475" cy="3448050"/>
            </a:xfrm>
            <a:custGeom>
              <a:avLst/>
              <a:gdLst/>
              <a:ahLst/>
              <a:cxnLst/>
              <a:rect l="0" t="0" r="r" b="b"/>
              <a:pathLst>
                <a:path w="450" h="878">
                  <a:moveTo>
                    <a:pt x="7" y="854"/>
                  </a:moveTo>
                  <a:cubicBezTo>
                    <a:pt x="10" y="772"/>
                    <a:pt x="26" y="691"/>
                    <a:pt x="50" y="613"/>
                  </a:cubicBezTo>
                  <a:cubicBezTo>
                    <a:pt x="75" y="535"/>
                    <a:pt x="109" y="460"/>
                    <a:pt x="149" y="388"/>
                  </a:cubicBezTo>
                  <a:cubicBezTo>
                    <a:pt x="189" y="316"/>
                    <a:pt x="235" y="248"/>
                    <a:pt x="285" y="183"/>
                  </a:cubicBezTo>
                  <a:cubicBezTo>
                    <a:pt x="310" y="151"/>
                    <a:pt x="337" y="119"/>
                    <a:pt x="364" y="89"/>
                  </a:cubicBezTo>
                  <a:cubicBezTo>
                    <a:pt x="378" y="74"/>
                    <a:pt x="392" y="58"/>
                    <a:pt x="406" y="44"/>
                  </a:cubicBezTo>
                  <a:cubicBezTo>
                    <a:pt x="421" y="29"/>
                    <a:pt x="435" y="15"/>
                    <a:pt x="450" y="1"/>
                  </a:cubicBezTo>
                  <a:cubicBezTo>
                    <a:pt x="450" y="0"/>
                    <a:pt x="450" y="0"/>
                    <a:pt x="450" y="0"/>
                  </a:cubicBezTo>
                  <a:cubicBezTo>
                    <a:pt x="434" y="14"/>
                    <a:pt x="420" y="28"/>
                    <a:pt x="405" y="43"/>
                  </a:cubicBezTo>
                  <a:cubicBezTo>
                    <a:pt x="391" y="57"/>
                    <a:pt x="377" y="72"/>
                    <a:pt x="363" y="88"/>
                  </a:cubicBezTo>
                  <a:cubicBezTo>
                    <a:pt x="335" y="118"/>
                    <a:pt x="308" y="149"/>
                    <a:pt x="283" y="181"/>
                  </a:cubicBezTo>
                  <a:cubicBezTo>
                    <a:pt x="232" y="246"/>
                    <a:pt x="185" y="314"/>
                    <a:pt x="145" y="386"/>
                  </a:cubicBezTo>
                  <a:cubicBezTo>
                    <a:pt x="104" y="457"/>
                    <a:pt x="70" y="533"/>
                    <a:pt x="45" y="611"/>
                  </a:cubicBezTo>
                  <a:cubicBezTo>
                    <a:pt x="19" y="690"/>
                    <a:pt x="3" y="771"/>
                    <a:pt x="0" y="854"/>
                  </a:cubicBezTo>
                  <a:cubicBezTo>
                    <a:pt x="0" y="856"/>
                    <a:pt x="0" y="857"/>
                    <a:pt x="0" y="859"/>
                  </a:cubicBezTo>
                  <a:cubicBezTo>
                    <a:pt x="2" y="865"/>
                    <a:pt x="4" y="872"/>
                    <a:pt x="7" y="878"/>
                  </a:cubicBezTo>
                  <a:cubicBezTo>
                    <a:pt x="7" y="870"/>
                    <a:pt x="7" y="862"/>
                    <a:pt x="7" y="854"/>
                  </a:cubicBezTo>
                  <a:close/>
                </a:path>
              </a:pathLst>
            </a:custGeom>
            <a:solidFill>
              <a:schemeClr val="tx2">
                <a:alpha val="20000"/>
              </a:schemeClr>
            </a:solidFill>
            <a:ln>
              <a:noFill/>
            </a:ln>
          </p:spPr>
        </p:sp>
        <p:sp>
          <p:nvSpPr>
            <p:cNvPr id="33" name="Freeform 20"/>
            <p:cNvSpPr/>
            <p:nvPr/>
          </p:nvSpPr>
          <p:spPr bwMode="auto">
            <a:xfrm>
              <a:off x="3273426" y="5653088"/>
              <a:ext cx="138113" cy="287338"/>
            </a:xfrm>
            <a:custGeom>
              <a:avLst/>
              <a:gdLst/>
              <a:ahLst/>
              <a:cxnLst/>
              <a:rect l="0" t="0" r="r" b="b"/>
              <a:pathLst>
                <a:path w="35" h="73">
                  <a:moveTo>
                    <a:pt x="0" y="0"/>
                  </a:moveTo>
                  <a:cubicBezTo>
                    <a:pt x="7" y="24"/>
                    <a:pt x="16" y="49"/>
                    <a:pt x="26" y="73"/>
                  </a:cubicBezTo>
                  <a:cubicBezTo>
                    <a:pt x="35" y="73"/>
                    <a:pt x="35" y="73"/>
                    <a:pt x="35" y="73"/>
                  </a:cubicBezTo>
                  <a:cubicBezTo>
                    <a:pt x="23" y="49"/>
                    <a:pt x="11" y="24"/>
                    <a:pt x="0" y="0"/>
                  </a:cubicBezTo>
                  <a:close/>
                </a:path>
              </a:pathLst>
            </a:custGeom>
            <a:solidFill>
              <a:schemeClr val="tx2">
                <a:alpha val="20000"/>
              </a:schemeClr>
            </a:solidFill>
            <a:ln>
              <a:noFill/>
            </a:ln>
          </p:spPr>
        </p:sp>
        <p:sp>
          <p:nvSpPr>
            <p:cNvPr id="34" name="Freeform 21"/>
            <p:cNvSpPr/>
            <p:nvPr/>
          </p:nvSpPr>
          <p:spPr bwMode="auto">
            <a:xfrm>
              <a:off x="3143251" y="4656138"/>
              <a:ext cx="31750" cy="188913"/>
            </a:xfrm>
            <a:custGeom>
              <a:avLst/>
              <a:gdLst/>
              <a:ahLst/>
              <a:cxnLst/>
              <a:rect l="0" t="0" r="r" b="b"/>
              <a:pathLst>
                <a:path w="8" h="48">
                  <a:moveTo>
                    <a:pt x="7" y="44"/>
                  </a:moveTo>
                  <a:cubicBezTo>
                    <a:pt x="7" y="46"/>
                    <a:pt x="8" y="47"/>
                    <a:pt x="8" y="48"/>
                  </a:cubicBezTo>
                  <a:cubicBezTo>
                    <a:pt x="8" y="38"/>
                    <a:pt x="8" y="29"/>
                    <a:pt x="8" y="19"/>
                  </a:cubicBezTo>
                  <a:cubicBezTo>
                    <a:pt x="5" y="13"/>
                    <a:pt x="3" y="6"/>
                    <a:pt x="1" y="0"/>
                  </a:cubicBezTo>
                  <a:cubicBezTo>
                    <a:pt x="0" y="9"/>
                    <a:pt x="0" y="17"/>
                    <a:pt x="0" y="26"/>
                  </a:cubicBezTo>
                  <a:cubicBezTo>
                    <a:pt x="2" y="32"/>
                    <a:pt x="5" y="38"/>
                    <a:pt x="7" y="44"/>
                  </a:cubicBezTo>
                  <a:close/>
                </a:path>
              </a:pathLst>
            </a:custGeom>
            <a:solidFill>
              <a:schemeClr val="tx2">
                <a:alpha val="20000"/>
              </a:schemeClr>
            </a:solidFill>
            <a:ln>
              <a:noFill/>
            </a:ln>
          </p:spPr>
        </p:sp>
        <p:sp>
          <p:nvSpPr>
            <p:cNvPr id="35" name="Freeform 22"/>
            <p:cNvSpPr/>
            <p:nvPr/>
          </p:nvSpPr>
          <p:spPr bwMode="auto">
            <a:xfrm>
              <a:off x="3211513" y="5410200"/>
              <a:ext cx="203200" cy="530225"/>
            </a:xfrm>
            <a:custGeom>
              <a:avLst/>
              <a:gdLst/>
              <a:ahLst/>
              <a:cxnLst/>
              <a:rect l="0" t="0" r="r" b="b"/>
              <a:pathLst>
                <a:path w="52" h="135">
                  <a:moveTo>
                    <a:pt x="7" y="18"/>
                  </a:moveTo>
                  <a:cubicBezTo>
                    <a:pt x="5" y="12"/>
                    <a:pt x="2" y="6"/>
                    <a:pt x="0" y="0"/>
                  </a:cubicBezTo>
                  <a:cubicBezTo>
                    <a:pt x="3" y="16"/>
                    <a:pt x="7" y="32"/>
                    <a:pt x="12" y="48"/>
                  </a:cubicBezTo>
                  <a:cubicBezTo>
                    <a:pt x="13" y="53"/>
                    <a:pt x="14" y="57"/>
                    <a:pt x="16" y="62"/>
                  </a:cubicBezTo>
                  <a:cubicBezTo>
                    <a:pt x="27" y="86"/>
                    <a:pt x="39" y="111"/>
                    <a:pt x="51" y="135"/>
                  </a:cubicBezTo>
                  <a:cubicBezTo>
                    <a:pt x="52" y="135"/>
                    <a:pt x="52" y="135"/>
                    <a:pt x="52" y="135"/>
                  </a:cubicBezTo>
                  <a:cubicBezTo>
                    <a:pt x="41" y="109"/>
                    <a:pt x="32" y="83"/>
                    <a:pt x="24" y="56"/>
                  </a:cubicBezTo>
                  <a:cubicBezTo>
                    <a:pt x="18" y="43"/>
                    <a:pt x="13" y="31"/>
                    <a:pt x="7" y="18"/>
                  </a:cubicBezTo>
                  <a:close/>
                </a:path>
              </a:pathLst>
            </a:custGeom>
            <a:solidFill>
              <a:schemeClr val="tx2">
                <a:alpha val="20000"/>
              </a:schemeClr>
            </a:solidFill>
            <a:ln>
              <a:noFill/>
            </a:ln>
          </p:spPr>
        </p:sp>
      </p:grpSp>
      <p:grpSp>
        <p:nvGrpSpPr>
          <p:cNvPr id="10" name="Group 9"/>
          <p:cNvGrpSpPr/>
          <p:nvPr/>
        </p:nvGrpSpPr>
        <p:grpSpPr>
          <a:xfrm>
            <a:off x="27221" y="-786"/>
            <a:ext cx="2356674" cy="6854039"/>
            <a:chOff x="6627813" y="194833"/>
            <a:chExt cx="1952625" cy="5678918"/>
          </a:xfrm>
        </p:grpSpPr>
        <p:sp>
          <p:nvSpPr>
            <p:cNvPr id="11" name="Freeform 27"/>
            <p:cNvSpPr/>
            <p:nvPr/>
          </p:nvSpPr>
          <p:spPr bwMode="auto">
            <a:xfrm>
              <a:off x="6627813" y="194833"/>
              <a:ext cx="409575" cy="3646488"/>
            </a:xfrm>
            <a:custGeom>
              <a:avLst/>
              <a:gdLst/>
              <a:ahLst/>
              <a:cxnLst/>
              <a:rect l="0" t="0" r="r" b="b"/>
              <a:pathLst>
                <a:path w="103" h="920">
                  <a:moveTo>
                    <a:pt x="7" y="210"/>
                  </a:moveTo>
                  <a:cubicBezTo>
                    <a:pt x="11" y="288"/>
                    <a:pt x="17" y="367"/>
                    <a:pt x="26" y="445"/>
                  </a:cubicBezTo>
                  <a:cubicBezTo>
                    <a:pt x="34" y="523"/>
                    <a:pt x="44" y="601"/>
                    <a:pt x="57" y="679"/>
                  </a:cubicBezTo>
                  <a:cubicBezTo>
                    <a:pt x="69" y="757"/>
                    <a:pt x="84" y="834"/>
                    <a:pt x="101" y="911"/>
                  </a:cubicBezTo>
                  <a:cubicBezTo>
                    <a:pt x="102" y="914"/>
                    <a:pt x="103" y="917"/>
                    <a:pt x="103" y="920"/>
                  </a:cubicBezTo>
                  <a:cubicBezTo>
                    <a:pt x="102" y="905"/>
                    <a:pt x="100" y="889"/>
                    <a:pt x="99" y="874"/>
                  </a:cubicBezTo>
                  <a:cubicBezTo>
                    <a:pt x="99" y="871"/>
                    <a:pt x="99" y="868"/>
                    <a:pt x="99" y="866"/>
                  </a:cubicBezTo>
                  <a:cubicBezTo>
                    <a:pt x="85" y="803"/>
                    <a:pt x="73" y="741"/>
                    <a:pt x="63" y="678"/>
                  </a:cubicBezTo>
                  <a:cubicBezTo>
                    <a:pt x="50" y="600"/>
                    <a:pt x="39" y="523"/>
                    <a:pt x="30" y="444"/>
                  </a:cubicBezTo>
                  <a:cubicBezTo>
                    <a:pt x="21" y="366"/>
                    <a:pt x="14" y="288"/>
                    <a:pt x="9" y="209"/>
                  </a:cubicBezTo>
                  <a:cubicBezTo>
                    <a:pt x="7" y="170"/>
                    <a:pt x="5" y="131"/>
                    <a:pt x="3" y="92"/>
                  </a:cubicBezTo>
                  <a:cubicBezTo>
                    <a:pt x="2" y="61"/>
                    <a:pt x="1" y="31"/>
                    <a:pt x="1" y="0"/>
                  </a:cubicBezTo>
                  <a:cubicBezTo>
                    <a:pt x="0" y="0"/>
                    <a:pt x="0" y="0"/>
                    <a:pt x="0" y="0"/>
                  </a:cubicBezTo>
                  <a:cubicBezTo>
                    <a:pt x="0" y="31"/>
                    <a:pt x="1" y="61"/>
                    <a:pt x="1" y="92"/>
                  </a:cubicBezTo>
                  <a:cubicBezTo>
                    <a:pt x="3" y="131"/>
                    <a:pt x="4" y="170"/>
                    <a:pt x="7" y="210"/>
                  </a:cubicBezTo>
                  <a:close/>
                </a:path>
              </a:pathLst>
            </a:custGeom>
            <a:solidFill>
              <a:schemeClr val="tx2"/>
            </a:solidFill>
            <a:ln>
              <a:noFill/>
            </a:ln>
          </p:spPr>
        </p:sp>
        <p:sp>
          <p:nvSpPr>
            <p:cNvPr id="12" name="Freeform 28"/>
            <p:cNvSpPr/>
            <p:nvPr/>
          </p:nvSpPr>
          <p:spPr bwMode="auto">
            <a:xfrm>
              <a:off x="7061201" y="3771900"/>
              <a:ext cx="350838" cy="1309688"/>
            </a:xfrm>
            <a:custGeom>
              <a:avLst/>
              <a:gdLst/>
              <a:ahLst/>
              <a:cxnLst/>
              <a:rect l="0" t="0" r="r" b="b"/>
              <a:pathLst>
                <a:path w="88" h="330">
                  <a:moveTo>
                    <a:pt x="53" y="229"/>
                  </a:moveTo>
                  <a:cubicBezTo>
                    <a:pt x="64" y="263"/>
                    <a:pt x="75" y="297"/>
                    <a:pt x="88" y="330"/>
                  </a:cubicBezTo>
                  <a:cubicBezTo>
                    <a:pt x="88" y="323"/>
                    <a:pt x="88" y="315"/>
                    <a:pt x="88" y="308"/>
                  </a:cubicBezTo>
                  <a:cubicBezTo>
                    <a:pt x="88" y="307"/>
                    <a:pt x="88" y="305"/>
                    <a:pt x="88" y="304"/>
                  </a:cubicBezTo>
                  <a:cubicBezTo>
                    <a:pt x="79" y="278"/>
                    <a:pt x="70" y="252"/>
                    <a:pt x="62" y="226"/>
                  </a:cubicBezTo>
                  <a:cubicBezTo>
                    <a:pt x="38" y="152"/>
                    <a:pt x="17" y="76"/>
                    <a:pt x="0" y="0"/>
                  </a:cubicBezTo>
                  <a:cubicBezTo>
                    <a:pt x="2" y="21"/>
                    <a:pt x="4" y="42"/>
                    <a:pt x="7" y="63"/>
                  </a:cubicBezTo>
                  <a:cubicBezTo>
                    <a:pt x="21" y="119"/>
                    <a:pt x="36" y="174"/>
                    <a:pt x="53" y="229"/>
                  </a:cubicBezTo>
                  <a:close/>
                </a:path>
              </a:pathLst>
            </a:custGeom>
            <a:solidFill>
              <a:schemeClr val="tx2"/>
            </a:solidFill>
            <a:ln>
              <a:noFill/>
            </a:ln>
          </p:spPr>
        </p:sp>
        <p:sp>
          <p:nvSpPr>
            <p:cNvPr id="13" name="Freeform 29"/>
            <p:cNvSpPr/>
            <p:nvPr/>
          </p:nvSpPr>
          <p:spPr bwMode="auto">
            <a:xfrm>
              <a:off x="7439026" y="5053013"/>
              <a:ext cx="357188" cy="820738"/>
            </a:xfrm>
            <a:custGeom>
              <a:avLst/>
              <a:gdLst/>
              <a:ahLst/>
              <a:cxnLst/>
              <a:rect l="0" t="0" r="r" b="b"/>
              <a:pathLst>
                <a:path w="90" h="207">
                  <a:moveTo>
                    <a:pt x="6" y="15"/>
                  </a:moveTo>
                  <a:cubicBezTo>
                    <a:pt x="4" y="10"/>
                    <a:pt x="2" y="5"/>
                    <a:pt x="0" y="0"/>
                  </a:cubicBezTo>
                  <a:cubicBezTo>
                    <a:pt x="0" y="9"/>
                    <a:pt x="0" y="19"/>
                    <a:pt x="1" y="29"/>
                  </a:cubicBezTo>
                  <a:cubicBezTo>
                    <a:pt x="14" y="62"/>
                    <a:pt x="27" y="95"/>
                    <a:pt x="42" y="127"/>
                  </a:cubicBezTo>
                  <a:cubicBezTo>
                    <a:pt x="54" y="154"/>
                    <a:pt x="67" y="181"/>
                    <a:pt x="80" y="207"/>
                  </a:cubicBezTo>
                  <a:cubicBezTo>
                    <a:pt x="90" y="207"/>
                    <a:pt x="90" y="207"/>
                    <a:pt x="90" y="207"/>
                  </a:cubicBezTo>
                  <a:cubicBezTo>
                    <a:pt x="76" y="180"/>
                    <a:pt x="63" y="152"/>
                    <a:pt x="50" y="123"/>
                  </a:cubicBezTo>
                  <a:cubicBezTo>
                    <a:pt x="34" y="88"/>
                    <a:pt x="20" y="51"/>
                    <a:pt x="6" y="15"/>
                  </a:cubicBezTo>
                  <a:close/>
                </a:path>
              </a:pathLst>
            </a:custGeom>
            <a:solidFill>
              <a:schemeClr val="tx2"/>
            </a:solidFill>
            <a:ln>
              <a:noFill/>
            </a:ln>
          </p:spPr>
        </p:sp>
        <p:sp>
          <p:nvSpPr>
            <p:cNvPr id="14" name="Freeform 30"/>
            <p:cNvSpPr/>
            <p:nvPr/>
          </p:nvSpPr>
          <p:spPr bwMode="auto">
            <a:xfrm>
              <a:off x="7037388" y="3811588"/>
              <a:ext cx="457200" cy="1852613"/>
            </a:xfrm>
            <a:custGeom>
              <a:avLst/>
              <a:gdLst/>
              <a:ahLst/>
              <a:cxnLst/>
              <a:rect l="0" t="0" r="r" b="b"/>
              <a:pathLst>
                <a:path w="115" h="467">
                  <a:moveTo>
                    <a:pt x="101" y="409"/>
                  </a:moveTo>
                  <a:cubicBezTo>
                    <a:pt x="93" y="388"/>
                    <a:pt x="85" y="366"/>
                    <a:pt x="78" y="344"/>
                  </a:cubicBezTo>
                  <a:cubicBezTo>
                    <a:pt x="57" y="281"/>
                    <a:pt x="41" y="216"/>
                    <a:pt x="29" y="151"/>
                  </a:cubicBezTo>
                  <a:cubicBezTo>
                    <a:pt x="22" y="119"/>
                    <a:pt x="17" y="86"/>
                    <a:pt x="13" y="53"/>
                  </a:cubicBezTo>
                  <a:cubicBezTo>
                    <a:pt x="9" y="35"/>
                    <a:pt x="4" y="18"/>
                    <a:pt x="0" y="0"/>
                  </a:cubicBezTo>
                  <a:cubicBezTo>
                    <a:pt x="5" y="51"/>
                    <a:pt x="12" y="102"/>
                    <a:pt x="21" y="152"/>
                  </a:cubicBezTo>
                  <a:cubicBezTo>
                    <a:pt x="33" y="218"/>
                    <a:pt x="49" y="283"/>
                    <a:pt x="69" y="347"/>
                  </a:cubicBezTo>
                  <a:cubicBezTo>
                    <a:pt x="79" y="378"/>
                    <a:pt x="90" y="410"/>
                    <a:pt x="103" y="441"/>
                  </a:cubicBezTo>
                  <a:cubicBezTo>
                    <a:pt x="107" y="449"/>
                    <a:pt x="111" y="458"/>
                    <a:pt x="115" y="467"/>
                  </a:cubicBezTo>
                  <a:cubicBezTo>
                    <a:pt x="114" y="464"/>
                    <a:pt x="113" y="461"/>
                    <a:pt x="112" y="458"/>
                  </a:cubicBezTo>
                  <a:cubicBezTo>
                    <a:pt x="108" y="442"/>
                    <a:pt x="104" y="425"/>
                    <a:pt x="101" y="409"/>
                  </a:cubicBezTo>
                  <a:close/>
                </a:path>
              </a:pathLst>
            </a:custGeom>
            <a:solidFill>
              <a:schemeClr val="tx2"/>
            </a:solidFill>
            <a:ln>
              <a:noFill/>
            </a:ln>
          </p:spPr>
        </p:sp>
        <p:sp>
          <p:nvSpPr>
            <p:cNvPr id="15" name="Freeform 31"/>
            <p:cNvSpPr/>
            <p:nvPr/>
          </p:nvSpPr>
          <p:spPr bwMode="auto">
            <a:xfrm>
              <a:off x="6992938" y="1263650"/>
              <a:ext cx="144463" cy="2508250"/>
            </a:xfrm>
            <a:custGeom>
              <a:avLst/>
              <a:gdLst/>
              <a:ahLst/>
              <a:cxnLst/>
              <a:rect l="0" t="0" r="r" b="b"/>
              <a:pathLst>
                <a:path w="36" h="633">
                  <a:moveTo>
                    <a:pt x="17" y="633"/>
                  </a:moveTo>
                  <a:cubicBezTo>
                    <a:pt x="15" y="621"/>
                    <a:pt x="14" y="609"/>
                    <a:pt x="13" y="597"/>
                  </a:cubicBezTo>
                  <a:cubicBezTo>
                    <a:pt x="8" y="530"/>
                    <a:pt x="5" y="464"/>
                    <a:pt x="5" y="398"/>
                  </a:cubicBezTo>
                  <a:cubicBezTo>
                    <a:pt x="5" y="331"/>
                    <a:pt x="8" y="265"/>
                    <a:pt x="13" y="198"/>
                  </a:cubicBezTo>
                  <a:cubicBezTo>
                    <a:pt x="15" y="165"/>
                    <a:pt x="18" y="132"/>
                    <a:pt x="22" y="99"/>
                  </a:cubicBezTo>
                  <a:cubicBezTo>
                    <a:pt x="26" y="66"/>
                    <a:pt x="30" y="33"/>
                    <a:pt x="36" y="0"/>
                  </a:cubicBezTo>
                  <a:cubicBezTo>
                    <a:pt x="35" y="0"/>
                    <a:pt x="35" y="0"/>
                    <a:pt x="35" y="0"/>
                  </a:cubicBezTo>
                  <a:cubicBezTo>
                    <a:pt x="29" y="33"/>
                    <a:pt x="24" y="66"/>
                    <a:pt x="20" y="99"/>
                  </a:cubicBezTo>
                  <a:cubicBezTo>
                    <a:pt x="16" y="132"/>
                    <a:pt x="13" y="165"/>
                    <a:pt x="10" y="198"/>
                  </a:cubicBezTo>
                  <a:cubicBezTo>
                    <a:pt x="4" y="264"/>
                    <a:pt x="1" y="331"/>
                    <a:pt x="1" y="398"/>
                  </a:cubicBezTo>
                  <a:cubicBezTo>
                    <a:pt x="0" y="461"/>
                    <a:pt x="2" y="525"/>
                    <a:pt x="7" y="589"/>
                  </a:cubicBezTo>
                  <a:cubicBezTo>
                    <a:pt x="10" y="603"/>
                    <a:pt x="13" y="618"/>
                    <a:pt x="16" y="632"/>
                  </a:cubicBezTo>
                  <a:cubicBezTo>
                    <a:pt x="16" y="632"/>
                    <a:pt x="17" y="633"/>
                    <a:pt x="17" y="633"/>
                  </a:cubicBezTo>
                  <a:close/>
                </a:path>
              </a:pathLst>
            </a:custGeom>
            <a:solidFill>
              <a:schemeClr val="tx2"/>
            </a:solidFill>
            <a:ln>
              <a:noFill/>
            </a:ln>
          </p:spPr>
        </p:sp>
        <p:sp>
          <p:nvSpPr>
            <p:cNvPr id="16" name="Freeform 32"/>
            <p:cNvSpPr/>
            <p:nvPr/>
          </p:nvSpPr>
          <p:spPr bwMode="auto">
            <a:xfrm>
              <a:off x="7526338" y="5640388"/>
              <a:ext cx="111125" cy="233363"/>
            </a:xfrm>
            <a:custGeom>
              <a:avLst/>
              <a:gdLst/>
              <a:ahLst/>
              <a:cxnLst/>
              <a:rect l="0" t="0" r="r" b="b"/>
              <a:pathLst>
                <a:path w="28" h="59">
                  <a:moveTo>
                    <a:pt x="22" y="59"/>
                  </a:moveTo>
                  <a:cubicBezTo>
                    <a:pt x="28" y="59"/>
                    <a:pt x="28" y="59"/>
                    <a:pt x="28" y="59"/>
                  </a:cubicBezTo>
                  <a:cubicBezTo>
                    <a:pt x="18" y="40"/>
                    <a:pt x="9" y="20"/>
                    <a:pt x="0" y="0"/>
                  </a:cubicBezTo>
                  <a:cubicBezTo>
                    <a:pt x="6" y="20"/>
                    <a:pt x="13" y="40"/>
                    <a:pt x="22" y="59"/>
                  </a:cubicBezTo>
                  <a:close/>
                </a:path>
              </a:pathLst>
            </a:custGeom>
            <a:solidFill>
              <a:schemeClr val="tx2"/>
            </a:solidFill>
            <a:ln>
              <a:noFill/>
            </a:ln>
          </p:spPr>
        </p:sp>
        <p:sp>
          <p:nvSpPr>
            <p:cNvPr id="17" name="Freeform 33"/>
            <p:cNvSpPr/>
            <p:nvPr/>
          </p:nvSpPr>
          <p:spPr bwMode="auto">
            <a:xfrm>
              <a:off x="7021513" y="3598863"/>
              <a:ext cx="68263" cy="423863"/>
            </a:xfrm>
            <a:custGeom>
              <a:avLst/>
              <a:gdLst/>
              <a:ahLst/>
              <a:cxnLst/>
              <a:rect l="0" t="0" r="r" b="b"/>
              <a:pathLst>
                <a:path w="17" h="107">
                  <a:moveTo>
                    <a:pt x="4" y="54"/>
                  </a:moveTo>
                  <a:cubicBezTo>
                    <a:pt x="8" y="72"/>
                    <a:pt x="13" y="89"/>
                    <a:pt x="17" y="107"/>
                  </a:cubicBezTo>
                  <a:cubicBezTo>
                    <a:pt x="14" y="86"/>
                    <a:pt x="12" y="65"/>
                    <a:pt x="10" y="44"/>
                  </a:cubicBezTo>
                  <a:cubicBezTo>
                    <a:pt x="10" y="44"/>
                    <a:pt x="9" y="43"/>
                    <a:pt x="9" y="43"/>
                  </a:cubicBezTo>
                  <a:cubicBezTo>
                    <a:pt x="6" y="29"/>
                    <a:pt x="3" y="14"/>
                    <a:pt x="0" y="0"/>
                  </a:cubicBezTo>
                  <a:cubicBezTo>
                    <a:pt x="0" y="2"/>
                    <a:pt x="0" y="5"/>
                    <a:pt x="0" y="8"/>
                  </a:cubicBezTo>
                  <a:cubicBezTo>
                    <a:pt x="1" y="23"/>
                    <a:pt x="3" y="39"/>
                    <a:pt x="4" y="54"/>
                  </a:cubicBezTo>
                  <a:close/>
                </a:path>
              </a:pathLst>
            </a:custGeom>
            <a:solidFill>
              <a:schemeClr val="tx2"/>
            </a:solidFill>
            <a:ln>
              <a:noFill/>
            </a:ln>
          </p:spPr>
        </p:sp>
        <p:sp>
          <p:nvSpPr>
            <p:cNvPr id="18" name="Freeform 34"/>
            <p:cNvSpPr/>
            <p:nvPr/>
          </p:nvSpPr>
          <p:spPr bwMode="auto">
            <a:xfrm>
              <a:off x="7412038" y="2801938"/>
              <a:ext cx="1168400" cy="2251075"/>
            </a:xfrm>
            <a:custGeom>
              <a:avLst/>
              <a:gdLst/>
              <a:ahLst/>
              <a:cxnLst/>
              <a:rect l="0" t="0" r="r" b="b"/>
              <a:pathLst>
                <a:path w="294" h="568">
                  <a:moveTo>
                    <a:pt x="8" y="553"/>
                  </a:moveTo>
                  <a:cubicBezTo>
                    <a:pt x="9" y="501"/>
                    <a:pt x="19" y="448"/>
                    <a:pt x="35" y="397"/>
                  </a:cubicBezTo>
                  <a:cubicBezTo>
                    <a:pt x="51" y="347"/>
                    <a:pt x="73" y="298"/>
                    <a:pt x="99" y="252"/>
                  </a:cubicBezTo>
                  <a:cubicBezTo>
                    <a:pt x="124" y="205"/>
                    <a:pt x="154" y="161"/>
                    <a:pt x="187" y="119"/>
                  </a:cubicBezTo>
                  <a:cubicBezTo>
                    <a:pt x="203" y="98"/>
                    <a:pt x="220" y="77"/>
                    <a:pt x="238" y="58"/>
                  </a:cubicBezTo>
                  <a:cubicBezTo>
                    <a:pt x="247" y="48"/>
                    <a:pt x="256" y="38"/>
                    <a:pt x="265" y="28"/>
                  </a:cubicBezTo>
                  <a:cubicBezTo>
                    <a:pt x="274" y="19"/>
                    <a:pt x="284" y="9"/>
                    <a:pt x="294" y="0"/>
                  </a:cubicBezTo>
                  <a:cubicBezTo>
                    <a:pt x="293" y="0"/>
                    <a:pt x="293" y="0"/>
                    <a:pt x="293" y="0"/>
                  </a:cubicBezTo>
                  <a:cubicBezTo>
                    <a:pt x="283" y="9"/>
                    <a:pt x="273" y="18"/>
                    <a:pt x="264" y="27"/>
                  </a:cubicBezTo>
                  <a:cubicBezTo>
                    <a:pt x="255" y="37"/>
                    <a:pt x="246" y="47"/>
                    <a:pt x="237" y="56"/>
                  </a:cubicBezTo>
                  <a:cubicBezTo>
                    <a:pt x="218" y="76"/>
                    <a:pt x="201" y="96"/>
                    <a:pt x="185" y="117"/>
                  </a:cubicBezTo>
                  <a:cubicBezTo>
                    <a:pt x="151" y="159"/>
                    <a:pt x="121" y="203"/>
                    <a:pt x="95" y="249"/>
                  </a:cubicBezTo>
                  <a:cubicBezTo>
                    <a:pt x="68" y="296"/>
                    <a:pt x="46" y="345"/>
                    <a:pt x="30" y="396"/>
                  </a:cubicBezTo>
                  <a:cubicBezTo>
                    <a:pt x="13" y="445"/>
                    <a:pt x="3" y="497"/>
                    <a:pt x="0" y="549"/>
                  </a:cubicBezTo>
                  <a:cubicBezTo>
                    <a:pt x="3" y="555"/>
                    <a:pt x="5" y="561"/>
                    <a:pt x="7" y="568"/>
                  </a:cubicBezTo>
                  <a:cubicBezTo>
                    <a:pt x="7" y="563"/>
                    <a:pt x="7" y="558"/>
                    <a:pt x="8" y="553"/>
                  </a:cubicBezTo>
                  <a:close/>
                </a:path>
              </a:pathLst>
            </a:custGeom>
            <a:solidFill>
              <a:schemeClr val="tx2"/>
            </a:solidFill>
            <a:ln>
              <a:noFill/>
            </a:ln>
          </p:spPr>
        </p:sp>
        <p:sp>
          <p:nvSpPr>
            <p:cNvPr id="19" name="Freeform 35"/>
            <p:cNvSpPr/>
            <p:nvPr/>
          </p:nvSpPr>
          <p:spPr bwMode="auto">
            <a:xfrm>
              <a:off x="7494588" y="5664200"/>
              <a:ext cx="100013" cy="209550"/>
            </a:xfrm>
            <a:custGeom>
              <a:avLst/>
              <a:gdLst/>
              <a:ahLst/>
              <a:cxnLst/>
              <a:rect l="0" t="0" r="r" b="b"/>
              <a:pathLst>
                <a:path w="25" h="53">
                  <a:moveTo>
                    <a:pt x="0" y="0"/>
                  </a:moveTo>
                  <a:cubicBezTo>
                    <a:pt x="5" y="18"/>
                    <a:pt x="12" y="36"/>
                    <a:pt x="19" y="53"/>
                  </a:cubicBezTo>
                  <a:cubicBezTo>
                    <a:pt x="25" y="53"/>
                    <a:pt x="25" y="53"/>
                    <a:pt x="25" y="53"/>
                  </a:cubicBezTo>
                  <a:cubicBezTo>
                    <a:pt x="16" y="36"/>
                    <a:pt x="8" y="18"/>
                    <a:pt x="0" y="0"/>
                  </a:cubicBezTo>
                  <a:close/>
                </a:path>
              </a:pathLst>
            </a:custGeom>
            <a:solidFill>
              <a:schemeClr val="tx2"/>
            </a:solidFill>
            <a:ln>
              <a:noFill/>
            </a:ln>
          </p:spPr>
        </p:sp>
        <p:sp>
          <p:nvSpPr>
            <p:cNvPr id="20" name="Freeform 36"/>
            <p:cNvSpPr/>
            <p:nvPr/>
          </p:nvSpPr>
          <p:spPr bwMode="auto">
            <a:xfrm>
              <a:off x="7412038" y="5081588"/>
              <a:ext cx="114300" cy="558800"/>
            </a:xfrm>
            <a:custGeom>
              <a:avLst/>
              <a:gdLst/>
              <a:ahLst/>
              <a:cxnLst/>
              <a:rect l="0" t="0" r="r" b="b"/>
              <a:pathLst>
                <a:path w="29" h="141">
                  <a:moveTo>
                    <a:pt x="0" y="0"/>
                  </a:moveTo>
                  <a:cubicBezTo>
                    <a:pt x="0" y="30"/>
                    <a:pt x="2" y="60"/>
                    <a:pt x="7" y="89"/>
                  </a:cubicBezTo>
                  <a:cubicBezTo>
                    <a:pt x="11" y="98"/>
                    <a:pt x="14" y="108"/>
                    <a:pt x="18" y="117"/>
                  </a:cubicBezTo>
                  <a:cubicBezTo>
                    <a:pt x="22" y="125"/>
                    <a:pt x="25" y="133"/>
                    <a:pt x="29" y="141"/>
                  </a:cubicBezTo>
                  <a:cubicBezTo>
                    <a:pt x="28" y="139"/>
                    <a:pt x="28" y="137"/>
                    <a:pt x="27" y="135"/>
                  </a:cubicBezTo>
                  <a:cubicBezTo>
                    <a:pt x="16" y="98"/>
                    <a:pt x="10" y="60"/>
                    <a:pt x="8" y="22"/>
                  </a:cubicBezTo>
                  <a:cubicBezTo>
                    <a:pt x="7" y="18"/>
                    <a:pt x="5" y="15"/>
                    <a:pt x="4" y="11"/>
                  </a:cubicBezTo>
                  <a:cubicBezTo>
                    <a:pt x="2" y="7"/>
                    <a:pt x="1" y="3"/>
                    <a:pt x="0" y="0"/>
                  </a:cubicBezTo>
                  <a:close/>
                </a:path>
              </a:pathLst>
            </a:custGeom>
            <a:solidFill>
              <a:schemeClr val="tx2"/>
            </a:solidFill>
            <a:ln>
              <a:noFill/>
            </a:ln>
          </p:spPr>
        </p:sp>
        <p:sp>
          <p:nvSpPr>
            <p:cNvPr id="21" name="Freeform 37"/>
            <p:cNvSpPr/>
            <p:nvPr/>
          </p:nvSpPr>
          <p:spPr bwMode="auto">
            <a:xfrm>
              <a:off x="7412038" y="4978400"/>
              <a:ext cx="31750" cy="188913"/>
            </a:xfrm>
            <a:custGeom>
              <a:avLst/>
              <a:gdLst/>
              <a:ahLst/>
              <a:cxnLst/>
              <a:rect l="0" t="0" r="r" b="b"/>
              <a:pathLst>
                <a:path w="8" h="48">
                  <a:moveTo>
                    <a:pt x="0" y="26"/>
                  </a:moveTo>
                  <a:cubicBezTo>
                    <a:pt x="1" y="29"/>
                    <a:pt x="2" y="33"/>
                    <a:pt x="4" y="37"/>
                  </a:cubicBezTo>
                  <a:cubicBezTo>
                    <a:pt x="5" y="41"/>
                    <a:pt x="7" y="44"/>
                    <a:pt x="8" y="48"/>
                  </a:cubicBezTo>
                  <a:cubicBezTo>
                    <a:pt x="7" y="38"/>
                    <a:pt x="7" y="28"/>
                    <a:pt x="7" y="19"/>
                  </a:cubicBezTo>
                  <a:cubicBezTo>
                    <a:pt x="5" y="12"/>
                    <a:pt x="3" y="6"/>
                    <a:pt x="0" y="0"/>
                  </a:cubicBezTo>
                  <a:cubicBezTo>
                    <a:pt x="0" y="1"/>
                    <a:pt x="0" y="3"/>
                    <a:pt x="0" y="4"/>
                  </a:cubicBezTo>
                  <a:cubicBezTo>
                    <a:pt x="0" y="11"/>
                    <a:pt x="0" y="19"/>
                    <a:pt x="0" y="26"/>
                  </a:cubicBezTo>
                  <a:close/>
                </a:path>
              </a:pathLst>
            </a:custGeom>
            <a:solidFill>
              <a:schemeClr val="tx2"/>
            </a:solidFill>
            <a:ln>
              <a:noFill/>
            </a:ln>
          </p:spPr>
        </p:sp>
        <p:sp>
          <p:nvSpPr>
            <p:cNvPr id="22" name="Freeform 38"/>
            <p:cNvSpPr/>
            <p:nvPr/>
          </p:nvSpPr>
          <p:spPr bwMode="auto">
            <a:xfrm>
              <a:off x="7439026" y="5434013"/>
              <a:ext cx="174625" cy="439738"/>
            </a:xfrm>
            <a:custGeom>
              <a:avLst/>
              <a:gdLst/>
              <a:ahLst/>
              <a:cxnLst/>
              <a:rect l="0" t="0" r="r" b="b"/>
              <a:pathLst>
                <a:path w="44" h="111">
                  <a:moveTo>
                    <a:pt x="11" y="28"/>
                  </a:moveTo>
                  <a:cubicBezTo>
                    <a:pt x="7" y="19"/>
                    <a:pt x="4" y="9"/>
                    <a:pt x="0" y="0"/>
                  </a:cubicBezTo>
                  <a:cubicBezTo>
                    <a:pt x="3" y="16"/>
                    <a:pt x="7" y="33"/>
                    <a:pt x="11" y="49"/>
                  </a:cubicBezTo>
                  <a:cubicBezTo>
                    <a:pt x="12" y="52"/>
                    <a:pt x="13" y="55"/>
                    <a:pt x="14" y="58"/>
                  </a:cubicBezTo>
                  <a:cubicBezTo>
                    <a:pt x="22" y="76"/>
                    <a:pt x="30" y="94"/>
                    <a:pt x="39" y="111"/>
                  </a:cubicBezTo>
                  <a:cubicBezTo>
                    <a:pt x="44" y="111"/>
                    <a:pt x="44" y="111"/>
                    <a:pt x="44" y="111"/>
                  </a:cubicBezTo>
                  <a:cubicBezTo>
                    <a:pt x="35" y="92"/>
                    <a:pt x="28" y="72"/>
                    <a:pt x="22" y="52"/>
                  </a:cubicBezTo>
                  <a:cubicBezTo>
                    <a:pt x="18" y="44"/>
                    <a:pt x="15" y="36"/>
                    <a:pt x="11" y="28"/>
                  </a:cubicBezTo>
                  <a:close/>
                </a:path>
              </a:pathLst>
            </a:custGeom>
            <a:solidFill>
              <a:schemeClr val="tx2"/>
            </a:solidFill>
            <a:ln>
              <a:noFill/>
            </a:ln>
          </p:spPr>
        </p:sp>
      </p:grpSp>
      <p:sp>
        <p:nvSpPr>
          <p:cNvPr id="7" name="Rectangle 6"/>
          <p:cNvSpPr/>
          <p:nvPr/>
        </p:nvSpPr>
        <p:spPr>
          <a:xfrm>
            <a:off x="0" y="0"/>
            <a:ext cx="182880" cy="6858000"/>
          </a:xfrm>
          <a:prstGeom prst="rect">
            <a:avLst/>
          </a:prstGeom>
          <a:solidFill>
            <a:schemeClr val="tx2"/>
          </a:solidFill>
          <a:ln>
            <a:noFill/>
          </a:ln>
          <a:effectLst/>
        </p:spPr>
        <p:style>
          <a:lnRef idx="1">
            <a:schemeClr val="accent1"/>
          </a:lnRef>
          <a:fillRef idx="3">
            <a:schemeClr val="accent1"/>
          </a:fillRef>
          <a:effectRef idx="2">
            <a:schemeClr val="accent1"/>
          </a:effectRef>
          <a:fontRef idx="minor">
            <a:schemeClr val="lt1"/>
          </a:fontRef>
        </p:style>
      </p:sp>
      <p:sp>
        <p:nvSpPr>
          <p:cNvPr id="2" name="Title Placeholder 1"/>
          <p:cNvSpPr>
            <a:spLocks noGrp="1"/>
          </p:cNvSpPr>
          <p:nvPr>
            <p:ph type="title"/>
          </p:nvPr>
        </p:nvSpPr>
        <p:spPr>
          <a:xfrm>
            <a:off x="2592924" y="624110"/>
            <a:ext cx="8911687" cy="1280890"/>
          </a:xfrm>
          <a:prstGeom prst="rect">
            <a:avLst/>
          </a:prstGeom>
        </p:spPr>
        <p:txBody>
          <a:bodyPr vert="horz" lIns="91440" tIns="45720" rIns="91440" bIns="45720" rtlCol="0" anchor="t">
            <a:normAutofit/>
          </a:bodyPr>
          <a:lstStyle/>
          <a:p>
            <a:r>
              <a:rPr lang="en-US"/>
              <a:t>Click to edit Master title style</a:t>
            </a:r>
            <a:endParaRPr lang="en-US" dirty="0"/>
          </a:p>
        </p:txBody>
      </p:sp>
      <p:sp>
        <p:nvSpPr>
          <p:cNvPr id="3" name="Text Placeholder 2"/>
          <p:cNvSpPr>
            <a:spLocks noGrp="1"/>
          </p:cNvSpPr>
          <p:nvPr>
            <p:ph type="body" idx="1"/>
          </p:nvPr>
        </p:nvSpPr>
        <p:spPr>
          <a:xfrm>
            <a:off x="2589212" y="2133600"/>
            <a:ext cx="8915400" cy="3886200"/>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10361612" y="6130437"/>
            <a:ext cx="1146283" cy="370396"/>
          </a:xfrm>
          <a:prstGeom prst="rect">
            <a:avLst/>
          </a:prstGeom>
        </p:spPr>
        <p:txBody>
          <a:bodyPr vert="horz" lIns="91440" tIns="45720" rIns="91440" bIns="45720" rtlCol="0" anchor="ctr"/>
          <a:lstStyle>
            <a:lvl1pPr algn="r">
              <a:defRPr sz="900">
                <a:solidFill>
                  <a:schemeClr val="tx1">
                    <a:tint val="75000"/>
                  </a:schemeClr>
                </a:solidFill>
              </a:defRPr>
            </a:lvl1pPr>
          </a:lstStyle>
          <a:p>
            <a:fld id="{B61BEF0D-F0BB-DE4B-95CE-6DB70DBA9567}" type="datetimeFigureOut">
              <a:rPr lang="en-US" dirty="0"/>
              <a:pPr/>
              <a:t>11/7/18</a:t>
            </a:fld>
            <a:endParaRPr lang="en-US" dirty="0"/>
          </a:p>
        </p:txBody>
      </p:sp>
      <p:sp>
        <p:nvSpPr>
          <p:cNvPr id="5" name="Footer Placeholder 4"/>
          <p:cNvSpPr>
            <a:spLocks noGrp="1"/>
          </p:cNvSpPr>
          <p:nvPr>
            <p:ph type="ftr" sz="quarter" idx="3"/>
          </p:nvPr>
        </p:nvSpPr>
        <p:spPr>
          <a:xfrm>
            <a:off x="2589212" y="6135808"/>
            <a:ext cx="7619999"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bwMode="gray">
          <a:xfrm>
            <a:off x="531812" y="787782"/>
            <a:ext cx="779767" cy="365125"/>
          </a:xfrm>
          <a:prstGeom prst="rect">
            <a:avLst/>
          </a:prstGeom>
        </p:spPr>
        <p:txBody>
          <a:bodyPr vert="horz" lIns="91440" tIns="45720" rIns="91440" bIns="45720" rtlCol="0" anchor="ctr"/>
          <a:lstStyle>
            <a:lvl1pPr algn="r">
              <a:defRPr sz="2000">
                <a:solidFill>
                  <a:srgbClr val="FEFFFF"/>
                </a:solidFill>
              </a:defRPr>
            </a:lvl1pPr>
          </a:lstStyle>
          <a:p>
            <a:fld id="{D57F1E4F-1CFF-5643-939E-217C01CDF565}" type="slidenum">
              <a:rPr lang="en-US" dirty="0"/>
              <a:pPr/>
              <a:t>‹#›</a:t>
            </a:fld>
            <a:endParaRPr lang="en-US" dirty="0"/>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60" r:id="rId10"/>
    <p:sldLayoutId id="2147483661" r:id="rId11"/>
    <p:sldLayoutId id="2147483662" r:id="rId12"/>
    <p:sldLayoutId id="2147483663" r:id="rId13"/>
    <p:sldLayoutId id="2147483664" r:id="rId14"/>
    <p:sldLayoutId id="2147483658" r:id="rId15"/>
    <p:sldLayoutId id="2147483659" r:id="rId16"/>
  </p:sldLayoutIdLst>
  <p:txStyles>
    <p:titleStyle>
      <a:lvl1pPr algn="l" defTabSz="457200" rtl="0" eaLnBrk="1" latinLnBrk="0" hangingPunct="1">
        <a:spcBef>
          <a:spcPct val="0"/>
        </a:spcBef>
        <a:buNone/>
        <a:defRPr sz="3600" kern="1200">
          <a:solidFill>
            <a:schemeClr val="tx1">
              <a:lumMod val="85000"/>
              <a:lumOff val="15000"/>
            </a:schemeClr>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hyperlink" Target="https://youtu.be/VSfaoIXTZSE" TargetMode="External"/><Relationship Id="rId2" Type="http://schemas.openxmlformats.org/officeDocument/2006/relationships/slideLayout" Target="../slideLayouts/slideLayout2.xml"/><Relationship Id="rId1" Type="http://schemas.openxmlformats.org/officeDocument/2006/relationships/video" Target="https://www.youtube.com/embed/VSfaoIXTZSE?feature=oembed" TargetMode="External"/><Relationship Id="rId4" Type="http://schemas.openxmlformats.org/officeDocument/2006/relationships/image" Target="../media/image1.png"/></Relationships>
</file>

<file path=ppt/slides/_rels/slide4.xml.rels><?xml version="1.0" encoding="UTF-8" standalone="yes"?>
<Relationships xmlns="http://schemas.openxmlformats.org/package/2006/relationships"><Relationship Id="rId2" Type="http://schemas.openxmlformats.org/officeDocument/2006/relationships/image" Target="../media/image2.tiff"/><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3.tiff"/><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1.m4a"/><Relationship Id="rId1" Type="http://schemas.microsoft.com/office/2007/relationships/media" Target="../media/media1.m4a"/><Relationship Id="rId4" Type="http://schemas.openxmlformats.org/officeDocument/2006/relationships/image" Target="../media/image5.png"/></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8" Type="http://schemas.openxmlformats.org/officeDocument/2006/relationships/hyperlink" Target="http://ghiasi.org/2013/09/physician-at-the-frontier" TargetMode="External"/><Relationship Id="rId3" Type="http://schemas.openxmlformats.org/officeDocument/2006/relationships/hyperlink" Target="https://www.thecanadianencyclopedia.ca/en/article/emmett-matthew-hall" TargetMode="External"/><Relationship Id="rId7" Type="http://schemas.openxmlformats.org/officeDocument/2006/relationships/hyperlink" Target="https://en.wikipedia.org/wiki/Emmett_Matthew_Hall" TargetMode="External"/><Relationship Id="rId2" Type="http://schemas.openxmlformats.org/officeDocument/2006/relationships/hyperlink" Target="https://www.historymuseum.ca/cmc/exhibitions/hist/medicare/medic-5k01e.shtml" TargetMode="External"/><Relationship Id="rId1" Type="http://schemas.openxmlformats.org/officeDocument/2006/relationships/slideLayout" Target="../slideLayouts/slideLayout2.xml"/><Relationship Id="rId6" Type="http://schemas.openxmlformats.org/officeDocument/2006/relationships/hyperlink" Target="https://www.canada.ca/en/health-canada/services/health-care-system/commissions-inquiries/federal-commissions-health-care/royal-commission-health-services.html" TargetMode="External"/><Relationship Id="rId5" Type="http://schemas.openxmlformats.org/officeDocument/2006/relationships/hyperlink" Target="https://canadiandimension.com/articles/view/the-birth-of-medicare" TargetMode="External"/><Relationship Id="rId4" Type="http://schemas.openxmlformats.org/officeDocument/2006/relationships/hyperlink" Target="https://youtu.be/VSfaoIXTZSE" TargetMode="External"/></Relationships>
</file>

<file path=ppt/slides/_rels/slide13.xml.rels><?xml version="1.0" encoding="UTF-8" standalone="yes"?>
<Relationships xmlns="http://schemas.openxmlformats.org/package/2006/relationships"><Relationship Id="rId3" Type="http://schemas.openxmlformats.org/officeDocument/2006/relationships/hyperlink" Target="http://edm310.blogspot.com/2014/11/another-thank-you-i-just-want-to-thank.html" TargetMode="External"/><Relationship Id="rId2" Type="http://schemas.openxmlformats.org/officeDocument/2006/relationships/image" Target="../media/image6.gif"/><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a:extLst>
              <a:ext uri="{FF2B5EF4-FFF2-40B4-BE49-F238E27FC236}">
                <a16:creationId xmlns:a16="http://schemas.microsoft.com/office/drawing/2014/main" id="{3E20DA84-A720-0940-8B12-CFCB7641ADB1}"/>
              </a:ext>
            </a:extLst>
          </p:cNvPr>
          <p:cNvSpPr>
            <a:spLocks noGrp="1"/>
          </p:cNvSpPr>
          <p:nvPr>
            <p:ph idx="1"/>
          </p:nvPr>
        </p:nvSpPr>
        <p:spPr>
          <a:xfrm>
            <a:off x="1645920" y="715963"/>
            <a:ext cx="9980613" cy="5653087"/>
          </a:xfrm>
        </p:spPr>
        <p:txBody>
          <a:bodyPr>
            <a:normAutofit fontScale="92500" lnSpcReduction="10000"/>
          </a:bodyPr>
          <a:lstStyle/>
          <a:p>
            <a:pPr marL="0" indent="0">
              <a:buNone/>
            </a:pPr>
            <a:r>
              <a:rPr lang="en-US" sz="4800" dirty="0">
                <a:latin typeface="Times New Roman" panose="02020603050405020304" pitchFamily="18" charset="0"/>
                <a:cs typeface="Times New Roman" panose="02020603050405020304" pitchFamily="18" charset="0"/>
              </a:rPr>
              <a:t>Describe the work of Hall report (1962-1964) and how it impacted what we now call Medicare in Canada.</a:t>
            </a:r>
          </a:p>
          <a:p>
            <a:pPr marL="0" indent="0">
              <a:buNone/>
            </a:pPr>
            <a:endParaRPr lang="en-US" sz="2800" dirty="0">
              <a:latin typeface="Times New Roman" panose="02020603050405020304" pitchFamily="18" charset="0"/>
              <a:cs typeface="Times New Roman" panose="02020603050405020304" pitchFamily="18" charset="0"/>
            </a:endParaRPr>
          </a:p>
          <a:p>
            <a:pPr marL="0" indent="0">
              <a:buNone/>
            </a:pPr>
            <a:endParaRPr lang="en-US" sz="2800" dirty="0">
              <a:latin typeface="Times New Roman" panose="02020603050405020304" pitchFamily="18" charset="0"/>
              <a:cs typeface="Times New Roman" panose="02020603050405020304" pitchFamily="18" charset="0"/>
            </a:endParaRPr>
          </a:p>
          <a:p>
            <a:pPr marL="0" indent="0">
              <a:buNone/>
            </a:pPr>
            <a:r>
              <a:rPr lang="en-US" sz="2800" dirty="0">
                <a:latin typeface="Times New Roman" panose="02020603050405020304" pitchFamily="18" charset="0"/>
                <a:cs typeface="Times New Roman" panose="02020603050405020304" pitchFamily="18" charset="0"/>
              </a:rPr>
              <a:t>Presented By:</a:t>
            </a:r>
          </a:p>
          <a:p>
            <a:pPr marL="0" indent="0">
              <a:buNone/>
            </a:pPr>
            <a:r>
              <a:rPr lang="en-US" sz="2800" dirty="0">
                <a:latin typeface="Times New Roman" panose="02020603050405020304" pitchFamily="18" charset="0"/>
                <a:cs typeface="Times New Roman" panose="02020603050405020304" pitchFamily="18" charset="0"/>
              </a:rPr>
              <a:t>Nabeel Akhtar</a:t>
            </a:r>
          </a:p>
          <a:p>
            <a:pPr marL="0" indent="0">
              <a:buNone/>
            </a:pPr>
            <a:r>
              <a:rPr lang="en-US" sz="2800" dirty="0">
                <a:latin typeface="Times New Roman" panose="02020603050405020304" pitchFamily="18" charset="0"/>
                <a:cs typeface="Times New Roman" panose="02020603050405020304" pitchFamily="18" charset="0"/>
              </a:rPr>
              <a:t>Gagandeep Singh</a:t>
            </a:r>
          </a:p>
          <a:p>
            <a:pPr marL="0" indent="0">
              <a:buNone/>
            </a:pPr>
            <a:endParaRPr lang="en-US" sz="2800" dirty="0">
              <a:latin typeface="Times New Roman" panose="02020603050405020304" pitchFamily="18" charset="0"/>
              <a:cs typeface="Times New Roman" panose="02020603050405020304" pitchFamily="18" charset="0"/>
            </a:endParaRPr>
          </a:p>
          <a:p>
            <a:pPr marL="0" indent="0">
              <a:buNone/>
            </a:pPr>
            <a:r>
              <a:rPr lang="en-US" sz="4400" dirty="0">
                <a:latin typeface="Times New Roman" panose="02020603050405020304" pitchFamily="18" charset="0"/>
                <a:cs typeface="Times New Roman" panose="02020603050405020304" pitchFamily="18" charset="0"/>
              </a:rPr>
              <a:t> </a:t>
            </a:r>
          </a:p>
        </p:txBody>
      </p:sp>
    </p:spTree>
    <p:extLst>
      <p:ext uri="{BB962C8B-B14F-4D97-AF65-F5344CB8AC3E}">
        <p14:creationId xmlns:p14="http://schemas.microsoft.com/office/powerpoint/2010/main" val="165884645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A51218CE-FCBC-8C43-A8ED-2EA46D3FB94C}"/>
              </a:ext>
            </a:extLst>
          </p:cNvPr>
          <p:cNvSpPr>
            <a:spLocks noGrp="1"/>
          </p:cNvSpPr>
          <p:nvPr>
            <p:ph idx="1"/>
          </p:nvPr>
        </p:nvSpPr>
        <p:spPr>
          <a:xfrm>
            <a:off x="2509699" y="795129"/>
            <a:ext cx="8915400" cy="4784035"/>
          </a:xfrm>
        </p:spPr>
        <p:txBody>
          <a:bodyPr>
            <a:normAutofit/>
          </a:bodyPr>
          <a:lstStyle/>
          <a:p>
            <a:r>
              <a:rPr lang="en-US" sz="3600" dirty="0">
                <a:latin typeface="Times New Roman" panose="02020603050405020304" pitchFamily="18" charset="0"/>
                <a:cs typeface="Times New Roman" panose="02020603050405020304" pitchFamily="18" charset="0"/>
              </a:rPr>
              <a:t>Medicare in Canada:</a:t>
            </a:r>
          </a:p>
          <a:p>
            <a:pPr marL="457200" indent="-457200">
              <a:buFont typeface="+mj-lt"/>
              <a:buAutoNum type="alphaUcPeriod"/>
            </a:pPr>
            <a:r>
              <a:rPr lang="en-CA" sz="2400" dirty="0">
                <a:latin typeface="Times New Roman" panose="02020603050405020304" pitchFamily="18" charset="0"/>
                <a:cs typeface="Times New Roman" panose="02020603050405020304" pitchFamily="18" charset="0"/>
              </a:rPr>
              <a:t>Medicare is a term that refers to Canada's publicly funded health care system. Instead of having a single national plan, Canada have 13 provincial and territorial health care insurance plans. </a:t>
            </a:r>
          </a:p>
          <a:p>
            <a:pPr marL="457200" indent="-457200">
              <a:buFont typeface="+mj-lt"/>
              <a:buAutoNum type="alphaUcPeriod"/>
            </a:pPr>
            <a:r>
              <a:rPr lang="en-CA" sz="2400" dirty="0">
                <a:latin typeface="Times New Roman" panose="02020603050405020304" pitchFamily="18" charset="0"/>
                <a:cs typeface="Times New Roman" panose="02020603050405020304" pitchFamily="18" charset="0"/>
              </a:rPr>
              <a:t>Under this system, all Canadian residents have reasonable access to medically necessary hospital and physician services without paying out-of-pocket</a:t>
            </a:r>
            <a:r>
              <a:rPr lang="en-CA" dirty="0"/>
              <a:t>.</a:t>
            </a:r>
          </a:p>
          <a:p>
            <a:pPr marL="0" indent="0">
              <a:buNone/>
            </a:pPr>
            <a:endParaRPr lang="en-US" sz="24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112551803"/>
      </p:ext>
    </p:extLst>
  </p:cSld>
  <p:clrMapOvr>
    <a:masterClrMapping/>
  </p:clrMapOvr>
  <p:transition spd="slow">
    <p:wipe/>
  </p:transition>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2C7281A5-419A-0649-AF4B-DC2C94573DA6}"/>
              </a:ext>
            </a:extLst>
          </p:cNvPr>
          <p:cNvSpPr>
            <a:spLocks noGrp="1"/>
          </p:cNvSpPr>
          <p:nvPr>
            <p:ph idx="1"/>
          </p:nvPr>
        </p:nvSpPr>
        <p:spPr>
          <a:xfrm>
            <a:off x="2589212" y="357809"/>
            <a:ext cx="8915400" cy="5553413"/>
          </a:xfrm>
        </p:spPr>
        <p:txBody>
          <a:bodyPr>
            <a:normAutofit lnSpcReduction="10000"/>
          </a:bodyPr>
          <a:lstStyle/>
          <a:p>
            <a:endParaRPr lang="en-US" dirty="0"/>
          </a:p>
          <a:p>
            <a:r>
              <a:rPr lang="en-US" sz="2000" dirty="0">
                <a:latin typeface="Times New Roman" panose="02020603050405020304" pitchFamily="18" charset="0"/>
                <a:cs typeface="Times New Roman" panose="02020603050405020304" pitchFamily="18" charset="0"/>
              </a:rPr>
              <a:t>Video:</a:t>
            </a:r>
          </a:p>
          <a:p>
            <a:endParaRPr lang="en-US" dirty="0"/>
          </a:p>
          <a:p>
            <a:endParaRPr lang="en-US" dirty="0"/>
          </a:p>
          <a:p>
            <a:endParaRPr lang="en-US" dirty="0"/>
          </a:p>
          <a:p>
            <a:endParaRPr lang="en-US" dirty="0"/>
          </a:p>
          <a:p>
            <a:endParaRPr lang="en-US" dirty="0"/>
          </a:p>
          <a:p>
            <a:endParaRPr lang="en-US" dirty="0"/>
          </a:p>
          <a:p>
            <a:endParaRPr lang="en-US" dirty="0"/>
          </a:p>
          <a:p>
            <a:endParaRPr lang="en-US" dirty="0"/>
          </a:p>
          <a:p>
            <a:endParaRPr lang="en-US" dirty="0"/>
          </a:p>
          <a:p>
            <a:endParaRPr lang="en-US" dirty="0"/>
          </a:p>
          <a:p>
            <a:endParaRPr lang="en-US" dirty="0"/>
          </a:p>
          <a:p>
            <a:r>
              <a:rPr lang="en-US" dirty="0">
                <a:hlinkClick r:id="rId3"/>
              </a:rPr>
              <a:t>https://youtu.be/VSfaoIXTZSE</a:t>
            </a:r>
            <a:r>
              <a:rPr lang="en-US" dirty="0"/>
              <a:t> </a:t>
            </a:r>
          </a:p>
          <a:p>
            <a:endParaRPr lang="en-US" dirty="0"/>
          </a:p>
        </p:txBody>
      </p:sp>
      <p:pic>
        <p:nvPicPr>
          <p:cNvPr id="5" name="Health care system Canada">
            <a:hlinkClick r:id="" action="ppaction://media"/>
            <a:extLst>
              <a:ext uri="{FF2B5EF4-FFF2-40B4-BE49-F238E27FC236}">
                <a16:creationId xmlns:a16="http://schemas.microsoft.com/office/drawing/2014/main" id="{D3676065-051D-FF4E-B82C-8B3AD06B70D0}"/>
              </a:ext>
            </a:extLst>
          </p:cNvPr>
          <p:cNvPicPr>
            <a:picLocks noRot="1" noChangeAspect="1"/>
          </p:cNvPicPr>
          <p:nvPr>
            <a:videoFile r:link="rId1"/>
          </p:nvPr>
        </p:nvPicPr>
        <p:blipFill>
          <a:blip r:embed="rId4"/>
          <a:stretch>
            <a:fillRect/>
          </a:stretch>
        </p:blipFill>
        <p:spPr>
          <a:xfrm>
            <a:off x="3034748" y="1099478"/>
            <a:ext cx="6785113" cy="4070073"/>
          </a:xfrm>
          <a:prstGeom prst="rect">
            <a:avLst/>
          </a:prstGeom>
        </p:spPr>
      </p:pic>
    </p:spTree>
    <p:extLst>
      <p:ext uri="{BB962C8B-B14F-4D97-AF65-F5344CB8AC3E}">
        <p14:creationId xmlns:p14="http://schemas.microsoft.com/office/powerpoint/2010/main" val="327948096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5"/>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5"/>
                </p:tgtEl>
              </p:cMediaNode>
            </p:video>
            <p:seq concurrent="1" nextAc="seek">
              <p:cTn id="8" restart="whenNotActive" fill="hold" evtFilter="cancelBubble" nodeType="interactiveSeq">
                <p:stCondLst>
                  <p:cond evt="onClick" delay="0">
                    <p:tgtEl>
                      <p:spTgt spid="5"/>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5"/>
                                        </p:tgtEl>
                                      </p:cBhvr>
                                    </p:cmd>
                                  </p:childTnLst>
                                </p:cTn>
                              </p:par>
                            </p:childTnLst>
                          </p:cTn>
                        </p:par>
                      </p:childTnLst>
                    </p:cTn>
                  </p:par>
                </p:childTnLst>
              </p:cTn>
              <p:nextCondLst>
                <p:cond evt="onClick" delay="0">
                  <p:tgtEl>
                    <p:spTgt spid="5"/>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bg>
      <p:bgPr>
        <a:gradFill rotWithShape="1">
          <a:gsLst>
            <a:gs pos="0">
              <a:schemeClr val="bg2">
                <a:tint val="90000"/>
                <a:satMod val="92000"/>
                <a:lumMod val="120000"/>
              </a:schemeClr>
            </a:gs>
            <a:gs pos="100000">
              <a:schemeClr val="bg2">
                <a:shade val="98000"/>
                <a:satMod val="120000"/>
                <a:lumMod val="98000"/>
              </a:schemeClr>
            </a:gs>
          </a:gsLst>
          <a:path path="circle">
            <a:fillToRect l="50000" t="50000" r="100000" b="100000"/>
          </a:path>
        </a:gradFill>
        <a:effectLst/>
      </p:bgPr>
    </p:bg>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E947DB1F-E7AB-B14B-9EB4-517E502D6940}"/>
              </a:ext>
            </a:extLst>
          </p:cNvPr>
          <p:cNvSpPr>
            <a:spLocks noGrp="1"/>
          </p:cNvSpPr>
          <p:nvPr>
            <p:ph idx="1"/>
          </p:nvPr>
        </p:nvSpPr>
        <p:spPr>
          <a:xfrm>
            <a:off x="1498060" y="711199"/>
            <a:ext cx="6082183" cy="5200023"/>
          </a:xfrm>
        </p:spPr>
        <p:txBody>
          <a:bodyPr>
            <a:normAutofit fontScale="92500"/>
          </a:bodyPr>
          <a:lstStyle/>
          <a:p>
            <a:pPr marL="0" indent="0">
              <a:lnSpc>
                <a:spcPct val="90000"/>
              </a:lnSpc>
              <a:buNone/>
            </a:pPr>
            <a:r>
              <a:rPr lang="en-CA" sz="3200" b="1" dirty="0">
                <a:latin typeface="Times New Roman" panose="02020603050405020304" pitchFamily="18" charset="0"/>
                <a:cs typeface="Times New Roman" panose="02020603050405020304" pitchFamily="18" charset="0"/>
              </a:rPr>
              <a:t>Emmett Hall:</a:t>
            </a:r>
          </a:p>
          <a:p>
            <a:pPr marL="0" indent="0">
              <a:lnSpc>
                <a:spcPct val="90000"/>
              </a:lnSpc>
              <a:buNone/>
            </a:pPr>
            <a:r>
              <a:rPr lang="en-CA" sz="2400" dirty="0">
                <a:latin typeface="Times New Roman" panose="02020603050405020304" pitchFamily="18" charset="0"/>
                <a:cs typeface="Times New Roman" panose="02020603050405020304" pitchFamily="18" charset="0"/>
              </a:rPr>
              <a:t>The descendent of Irish immigrants, Emmett Matthew Hall was born in a small village north of Montreal in 1898. </a:t>
            </a:r>
          </a:p>
          <a:p>
            <a:pPr marL="0" indent="0">
              <a:lnSpc>
                <a:spcPct val="90000"/>
              </a:lnSpc>
              <a:buNone/>
            </a:pPr>
            <a:r>
              <a:rPr lang="en-CA" sz="2400" dirty="0">
                <a:latin typeface="Times New Roman" panose="02020603050405020304" pitchFamily="18" charset="0"/>
                <a:cs typeface="Times New Roman" panose="02020603050405020304" pitchFamily="18" charset="0"/>
              </a:rPr>
              <a:t>In 1910 Hall moved to Saskatoon with his family.</a:t>
            </a:r>
          </a:p>
          <a:p>
            <a:pPr marL="0" indent="0">
              <a:lnSpc>
                <a:spcPct val="90000"/>
              </a:lnSpc>
              <a:buNone/>
            </a:pPr>
            <a:r>
              <a:rPr lang="en-CA" sz="2400" dirty="0">
                <a:latin typeface="Times New Roman" panose="02020603050405020304" pitchFamily="18" charset="0"/>
                <a:cs typeface="Times New Roman" panose="02020603050405020304" pitchFamily="18" charset="0"/>
              </a:rPr>
              <a:t>He graduated in law from the University of Saskatchewan in 1919 and was appointed chief justice Court of Queen's Bench for Saskatchewan in 1957.</a:t>
            </a:r>
            <a:endParaRPr lang="en-CA" sz="2400" b="1" dirty="0">
              <a:latin typeface="Times New Roman" panose="02020603050405020304" pitchFamily="18" charset="0"/>
              <a:cs typeface="Times New Roman" panose="02020603050405020304" pitchFamily="18" charset="0"/>
            </a:endParaRPr>
          </a:p>
          <a:p>
            <a:pPr marL="0" indent="0">
              <a:lnSpc>
                <a:spcPct val="90000"/>
              </a:lnSpc>
              <a:buNone/>
            </a:pPr>
            <a:r>
              <a:rPr lang="en-CA" sz="2400" dirty="0">
                <a:latin typeface="Times New Roman" panose="02020603050405020304" pitchFamily="18" charset="0"/>
                <a:cs typeface="Times New Roman" panose="02020603050405020304" pitchFamily="18" charset="0"/>
              </a:rPr>
              <a:t>He became chief justice of Saskatchewan in 1961 and was elevated to the Supreme Court of Canada in 1962.</a:t>
            </a:r>
          </a:p>
          <a:p>
            <a:pPr marL="0" indent="0">
              <a:lnSpc>
                <a:spcPct val="90000"/>
              </a:lnSpc>
              <a:buNone/>
            </a:pPr>
            <a:endParaRPr lang="en-CA" sz="2400" b="1" dirty="0">
              <a:latin typeface="Times New Roman" panose="02020603050405020304" pitchFamily="18" charset="0"/>
              <a:cs typeface="Times New Roman" panose="02020603050405020304" pitchFamily="18" charset="0"/>
            </a:endParaRPr>
          </a:p>
          <a:p>
            <a:pPr marL="0" indent="0">
              <a:lnSpc>
                <a:spcPct val="90000"/>
              </a:lnSpc>
              <a:buNone/>
            </a:pPr>
            <a:r>
              <a:rPr lang="en-CA" sz="1400" dirty="0"/>
              <a:t> </a:t>
            </a:r>
            <a:endParaRPr lang="en-CA" sz="1400" b="1" dirty="0">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2034ED9B-5D98-C446-8718-70E3D33DF3BB}"/>
              </a:ext>
            </a:extLst>
          </p:cNvPr>
          <p:cNvPicPr>
            <a:picLocks noChangeAspect="1"/>
          </p:cNvPicPr>
          <p:nvPr/>
        </p:nvPicPr>
        <p:blipFill rotWithShape="1">
          <a:blip r:embed="rId2"/>
          <a:srcRect r="3418" b="-1"/>
          <a:stretch/>
        </p:blipFill>
        <p:spPr>
          <a:xfrm>
            <a:off x="7736146" y="711199"/>
            <a:ext cx="3768466" cy="5419237"/>
          </a:xfrm>
          <a:prstGeom prst="rect">
            <a:avLst/>
          </a:prstGeom>
        </p:spPr>
      </p:pic>
    </p:spTree>
    <p:extLst>
      <p:ext uri="{BB962C8B-B14F-4D97-AF65-F5344CB8AC3E}">
        <p14:creationId xmlns:p14="http://schemas.microsoft.com/office/powerpoint/2010/main" val="1674400965"/>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2"/>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9" presetClass="entr" presetSubtype="0" fill="hold" grpId="0" nodeType="clickEffect">
                                  <p:stCondLst>
                                    <p:cond delay="0"/>
                                  </p:stCondLst>
                                  <p:childTnLst>
                                    <p:set>
                                      <p:cBhvr>
                                        <p:cTn id="10" dur="1" fill="hold">
                                          <p:stCondLst>
                                            <p:cond delay="0"/>
                                          </p:stCondLst>
                                        </p:cTn>
                                        <p:tgtEl>
                                          <p:spTgt spid="3">
                                            <p:txEl>
                                              <p:pRg st="0" end="0"/>
                                            </p:txEl>
                                          </p:spTgt>
                                        </p:tgtEl>
                                        <p:attrNameLst>
                                          <p:attrName>style.visibility</p:attrName>
                                        </p:attrNameLst>
                                      </p:cBhvr>
                                      <p:to>
                                        <p:strVal val="visible"/>
                                      </p:to>
                                    </p:set>
                                    <p:animEffect transition="in" filter="dissolve">
                                      <p:cBhvr>
                                        <p:cTn id="11" dur="500"/>
                                        <p:tgtEl>
                                          <p:spTgt spid="3">
                                            <p:txEl>
                                              <p:pRg st="0" end="0"/>
                                            </p:txEl>
                                          </p:spTgt>
                                        </p:tgtEl>
                                      </p:cBhvr>
                                    </p:animEffect>
                                  </p:childTnLst>
                                </p:cTn>
                              </p:par>
                            </p:childTnLst>
                          </p:cTn>
                        </p:par>
                      </p:childTnLst>
                    </p:cTn>
                  </p:par>
                  <p:par>
                    <p:cTn id="12" fill="hold">
                      <p:stCondLst>
                        <p:cond delay="indefinite"/>
                      </p:stCondLst>
                      <p:childTnLst>
                        <p:par>
                          <p:cTn id="13" fill="hold">
                            <p:stCondLst>
                              <p:cond delay="0"/>
                            </p:stCondLst>
                            <p:childTnLst>
                              <p:par>
                                <p:cTn id="14" presetID="9" presetClass="entr" presetSubtype="0" fill="hold" grpId="0" nodeType="clickEffect">
                                  <p:stCondLst>
                                    <p:cond delay="0"/>
                                  </p:stCondLst>
                                  <p:childTnLst>
                                    <p:set>
                                      <p:cBhvr>
                                        <p:cTn id="15" dur="1" fill="hold">
                                          <p:stCondLst>
                                            <p:cond delay="0"/>
                                          </p:stCondLst>
                                        </p:cTn>
                                        <p:tgtEl>
                                          <p:spTgt spid="3">
                                            <p:txEl>
                                              <p:pRg st="1" end="1"/>
                                            </p:txEl>
                                          </p:spTgt>
                                        </p:tgtEl>
                                        <p:attrNameLst>
                                          <p:attrName>style.visibility</p:attrName>
                                        </p:attrNameLst>
                                      </p:cBhvr>
                                      <p:to>
                                        <p:strVal val="visible"/>
                                      </p:to>
                                    </p:set>
                                    <p:animEffect transition="in" filter="dissolve">
                                      <p:cBhvr>
                                        <p:cTn id="16" dur="500"/>
                                        <p:tgtEl>
                                          <p:spTgt spid="3">
                                            <p:txEl>
                                              <p:pRg st="1" end="1"/>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9" presetClass="entr" presetSubtype="0" fill="hold" grpId="0" nodeType="clickEffect">
                                  <p:stCondLst>
                                    <p:cond delay="0"/>
                                  </p:stCondLst>
                                  <p:childTnLst>
                                    <p:set>
                                      <p:cBhvr>
                                        <p:cTn id="20" dur="1" fill="hold">
                                          <p:stCondLst>
                                            <p:cond delay="0"/>
                                          </p:stCondLst>
                                        </p:cTn>
                                        <p:tgtEl>
                                          <p:spTgt spid="3">
                                            <p:txEl>
                                              <p:pRg st="2" end="2"/>
                                            </p:txEl>
                                          </p:spTgt>
                                        </p:tgtEl>
                                        <p:attrNameLst>
                                          <p:attrName>style.visibility</p:attrName>
                                        </p:attrNameLst>
                                      </p:cBhvr>
                                      <p:to>
                                        <p:strVal val="visible"/>
                                      </p:to>
                                    </p:set>
                                    <p:animEffect transition="in" filter="dissolve">
                                      <p:cBhvr>
                                        <p:cTn id="21" dur="500"/>
                                        <p:tgtEl>
                                          <p:spTgt spid="3">
                                            <p:txEl>
                                              <p:pRg st="2" end="2"/>
                                            </p:txEl>
                                          </p:spTgt>
                                        </p:tgtEl>
                                      </p:cBhvr>
                                    </p:animEffect>
                                  </p:childTnLst>
                                </p:cTn>
                              </p:par>
                            </p:childTnLst>
                          </p:cTn>
                        </p:par>
                      </p:childTnLst>
                    </p:cTn>
                  </p:par>
                  <p:par>
                    <p:cTn id="22" fill="hold">
                      <p:stCondLst>
                        <p:cond delay="indefinite"/>
                      </p:stCondLst>
                      <p:childTnLst>
                        <p:par>
                          <p:cTn id="23" fill="hold">
                            <p:stCondLst>
                              <p:cond delay="0"/>
                            </p:stCondLst>
                            <p:childTnLst>
                              <p:par>
                                <p:cTn id="24" presetID="9" presetClass="entr" presetSubtype="0" fill="hold" grpId="0" nodeType="clickEffect">
                                  <p:stCondLst>
                                    <p:cond delay="0"/>
                                  </p:stCondLst>
                                  <p:childTnLst>
                                    <p:set>
                                      <p:cBhvr>
                                        <p:cTn id="25" dur="1" fill="hold">
                                          <p:stCondLst>
                                            <p:cond delay="0"/>
                                          </p:stCondLst>
                                        </p:cTn>
                                        <p:tgtEl>
                                          <p:spTgt spid="3">
                                            <p:txEl>
                                              <p:pRg st="3" end="3"/>
                                            </p:txEl>
                                          </p:spTgt>
                                        </p:tgtEl>
                                        <p:attrNameLst>
                                          <p:attrName>style.visibility</p:attrName>
                                        </p:attrNameLst>
                                      </p:cBhvr>
                                      <p:to>
                                        <p:strVal val="visible"/>
                                      </p:to>
                                    </p:set>
                                    <p:animEffect transition="in" filter="dissolve">
                                      <p:cBhvr>
                                        <p:cTn id="26" dur="500"/>
                                        <p:tgtEl>
                                          <p:spTgt spid="3">
                                            <p:txEl>
                                              <p:pRg st="3" end="3"/>
                                            </p:txEl>
                                          </p:spTgt>
                                        </p:tgtEl>
                                      </p:cBhvr>
                                    </p:animEffect>
                                  </p:childTnLst>
                                </p:cTn>
                              </p:par>
                            </p:childTnLst>
                          </p:cTn>
                        </p:par>
                      </p:childTnLst>
                    </p:cTn>
                  </p:par>
                  <p:par>
                    <p:cTn id="27" fill="hold">
                      <p:stCondLst>
                        <p:cond delay="indefinite"/>
                      </p:stCondLst>
                      <p:childTnLst>
                        <p:par>
                          <p:cTn id="28" fill="hold">
                            <p:stCondLst>
                              <p:cond delay="0"/>
                            </p:stCondLst>
                            <p:childTnLst>
                              <p:par>
                                <p:cTn id="29" presetID="9" presetClass="entr" presetSubtype="0" fill="hold" grpId="0" nodeType="clickEffect">
                                  <p:stCondLst>
                                    <p:cond delay="0"/>
                                  </p:stCondLst>
                                  <p:childTnLst>
                                    <p:set>
                                      <p:cBhvr>
                                        <p:cTn id="30" dur="1" fill="hold">
                                          <p:stCondLst>
                                            <p:cond delay="0"/>
                                          </p:stCondLst>
                                        </p:cTn>
                                        <p:tgtEl>
                                          <p:spTgt spid="3">
                                            <p:txEl>
                                              <p:pRg st="4" end="4"/>
                                            </p:txEl>
                                          </p:spTgt>
                                        </p:tgtEl>
                                        <p:attrNameLst>
                                          <p:attrName>style.visibility</p:attrName>
                                        </p:attrNameLst>
                                      </p:cBhvr>
                                      <p:to>
                                        <p:strVal val="visible"/>
                                      </p:to>
                                    </p:set>
                                    <p:animEffect transition="in" filter="dissolve">
                                      <p:cBhvr>
                                        <p:cTn id="31" dur="500"/>
                                        <p:tgtEl>
                                          <p:spTgt spid="3">
                                            <p:txEl>
                                              <p:pRg st="4" end="4"/>
                                            </p:txEl>
                                          </p:spTgt>
                                        </p:tgtEl>
                                      </p:cBhvr>
                                    </p:animEffect>
                                  </p:childTnLst>
                                </p:cTn>
                              </p:par>
                            </p:childTnLst>
                          </p:cTn>
                        </p:par>
                      </p:childTnLst>
                    </p:cTn>
                  </p:par>
                  <p:par>
                    <p:cTn id="32" fill="hold">
                      <p:stCondLst>
                        <p:cond delay="indefinite"/>
                      </p:stCondLst>
                      <p:childTnLst>
                        <p:par>
                          <p:cTn id="33" fill="hold">
                            <p:stCondLst>
                              <p:cond delay="0"/>
                            </p:stCondLst>
                            <p:childTnLst>
                              <p:par>
                                <p:cTn id="34" presetID="9" presetClass="entr" presetSubtype="0" fill="hold" grpId="0" nodeType="clickEffect">
                                  <p:stCondLst>
                                    <p:cond delay="0"/>
                                  </p:stCondLst>
                                  <p:childTnLst>
                                    <p:set>
                                      <p:cBhvr>
                                        <p:cTn id="35" dur="1" fill="hold">
                                          <p:stCondLst>
                                            <p:cond delay="0"/>
                                          </p:stCondLst>
                                        </p:cTn>
                                        <p:tgtEl>
                                          <p:spTgt spid="3">
                                            <p:txEl>
                                              <p:pRg st="6" end="6"/>
                                            </p:txEl>
                                          </p:spTgt>
                                        </p:tgtEl>
                                        <p:attrNameLst>
                                          <p:attrName>style.visibility</p:attrName>
                                        </p:attrNameLst>
                                      </p:cBhvr>
                                      <p:to>
                                        <p:strVal val="visible"/>
                                      </p:to>
                                    </p:set>
                                    <p:animEffect transition="in" filter="dissolve">
                                      <p:cBhvr>
                                        <p:cTn id="36" dur="500"/>
                                        <p:tgtEl>
                                          <p:spTgt spid="3">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5.xml><?xml version="1.0" encoding="utf-8"?>
<p:sld xmlns:a="http://schemas.openxmlformats.org/drawingml/2006/main" xmlns:r="http://schemas.openxmlformats.org/officeDocument/2006/relationships" xmlns:p="http://schemas.openxmlformats.org/presentationml/2006/main">
  <p:cSld>
    <p:bg>
      <p:bgPr>
        <a:gradFill rotWithShape="1">
          <a:gsLst>
            <a:gs pos="0">
              <a:schemeClr val="bg2">
                <a:tint val="90000"/>
                <a:satMod val="92000"/>
                <a:lumMod val="120000"/>
              </a:schemeClr>
            </a:gs>
            <a:gs pos="100000">
              <a:schemeClr val="bg2">
                <a:shade val="98000"/>
                <a:satMod val="120000"/>
                <a:lumMod val="98000"/>
              </a:schemeClr>
            </a:gs>
          </a:gsLst>
          <a:path path="circle">
            <a:fillToRect l="50000" t="50000" r="100000" b="100000"/>
          </a:path>
        </a:gradFill>
        <a:effectLst/>
      </p:bgPr>
    </p:bg>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28F2EA81-7BA6-2E4E-87F8-64E59CBAA254}"/>
              </a:ext>
            </a:extLst>
          </p:cNvPr>
          <p:cNvSpPr>
            <a:spLocks noGrp="1"/>
          </p:cNvSpPr>
          <p:nvPr>
            <p:ph idx="1"/>
          </p:nvPr>
        </p:nvSpPr>
        <p:spPr>
          <a:xfrm>
            <a:off x="1959296" y="762616"/>
            <a:ext cx="6111278" cy="5332768"/>
          </a:xfrm>
        </p:spPr>
        <p:txBody>
          <a:bodyPr>
            <a:normAutofit/>
          </a:bodyPr>
          <a:lstStyle/>
          <a:p>
            <a:pPr marL="0" indent="0">
              <a:buNone/>
            </a:pPr>
            <a:r>
              <a:rPr lang="en-CA" sz="2400" dirty="0">
                <a:latin typeface="Times New Roman" panose="02020603050405020304" pitchFamily="18" charset="0"/>
                <a:cs typeface="Times New Roman" panose="02020603050405020304" pitchFamily="18" charset="0"/>
              </a:rPr>
              <a:t>Hall was appointed by Prime Minister John Diefenbaker to chair a Royal Commission on Health Services. </a:t>
            </a:r>
          </a:p>
          <a:p>
            <a:pPr marL="0" indent="0">
              <a:buNone/>
            </a:pPr>
            <a:r>
              <a:rPr lang="en-CA" sz="2400" dirty="0">
                <a:latin typeface="Times New Roman" panose="02020603050405020304" pitchFamily="18" charset="0"/>
                <a:cs typeface="Times New Roman" panose="02020603050405020304" pitchFamily="18" charset="0"/>
              </a:rPr>
              <a:t>The task was “to study the existing and projected health needs of and health resources of Canada, and to study methods of ensuring the highest standards of health care for all citizens of Canada”</a:t>
            </a:r>
          </a:p>
          <a:p>
            <a:pPr marL="0" indent="0">
              <a:buNone/>
            </a:pPr>
            <a:r>
              <a:rPr lang="en-CA" sz="2400" dirty="0">
                <a:latin typeface="Times New Roman" panose="02020603050405020304" pitchFamily="18" charset="0"/>
                <a:cs typeface="Times New Roman" panose="02020603050405020304" pitchFamily="18" charset="0"/>
              </a:rPr>
              <a:t>Hall is widely regarded as a founding father of Medicare</a:t>
            </a:r>
            <a:r>
              <a:rPr lang="en-CA" dirty="0">
                <a:latin typeface="Times New Roman" panose="02020603050405020304" pitchFamily="18" charset="0"/>
                <a:cs typeface="Times New Roman" panose="02020603050405020304" pitchFamily="18" charset="0"/>
              </a:rPr>
              <a:t>.</a:t>
            </a:r>
          </a:p>
        </p:txBody>
      </p:sp>
      <p:pic>
        <p:nvPicPr>
          <p:cNvPr id="2" name="Picture 1">
            <a:extLst>
              <a:ext uri="{FF2B5EF4-FFF2-40B4-BE49-F238E27FC236}">
                <a16:creationId xmlns:a16="http://schemas.microsoft.com/office/drawing/2014/main" id="{0915454D-F439-C843-9282-85414CB79657}"/>
              </a:ext>
            </a:extLst>
          </p:cNvPr>
          <p:cNvPicPr>
            <a:picLocks noChangeAspect="1"/>
          </p:cNvPicPr>
          <p:nvPr/>
        </p:nvPicPr>
        <p:blipFill rotWithShape="1">
          <a:blip r:embed="rId2"/>
          <a:srcRect l="1814" r="5158" b="-1"/>
          <a:stretch/>
        </p:blipFill>
        <p:spPr>
          <a:xfrm>
            <a:off x="8217477" y="762616"/>
            <a:ext cx="3391743" cy="5332768"/>
          </a:xfrm>
          <a:prstGeom prst="rect">
            <a:avLst/>
          </a:prstGeom>
        </p:spPr>
      </p:pic>
    </p:spTree>
    <p:extLst>
      <p:ext uri="{BB962C8B-B14F-4D97-AF65-F5344CB8AC3E}">
        <p14:creationId xmlns:p14="http://schemas.microsoft.com/office/powerpoint/2010/main" val="2138414858"/>
      </p:ext>
    </p:extLst>
  </p:cSld>
  <p:clrMapOvr>
    <a:masterClrMapping/>
  </p:clrMapOvr>
  <p:transition spd="slow">
    <p:push dir="u"/>
  </p:transition>
</p:sld>
</file>

<file path=ppt/slides/slide6.xml><?xml version="1.0" encoding="utf-8"?>
<p:sld xmlns:a="http://schemas.openxmlformats.org/drawingml/2006/main" xmlns:r="http://schemas.openxmlformats.org/officeDocument/2006/relationships" xmlns:p="http://schemas.openxmlformats.org/presentationml/2006/main">
  <p:cSld>
    <p:bg>
      <p:bgPr>
        <a:gradFill rotWithShape="1">
          <a:gsLst>
            <a:gs pos="0">
              <a:schemeClr val="bg2">
                <a:tint val="90000"/>
                <a:satMod val="92000"/>
                <a:lumMod val="120000"/>
              </a:schemeClr>
            </a:gs>
            <a:gs pos="100000">
              <a:schemeClr val="bg2">
                <a:shade val="98000"/>
                <a:satMod val="120000"/>
                <a:lumMod val="98000"/>
              </a:schemeClr>
            </a:gs>
          </a:gsLst>
          <a:path path="circle">
            <a:fillToRect l="50000" t="50000" r="100000" b="100000"/>
          </a:path>
        </a:gradFill>
        <a:effectLst/>
      </p:bgPr>
    </p:bg>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84DA6E3D-F5D0-D243-BD94-F28989E05103}"/>
              </a:ext>
            </a:extLst>
          </p:cNvPr>
          <p:cNvSpPr>
            <a:spLocks noGrp="1"/>
          </p:cNvSpPr>
          <p:nvPr>
            <p:ph idx="1"/>
          </p:nvPr>
        </p:nvSpPr>
        <p:spPr>
          <a:xfrm>
            <a:off x="1554480" y="685800"/>
            <a:ext cx="6522720" cy="5958702"/>
          </a:xfrm>
        </p:spPr>
        <p:txBody>
          <a:bodyPr>
            <a:normAutofit/>
          </a:bodyPr>
          <a:lstStyle/>
          <a:p>
            <a:pPr marL="0" indent="0">
              <a:lnSpc>
                <a:spcPct val="90000"/>
              </a:lnSpc>
              <a:buNone/>
            </a:pPr>
            <a:r>
              <a:rPr lang="en-US" sz="3600" dirty="0">
                <a:solidFill>
                  <a:srgbClr val="000000"/>
                </a:solidFill>
                <a:latin typeface="Times New Roman" panose="02020603050405020304" pitchFamily="18" charset="0"/>
                <a:cs typeface="Times New Roman" panose="02020603050405020304" pitchFamily="18" charset="0"/>
              </a:rPr>
              <a:t>Birth of Medicare :</a:t>
            </a:r>
            <a:endParaRPr lang="en-CA" sz="3600" dirty="0">
              <a:solidFill>
                <a:srgbClr val="000000"/>
              </a:solidFill>
              <a:latin typeface="Times New Roman" panose="02020603050405020304" pitchFamily="18" charset="0"/>
              <a:cs typeface="Times New Roman" panose="02020603050405020304" pitchFamily="18" charset="0"/>
            </a:endParaRPr>
          </a:p>
          <a:p>
            <a:pPr marL="0" indent="0">
              <a:lnSpc>
                <a:spcPct val="90000"/>
              </a:lnSpc>
              <a:buNone/>
            </a:pPr>
            <a:endParaRPr lang="en-CA" sz="1600" dirty="0">
              <a:solidFill>
                <a:srgbClr val="000000"/>
              </a:solidFill>
              <a:latin typeface="Times New Roman" panose="02020603050405020304" pitchFamily="18" charset="0"/>
              <a:cs typeface="Times New Roman" panose="02020603050405020304" pitchFamily="18" charset="0"/>
            </a:endParaRPr>
          </a:p>
          <a:p>
            <a:pPr marL="0" indent="0">
              <a:lnSpc>
                <a:spcPct val="90000"/>
              </a:lnSpc>
              <a:buNone/>
            </a:pPr>
            <a:r>
              <a:rPr lang="en-CA" sz="2400" dirty="0">
                <a:solidFill>
                  <a:srgbClr val="000000"/>
                </a:solidFill>
                <a:latin typeface="Times New Roman" panose="02020603050405020304" pitchFamily="18" charset="0"/>
                <a:cs typeface="Times New Roman" panose="02020603050405020304" pitchFamily="18" charset="0"/>
              </a:rPr>
              <a:t>Medicare was born in Saskatchewan on July 1, 1962. It would be the first government-controlled, universal, comprehensive single-payer medical insurance plan in North America. </a:t>
            </a:r>
          </a:p>
          <a:p>
            <a:pPr marL="0" indent="0">
              <a:lnSpc>
                <a:spcPct val="90000"/>
              </a:lnSpc>
              <a:buNone/>
            </a:pPr>
            <a:r>
              <a:rPr lang="en-CA" sz="2400" dirty="0">
                <a:solidFill>
                  <a:srgbClr val="000000"/>
                </a:solidFill>
                <a:latin typeface="Times New Roman" panose="02020603050405020304" pitchFamily="18" charset="0"/>
                <a:cs typeface="Times New Roman" panose="02020603050405020304" pitchFamily="18" charset="0"/>
              </a:rPr>
              <a:t>It was a difficult birth.</a:t>
            </a:r>
          </a:p>
          <a:p>
            <a:pPr marL="0" indent="0">
              <a:lnSpc>
                <a:spcPct val="90000"/>
              </a:lnSpc>
              <a:buNone/>
            </a:pPr>
            <a:r>
              <a:rPr lang="en-CA" sz="2400" dirty="0">
                <a:solidFill>
                  <a:srgbClr val="000000"/>
                </a:solidFill>
                <a:latin typeface="Times New Roman" panose="02020603050405020304" pitchFamily="18" charset="0"/>
                <a:cs typeface="Times New Roman" panose="02020603050405020304" pitchFamily="18" charset="0"/>
              </a:rPr>
              <a:t>Public medical care insurance also began in the province of Saskatchewan; first announced in 1959. </a:t>
            </a:r>
          </a:p>
          <a:p>
            <a:pPr marL="0" indent="0">
              <a:lnSpc>
                <a:spcPct val="90000"/>
              </a:lnSpc>
              <a:buNone/>
            </a:pPr>
            <a:r>
              <a:rPr lang="en-CA" sz="2400" dirty="0">
                <a:solidFill>
                  <a:srgbClr val="000000"/>
                </a:solidFill>
                <a:latin typeface="Times New Roman" panose="02020603050405020304" pitchFamily="18" charset="0"/>
                <a:cs typeface="Times New Roman" panose="02020603050405020304" pitchFamily="18" charset="0"/>
              </a:rPr>
              <a:t>This plan became operational in 1962 following a three-week physicians strike in opposition to it. </a:t>
            </a:r>
          </a:p>
          <a:p>
            <a:pPr>
              <a:lnSpc>
                <a:spcPct val="90000"/>
              </a:lnSpc>
            </a:pPr>
            <a:endParaRPr lang="en-US" sz="1600" dirty="0">
              <a:solidFill>
                <a:srgbClr val="000000"/>
              </a:solidFill>
            </a:endParaRPr>
          </a:p>
        </p:txBody>
      </p:sp>
      <p:pic>
        <p:nvPicPr>
          <p:cNvPr id="4" name="Picture 3" descr="A picture containing text, book, photo, outdoor&#10;&#10;Description automatically generated">
            <a:extLst>
              <a:ext uri="{FF2B5EF4-FFF2-40B4-BE49-F238E27FC236}">
                <a16:creationId xmlns:a16="http://schemas.microsoft.com/office/drawing/2014/main" id="{FDD92CF1-F65F-E341-98E8-B28A0F588CC8}"/>
              </a:ext>
            </a:extLst>
          </p:cNvPr>
          <p:cNvPicPr>
            <a:picLocks noChangeAspect="1"/>
          </p:cNvPicPr>
          <p:nvPr/>
        </p:nvPicPr>
        <p:blipFill>
          <a:blip r:embed="rId2"/>
          <a:stretch>
            <a:fillRect/>
          </a:stretch>
        </p:blipFill>
        <p:spPr>
          <a:xfrm>
            <a:off x="8294993" y="685800"/>
            <a:ext cx="3660030" cy="3825240"/>
          </a:xfrm>
          <a:prstGeom prst="rect">
            <a:avLst/>
          </a:prstGeom>
        </p:spPr>
      </p:pic>
    </p:spTree>
    <p:extLst>
      <p:ext uri="{BB962C8B-B14F-4D97-AF65-F5344CB8AC3E}">
        <p14:creationId xmlns:p14="http://schemas.microsoft.com/office/powerpoint/2010/main" val="695981611"/>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42116E5-94DE-304F-A9B1-C2BC7DC09E95}"/>
              </a:ext>
            </a:extLst>
          </p:cNvPr>
          <p:cNvSpPr>
            <a:spLocks noGrp="1"/>
          </p:cNvSpPr>
          <p:nvPr>
            <p:ph idx="1"/>
          </p:nvPr>
        </p:nvSpPr>
        <p:spPr>
          <a:xfrm>
            <a:off x="2589212" y="543339"/>
            <a:ext cx="8915400" cy="5367883"/>
          </a:xfrm>
        </p:spPr>
        <p:txBody>
          <a:bodyPr>
            <a:normAutofit fontScale="92500" lnSpcReduction="10000"/>
          </a:bodyPr>
          <a:lstStyle/>
          <a:p>
            <a:pPr marL="0" indent="0">
              <a:buNone/>
            </a:pPr>
            <a:r>
              <a:rPr lang="en-CA" sz="3600" dirty="0">
                <a:latin typeface="Times New Roman" panose="02020603050405020304" pitchFamily="18" charset="0"/>
                <a:cs typeface="Times New Roman" panose="02020603050405020304" pitchFamily="18" charset="0"/>
              </a:rPr>
              <a:t>Royal Commission on Health Services:</a:t>
            </a:r>
          </a:p>
          <a:p>
            <a:pPr marL="0" indent="0">
              <a:buNone/>
            </a:pPr>
            <a:r>
              <a:rPr lang="en-CA" sz="2400" dirty="0">
                <a:latin typeface="Times New Roman" panose="02020603050405020304" pitchFamily="18" charset="0"/>
                <a:cs typeface="Times New Roman" panose="02020603050405020304" pitchFamily="18" charset="0"/>
              </a:rPr>
              <a:t>The Royal Commission on Health Services, also known as the Hall Commission, was established by Order in Council on June 20, 1961 under Part I of the Inquiries Act. </a:t>
            </a:r>
          </a:p>
          <a:p>
            <a:pPr marL="0" indent="0">
              <a:buNone/>
            </a:pPr>
            <a:r>
              <a:rPr lang="en-CA" sz="2400" dirty="0">
                <a:latin typeface="Times New Roman" panose="02020603050405020304" pitchFamily="18" charset="0"/>
                <a:cs typeface="Times New Roman" panose="02020603050405020304" pitchFamily="18" charset="0"/>
              </a:rPr>
              <a:t>Its purpose was to:</a:t>
            </a:r>
          </a:p>
          <a:p>
            <a:pPr marL="0" indent="0">
              <a:buNone/>
            </a:pPr>
            <a:r>
              <a:rPr lang="en-CA" sz="2400" dirty="0">
                <a:latin typeface="Times New Roman" panose="02020603050405020304" pitchFamily="18" charset="0"/>
                <a:cs typeface="Times New Roman" panose="02020603050405020304" pitchFamily="18" charset="0"/>
              </a:rPr>
              <a:t>Inquire into and report upon existing and future need for health services for the resident of Canada.</a:t>
            </a:r>
          </a:p>
          <a:p>
            <a:pPr marL="0" indent="0">
              <a:buNone/>
            </a:pPr>
            <a:r>
              <a:rPr lang="en-CA" sz="2400" dirty="0">
                <a:latin typeface="Times New Roman" panose="02020603050405020304" pitchFamily="18" charset="0"/>
                <a:cs typeface="Times New Roman" panose="02020603050405020304" pitchFamily="18" charset="0"/>
              </a:rPr>
              <a:t>Twelve issues were identified, including:</a:t>
            </a:r>
          </a:p>
          <a:p>
            <a:r>
              <a:rPr lang="en-CA" sz="2400" dirty="0">
                <a:latin typeface="Times New Roman" panose="02020603050405020304" pitchFamily="18" charset="0"/>
                <a:cs typeface="Times New Roman" panose="02020603050405020304" pitchFamily="18" charset="0"/>
              </a:rPr>
              <a:t>Financing methods.</a:t>
            </a:r>
          </a:p>
          <a:p>
            <a:r>
              <a:rPr lang="en-CA" sz="2400" dirty="0">
                <a:latin typeface="Times New Roman" panose="02020603050405020304" pitchFamily="18" charset="0"/>
                <a:cs typeface="Times New Roman" panose="02020603050405020304" pitchFamily="18" charset="0"/>
              </a:rPr>
              <a:t>Present and future requirements for health services personnel and their training.</a:t>
            </a:r>
          </a:p>
          <a:p>
            <a:r>
              <a:rPr lang="en-CA" sz="2400" dirty="0">
                <a:latin typeface="Times New Roman" panose="02020603050405020304" pitchFamily="18" charset="0"/>
                <a:cs typeface="Times New Roman" panose="02020603050405020304" pitchFamily="18" charset="0"/>
              </a:rPr>
              <a:t>Present and projected costs of health care services in Canada.</a:t>
            </a:r>
          </a:p>
          <a:p>
            <a:r>
              <a:rPr lang="en-CA" sz="2400" dirty="0">
                <a:latin typeface="Times New Roman" panose="02020603050405020304" pitchFamily="18" charset="0"/>
                <a:cs typeface="Times New Roman" panose="02020603050405020304" pitchFamily="18" charset="0"/>
              </a:rPr>
              <a:t>Methods of improving health care services.</a:t>
            </a:r>
          </a:p>
          <a:p>
            <a:pPr marL="0" indent="0">
              <a:buNone/>
            </a:pPr>
            <a:endParaRPr lang="en-CA" sz="2400" dirty="0">
              <a:latin typeface="Times New Roman" panose="02020603050405020304" pitchFamily="18" charset="0"/>
              <a:cs typeface="Times New Roman" panose="02020603050405020304" pitchFamily="18" charset="0"/>
            </a:endParaRPr>
          </a:p>
          <a:p>
            <a:pPr marL="0" indent="0">
              <a:buNone/>
            </a:pPr>
            <a:endParaRPr lang="en-US" dirty="0"/>
          </a:p>
        </p:txBody>
      </p:sp>
    </p:spTree>
    <p:extLst>
      <p:ext uri="{BB962C8B-B14F-4D97-AF65-F5344CB8AC3E}">
        <p14:creationId xmlns:p14="http://schemas.microsoft.com/office/powerpoint/2010/main" val="1920240114"/>
      </p:ext>
    </p:extLst>
  </p:cSld>
  <p:clrMapOvr>
    <a:masterClrMapping/>
  </p:clrMapOvr>
  <p:transition spd="slow">
    <p:push dir="u"/>
  </p:transition>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58C80EAB-21E0-C34C-AAD7-6E9F8A62C85C}"/>
              </a:ext>
            </a:extLst>
          </p:cNvPr>
          <p:cNvSpPr>
            <a:spLocks noGrp="1"/>
          </p:cNvSpPr>
          <p:nvPr>
            <p:ph idx="1"/>
          </p:nvPr>
        </p:nvSpPr>
        <p:spPr>
          <a:xfrm>
            <a:off x="2589212" y="600075"/>
            <a:ext cx="8915400" cy="5311147"/>
          </a:xfrm>
        </p:spPr>
        <p:txBody>
          <a:bodyPr>
            <a:normAutofit/>
          </a:bodyPr>
          <a:lstStyle/>
          <a:p>
            <a:pPr marL="0" indent="0">
              <a:buNone/>
            </a:pPr>
            <a:r>
              <a:rPr lang="en-US" sz="3200" dirty="0">
                <a:latin typeface="Times New Roman" panose="02020603050405020304" pitchFamily="18" charset="0"/>
                <a:cs typeface="Times New Roman" panose="02020603050405020304" pitchFamily="18" charset="0"/>
              </a:rPr>
              <a:t>Commission Consist of:</a:t>
            </a:r>
          </a:p>
          <a:p>
            <a:pPr marL="0" indent="0">
              <a:buNone/>
            </a:pPr>
            <a:r>
              <a:rPr lang="en-CA" sz="2400" dirty="0">
                <a:latin typeface="Times New Roman" panose="02020603050405020304" pitchFamily="18" charset="0"/>
                <a:cs typeface="Times New Roman" panose="02020603050405020304" pitchFamily="18" charset="0"/>
              </a:rPr>
              <a:t>Seven commissioners were appointed, including the chair, Mr. Justice Emmett M. Hall and Ms. Alice Girard (RN), Dr. David M. Baltzan</a:t>
            </a:r>
            <a:r>
              <a:rPr lang="en-CA" dirty="0">
                <a:latin typeface="Times New Roman" panose="02020603050405020304" pitchFamily="18" charset="0"/>
                <a:cs typeface="Times New Roman" panose="02020603050405020304" pitchFamily="18" charset="0"/>
              </a:rPr>
              <a:t>, </a:t>
            </a:r>
            <a:r>
              <a:rPr lang="en-CA" sz="2400" dirty="0">
                <a:latin typeface="Times New Roman" panose="02020603050405020304" pitchFamily="18" charset="0"/>
                <a:cs typeface="Times New Roman" panose="02020603050405020304" pitchFamily="18" charset="0"/>
              </a:rPr>
              <a:t>Professor O.J. Firestone, Dr. C.L. Strachan, Dr. Arthur F. Van Wart, and Mr. M. Wallace McCutcheon. Commission held 67 days of public hearings in all provinces and Yukon.</a:t>
            </a:r>
          </a:p>
          <a:p>
            <a:pPr marL="0" indent="0">
              <a:buNone/>
            </a:pPr>
            <a:r>
              <a:rPr lang="en-CA" sz="2400" dirty="0">
                <a:latin typeface="Times New Roman" panose="02020603050405020304" pitchFamily="18" charset="0"/>
                <a:cs typeface="Times New Roman" panose="02020603050405020304" pitchFamily="18" charset="0"/>
              </a:rPr>
              <a:t>They visited and studied health care system of different countries, received submission heard individuals and delegates from 406 organizations, and commissioned 26 research studies. </a:t>
            </a:r>
          </a:p>
          <a:p>
            <a:pPr marL="0" indent="0">
              <a:buNone/>
            </a:pPr>
            <a:endParaRPr lang="en-US" sz="32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677295415"/>
      </p:ext>
    </p:extLst>
  </p:cSld>
  <p:clrMapOvr>
    <a:masterClrMapping/>
  </p:clrMapOvr>
  <p:transition spd="slow">
    <p:push dir="u"/>
  </p:transition>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03EBD450-BA0D-EC41-A484-7A0AE6521796}"/>
              </a:ext>
            </a:extLst>
          </p:cNvPr>
          <p:cNvSpPr>
            <a:spLocks noGrp="1"/>
          </p:cNvSpPr>
          <p:nvPr>
            <p:ph idx="1"/>
          </p:nvPr>
        </p:nvSpPr>
        <p:spPr>
          <a:xfrm>
            <a:off x="2180589" y="598171"/>
            <a:ext cx="8915400" cy="5296859"/>
          </a:xfrm>
        </p:spPr>
        <p:txBody>
          <a:bodyPr>
            <a:normAutofit/>
          </a:bodyPr>
          <a:lstStyle/>
          <a:p>
            <a:pPr marL="0" indent="0">
              <a:buNone/>
            </a:pPr>
            <a:r>
              <a:rPr lang="en-US" sz="3600">
                <a:latin typeface="Times New Roman" panose="02020603050405020304" pitchFamily="18" charset="0"/>
                <a:cs typeface="Times New Roman" panose="02020603050405020304" pitchFamily="18" charset="0"/>
              </a:rPr>
              <a:t>Recommendation of </a:t>
            </a:r>
            <a:r>
              <a:rPr lang="en-US" sz="3600" dirty="0">
                <a:latin typeface="Times New Roman" panose="02020603050405020304" pitchFamily="18" charset="0"/>
                <a:cs typeface="Times New Roman" panose="02020603050405020304" pitchFamily="18" charset="0"/>
              </a:rPr>
              <a:t>Hall report:</a:t>
            </a:r>
          </a:p>
          <a:p>
            <a:r>
              <a:rPr lang="en-CA" sz="2400" dirty="0">
                <a:latin typeface="Times New Roman" panose="02020603050405020304" pitchFamily="18" charset="0"/>
                <a:cs typeface="Times New Roman" panose="02020603050405020304" pitchFamily="18" charset="0"/>
              </a:rPr>
              <a:t>The Commission recommended a national health policy and a comprehensive health care program for three main areas:</a:t>
            </a:r>
          </a:p>
          <a:p>
            <a:r>
              <a:rPr lang="en-CA" sz="2400" dirty="0">
                <a:latin typeface="Times New Roman" panose="02020603050405020304" pitchFamily="18" charset="0"/>
                <a:cs typeface="Times New Roman" panose="02020603050405020304" pitchFamily="18" charset="0"/>
              </a:rPr>
              <a:t>Health services</a:t>
            </a:r>
          </a:p>
          <a:p>
            <a:r>
              <a:rPr lang="en-CA" sz="2400" dirty="0">
                <a:latin typeface="Times New Roman" panose="02020603050405020304" pitchFamily="18" charset="0"/>
                <a:cs typeface="Times New Roman" panose="02020603050405020304" pitchFamily="18" charset="0"/>
              </a:rPr>
              <a:t>Health personnel, facilities and research</a:t>
            </a:r>
          </a:p>
          <a:p>
            <a:r>
              <a:rPr lang="en-CA" sz="2400" dirty="0">
                <a:latin typeface="Times New Roman" panose="02020603050405020304" pitchFamily="18" charset="0"/>
                <a:cs typeface="Times New Roman" panose="02020603050405020304" pitchFamily="18" charset="0"/>
              </a:rPr>
              <a:t>Financing and priorities.</a:t>
            </a:r>
          </a:p>
        </p:txBody>
      </p:sp>
    </p:spTree>
    <p:extLst>
      <p:ext uri="{BB962C8B-B14F-4D97-AF65-F5344CB8AC3E}">
        <p14:creationId xmlns:p14="http://schemas.microsoft.com/office/powerpoint/2010/main" val="283600201"/>
      </p:ext>
    </p:extLst>
  </p:cSld>
  <p:clrMapOvr>
    <a:masterClrMapping/>
  </p:clrMapOvr>
  <p:transition spd="slow">
    <p:wheel spokes="1"/>
  </p:transition>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C0C0A23B-1ECE-1845-B6C2-EC513B0DD45D}"/>
              </a:ext>
            </a:extLst>
          </p:cNvPr>
          <p:cNvSpPr>
            <a:spLocks noGrp="1"/>
          </p:cNvSpPr>
          <p:nvPr>
            <p:ph idx="1"/>
          </p:nvPr>
        </p:nvSpPr>
        <p:spPr>
          <a:xfrm>
            <a:off x="2589212" y="671513"/>
            <a:ext cx="8915400" cy="5829300"/>
          </a:xfrm>
        </p:spPr>
        <p:txBody>
          <a:bodyPr/>
          <a:lstStyle/>
          <a:p>
            <a:pPr marL="0" indent="0">
              <a:buNone/>
            </a:pPr>
            <a:endParaRPr lang="en-CA" sz="2400" dirty="0">
              <a:latin typeface="Times New Roman" panose="02020603050405020304" pitchFamily="18" charset="0"/>
              <a:cs typeface="Times New Roman" panose="02020603050405020304" pitchFamily="18" charset="0"/>
            </a:endParaRPr>
          </a:p>
          <a:p>
            <a:r>
              <a:rPr lang="en-CA" sz="2400" dirty="0">
                <a:latin typeface="Times New Roman" panose="02020603050405020304" pitchFamily="18" charset="0"/>
                <a:cs typeface="Times New Roman" panose="02020603050405020304" pitchFamily="18" charset="0"/>
              </a:rPr>
              <a:t>The Hall Commission issued its report in 1964. </a:t>
            </a:r>
          </a:p>
          <a:p>
            <a:r>
              <a:rPr lang="en-CA" sz="2400" dirty="0">
                <a:latin typeface="Times New Roman" panose="02020603050405020304" pitchFamily="18" charset="0"/>
                <a:cs typeface="Times New Roman" panose="02020603050405020304" pitchFamily="18" charset="0"/>
              </a:rPr>
              <a:t>To the surprise of many, Hall recommended the nationwide adoption of Saskatchewan's model of public health insurance. </a:t>
            </a:r>
          </a:p>
          <a:p>
            <a:r>
              <a:rPr lang="en-CA" sz="2400" dirty="0">
                <a:latin typeface="Times New Roman" panose="02020603050405020304" pitchFamily="18" charset="0"/>
                <a:cs typeface="Times New Roman" panose="02020603050405020304" pitchFamily="18" charset="0"/>
              </a:rPr>
              <a:t>In fact, his recommendations went further than the Saskatchewan plan, proposing additional publicly funded benefits, such as free dental coverage for schoolchildren and welfare recipients and free prescription glasses and drugs for the needy and elderly</a:t>
            </a:r>
          </a:p>
          <a:p>
            <a:r>
              <a:rPr lang="en-CA" sz="2400" dirty="0">
                <a:latin typeface="Times New Roman" panose="02020603050405020304" pitchFamily="18" charset="0"/>
                <a:cs typeface="Times New Roman" panose="02020603050405020304" pitchFamily="18" charset="0"/>
              </a:rPr>
              <a:t>The only thing more expensive than good health care, he argued, is no health care.</a:t>
            </a:r>
            <a:endParaRPr lang="en-CA" sz="2400" baseline="30000" dirty="0">
              <a:latin typeface="Times New Roman" panose="02020603050405020304" pitchFamily="18" charset="0"/>
              <a:cs typeface="Times New Roman" panose="02020603050405020304" pitchFamily="18" charset="0"/>
            </a:endParaRPr>
          </a:p>
          <a:p>
            <a:pPr marL="0" indent="0">
              <a:buNone/>
            </a:pPr>
            <a:endParaRPr lang="en-CA" sz="2400" dirty="0">
              <a:latin typeface="Times New Roman" panose="02020603050405020304" pitchFamily="18" charset="0"/>
              <a:cs typeface="Times New Roman" panose="02020603050405020304" pitchFamily="18" charset="0"/>
            </a:endParaRPr>
          </a:p>
        </p:txBody>
      </p:sp>
      <p:pic>
        <p:nvPicPr>
          <p:cNvPr id="4" name="Emmet Hall ">
            <a:hlinkClick r:id="" action="ppaction://media"/>
            <a:extLst>
              <a:ext uri="{FF2B5EF4-FFF2-40B4-BE49-F238E27FC236}">
                <a16:creationId xmlns:a16="http://schemas.microsoft.com/office/drawing/2014/main" id="{FD490849-A823-714F-B257-DD2BBADD0BC7}"/>
              </a:ext>
            </a:extLst>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3005919" y="5022143"/>
            <a:ext cx="812800" cy="812800"/>
          </a:xfrm>
          <a:prstGeom prst="rect">
            <a:avLst/>
          </a:prstGeom>
        </p:spPr>
      </p:pic>
    </p:spTree>
    <p:extLst>
      <p:ext uri="{BB962C8B-B14F-4D97-AF65-F5344CB8AC3E}">
        <p14:creationId xmlns:p14="http://schemas.microsoft.com/office/powerpoint/2010/main" val="3741168202"/>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60673"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4"/>
                </p:tgtEl>
              </p:cMediaNode>
            </p:audio>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587B703D-39E2-724B-8BC6-C9677CC1AAE8}"/>
              </a:ext>
            </a:extLst>
          </p:cNvPr>
          <p:cNvSpPr>
            <a:spLocks noGrp="1"/>
          </p:cNvSpPr>
          <p:nvPr>
            <p:ph idx="1"/>
          </p:nvPr>
        </p:nvSpPr>
        <p:spPr>
          <a:xfrm>
            <a:off x="2471738" y="685800"/>
            <a:ext cx="9032874" cy="5225422"/>
          </a:xfrm>
        </p:spPr>
        <p:txBody>
          <a:bodyPr/>
          <a:lstStyle/>
          <a:p>
            <a:pPr marL="0" indent="0">
              <a:buNone/>
            </a:pPr>
            <a:r>
              <a:rPr lang="en-CA" sz="3200" dirty="0">
                <a:latin typeface="Times New Roman" panose="02020603050405020304" pitchFamily="18" charset="0"/>
                <a:cs typeface="Times New Roman" panose="02020603050405020304" pitchFamily="18" charset="0"/>
              </a:rPr>
              <a:t>Implementation</a:t>
            </a:r>
            <a:r>
              <a:rPr lang="en-CA" sz="2400" dirty="0">
                <a:latin typeface="Times New Roman" panose="02020603050405020304" pitchFamily="18" charset="0"/>
                <a:cs typeface="Times New Roman" panose="02020603050405020304" pitchFamily="18" charset="0"/>
              </a:rPr>
              <a:t>:</a:t>
            </a:r>
          </a:p>
          <a:p>
            <a:pPr marL="0" indent="0">
              <a:buNone/>
            </a:pPr>
            <a:r>
              <a:rPr lang="en-CA" sz="2400" dirty="0">
                <a:latin typeface="Times New Roman" panose="02020603050405020304" pitchFamily="18" charset="0"/>
                <a:cs typeface="Times New Roman" panose="02020603050405020304" pitchFamily="18" charset="0"/>
              </a:rPr>
              <a:t>By the time of his report, the Diefenbaker government had been replaced by the Liberals government of Lester B. Pearson. The Pearson government was deeply divided on the issue of health care, and took some time to reach a decision. Eventually, the federal government implemented the Medicare system which was at the core of Hall's recommendations, on a cost-share basis with the provinces. The new system came into force in July, 1968.</a:t>
            </a:r>
          </a:p>
          <a:p>
            <a:pPr marL="0" indent="0">
              <a:buNone/>
            </a:pPr>
            <a:endParaRPr lang="en-CA" sz="2400" dirty="0">
              <a:latin typeface="Times New Roman" panose="02020603050405020304" pitchFamily="18" charset="0"/>
              <a:cs typeface="Times New Roman" panose="02020603050405020304" pitchFamily="18" charset="0"/>
            </a:endParaRPr>
          </a:p>
          <a:p>
            <a:pPr marL="0" indent="0">
              <a:buNone/>
            </a:pPr>
            <a:endParaRPr lang="en-CA" sz="2400" dirty="0">
              <a:latin typeface="Times New Roman" panose="02020603050405020304" pitchFamily="18" charset="0"/>
              <a:cs typeface="Times New Roman" panose="02020603050405020304" pitchFamily="18" charset="0"/>
            </a:endParaRPr>
          </a:p>
          <a:p>
            <a:endParaRPr lang="en-US" dirty="0"/>
          </a:p>
        </p:txBody>
      </p:sp>
    </p:spTree>
    <p:extLst>
      <p:ext uri="{BB962C8B-B14F-4D97-AF65-F5344CB8AC3E}">
        <p14:creationId xmlns:p14="http://schemas.microsoft.com/office/powerpoint/2010/main" val="3895914891"/>
      </p:ext>
    </p:extLst>
  </p:cSld>
  <p:clrMapOvr>
    <a:masterClrMapping/>
  </p:clrMapOvr>
  <p:transition spd="slow">
    <p:push dir="u"/>
  </p:transition>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4E422CD9-3993-5542-ABB0-E05195392CAD}"/>
              </a:ext>
            </a:extLst>
          </p:cNvPr>
          <p:cNvSpPr>
            <a:spLocks noGrp="1"/>
          </p:cNvSpPr>
          <p:nvPr>
            <p:ph idx="1"/>
          </p:nvPr>
        </p:nvSpPr>
        <p:spPr>
          <a:xfrm>
            <a:off x="2589212" y="585788"/>
            <a:ext cx="8915400" cy="5325434"/>
          </a:xfrm>
        </p:spPr>
        <p:txBody>
          <a:bodyPr>
            <a:normAutofit/>
          </a:bodyPr>
          <a:lstStyle/>
          <a:p>
            <a:r>
              <a:rPr lang="en-US" sz="2800" dirty="0">
                <a:latin typeface="Times New Roman" panose="02020603050405020304" pitchFamily="18" charset="0"/>
                <a:cs typeface="Times New Roman" panose="02020603050405020304" pitchFamily="18" charset="0"/>
              </a:rPr>
              <a:t>References:</a:t>
            </a:r>
          </a:p>
          <a:p>
            <a:pPr>
              <a:buFont typeface="Wingdings" pitchFamily="2" charset="2"/>
              <a:buChar char="v"/>
            </a:pPr>
            <a:r>
              <a:rPr lang="en-CA" sz="1400" dirty="0" err="1">
                <a:latin typeface="Times New Roman" panose="02020603050405020304" pitchFamily="18" charset="0"/>
                <a:cs typeface="Times New Roman" panose="02020603050405020304" pitchFamily="18" charset="0"/>
              </a:rPr>
              <a:t>Civilization.ca</a:t>
            </a:r>
            <a:r>
              <a:rPr lang="en-CA" sz="1400" dirty="0">
                <a:latin typeface="Times New Roman" panose="02020603050405020304" pitchFamily="18" charset="0"/>
                <a:cs typeface="Times New Roman" panose="02020603050405020304" pitchFamily="18" charset="0"/>
              </a:rPr>
              <a:t> - History of Canadian Medicare - 1958-1968 - Emmett Hall. (n.d.). Retrieved from </a:t>
            </a:r>
            <a:r>
              <a:rPr lang="en-CA" sz="1400" dirty="0">
                <a:latin typeface="Times New Roman" panose="02020603050405020304" pitchFamily="18" charset="0"/>
                <a:cs typeface="Times New Roman" panose="02020603050405020304" pitchFamily="18" charset="0"/>
                <a:hlinkClick r:id="rId2"/>
              </a:rPr>
              <a:t>https://www.historymuseum.ca/cmc/exhibitions/hist/medicare/medic-5k01e.shtml</a:t>
            </a:r>
            <a:r>
              <a:rPr lang="en-CA" sz="1400" dirty="0">
                <a:latin typeface="Times New Roman" panose="02020603050405020304" pitchFamily="18" charset="0"/>
                <a:cs typeface="Times New Roman" panose="02020603050405020304" pitchFamily="18" charset="0"/>
              </a:rPr>
              <a:t> </a:t>
            </a:r>
            <a:endParaRPr lang="en-US" sz="1400" dirty="0">
              <a:latin typeface="Times New Roman" panose="02020603050405020304" pitchFamily="18" charset="0"/>
              <a:cs typeface="Times New Roman" panose="02020603050405020304" pitchFamily="18" charset="0"/>
            </a:endParaRPr>
          </a:p>
          <a:p>
            <a:pPr>
              <a:buFont typeface="Wingdings" pitchFamily="2" charset="2"/>
              <a:buChar char="v"/>
            </a:pPr>
            <a:r>
              <a:rPr lang="en-CA" sz="1400" dirty="0">
                <a:latin typeface="Times New Roman" panose="02020603050405020304" pitchFamily="18" charset="0"/>
                <a:cs typeface="Times New Roman" panose="02020603050405020304" pitchFamily="18" charset="0"/>
              </a:rPr>
              <a:t>Emmett Matthew Hall | The Canadian Encyclopedia. (n.d.). Retrieved from </a:t>
            </a:r>
            <a:r>
              <a:rPr lang="en-CA" sz="1400" dirty="0">
                <a:latin typeface="Times New Roman" panose="02020603050405020304" pitchFamily="18" charset="0"/>
                <a:cs typeface="Times New Roman" panose="02020603050405020304" pitchFamily="18" charset="0"/>
                <a:hlinkClick r:id="rId3"/>
              </a:rPr>
              <a:t>https://www.thecanadianencyclopedia.ca/en/article/emmett-matthew-hall</a:t>
            </a:r>
            <a:r>
              <a:rPr lang="en-CA" sz="1400" dirty="0">
                <a:latin typeface="Times New Roman" panose="02020603050405020304" pitchFamily="18" charset="0"/>
                <a:cs typeface="Times New Roman" panose="02020603050405020304" pitchFamily="18" charset="0"/>
              </a:rPr>
              <a:t> </a:t>
            </a:r>
            <a:endParaRPr lang="en-CA" sz="1400" b="1" dirty="0">
              <a:latin typeface="Times New Roman" panose="02020603050405020304" pitchFamily="18" charset="0"/>
              <a:cs typeface="Times New Roman" panose="02020603050405020304" pitchFamily="18" charset="0"/>
            </a:endParaRPr>
          </a:p>
          <a:p>
            <a:pPr marL="0" indent="0">
              <a:buNone/>
            </a:pPr>
            <a:r>
              <a:rPr lang="en-CA" sz="1400" dirty="0">
                <a:latin typeface="Times New Roman" panose="02020603050405020304" pitchFamily="18" charset="0"/>
                <a:cs typeface="Times New Roman" panose="02020603050405020304" pitchFamily="18" charset="0"/>
              </a:rPr>
              <a:t> </a:t>
            </a:r>
          </a:p>
          <a:p>
            <a:pPr>
              <a:buFont typeface="Wingdings" pitchFamily="2" charset="2"/>
              <a:buChar char="v"/>
            </a:pPr>
            <a:r>
              <a:rPr lang="en-US" sz="1400" dirty="0">
                <a:latin typeface="Times New Roman" panose="02020603050405020304" pitchFamily="18" charset="0"/>
                <a:cs typeface="Times New Roman" panose="02020603050405020304" pitchFamily="18" charset="0"/>
                <a:hlinkClick r:id="rId4"/>
              </a:rPr>
              <a:t>https://youtu.be/VSfaoIXTZSE</a:t>
            </a:r>
            <a:r>
              <a:rPr lang="en-US" sz="1400" dirty="0">
                <a:latin typeface="Times New Roman" panose="02020603050405020304" pitchFamily="18" charset="0"/>
                <a:cs typeface="Times New Roman" panose="02020603050405020304" pitchFamily="18" charset="0"/>
              </a:rPr>
              <a:t> </a:t>
            </a:r>
          </a:p>
          <a:p>
            <a:pPr>
              <a:buFont typeface="Wingdings" pitchFamily="2" charset="2"/>
              <a:buChar char="v"/>
            </a:pPr>
            <a:r>
              <a:rPr lang="en-CA" sz="1400" dirty="0">
                <a:latin typeface="Times New Roman" panose="02020603050405020304" pitchFamily="18" charset="0"/>
                <a:cs typeface="Times New Roman" panose="02020603050405020304" pitchFamily="18" charset="0"/>
              </a:rPr>
              <a:t>The Birth of Medicare – Canadian Dimension. (n.d.). Retrieved from </a:t>
            </a:r>
            <a:r>
              <a:rPr lang="en-CA" sz="1400" dirty="0">
                <a:latin typeface="Times New Roman" panose="02020603050405020304" pitchFamily="18" charset="0"/>
                <a:cs typeface="Times New Roman" panose="02020603050405020304" pitchFamily="18" charset="0"/>
                <a:hlinkClick r:id="rId5"/>
              </a:rPr>
              <a:t>https://canadiandimension.com/articles/view/the-birth-of-medicare</a:t>
            </a:r>
            <a:r>
              <a:rPr lang="en-CA" sz="1400" dirty="0">
                <a:latin typeface="Times New Roman" panose="02020603050405020304" pitchFamily="18" charset="0"/>
                <a:cs typeface="Times New Roman" panose="02020603050405020304" pitchFamily="18" charset="0"/>
              </a:rPr>
              <a:t> </a:t>
            </a:r>
          </a:p>
          <a:p>
            <a:pPr>
              <a:buFont typeface="Wingdings" pitchFamily="2" charset="2"/>
              <a:buChar char="v"/>
            </a:pPr>
            <a:r>
              <a:rPr lang="en-CA" sz="1400" dirty="0">
                <a:latin typeface="Times New Roman" panose="02020603050405020304" pitchFamily="18" charset="0"/>
                <a:cs typeface="Times New Roman" panose="02020603050405020304" pitchFamily="18" charset="0"/>
              </a:rPr>
              <a:t>Canada, H. (2005, June 13). Royal Commission on Health Services, 1961 to 1964. Retrieved from </a:t>
            </a:r>
            <a:r>
              <a:rPr lang="en-CA" sz="1400" dirty="0">
                <a:latin typeface="Times New Roman" panose="02020603050405020304" pitchFamily="18" charset="0"/>
                <a:cs typeface="Times New Roman" panose="02020603050405020304" pitchFamily="18" charset="0"/>
                <a:hlinkClick r:id="rId6"/>
              </a:rPr>
              <a:t>https://www.canada.ca/en/health-canada/services/health-care-system/commissions-inquiries/federal-commissions-health-care/royal-commission-health-services.html</a:t>
            </a:r>
            <a:r>
              <a:rPr lang="en-CA" sz="1400" dirty="0">
                <a:latin typeface="Times New Roman" panose="02020603050405020304" pitchFamily="18" charset="0"/>
                <a:cs typeface="Times New Roman" panose="02020603050405020304" pitchFamily="18" charset="0"/>
              </a:rPr>
              <a:t> </a:t>
            </a:r>
            <a:endParaRPr lang="en-US" sz="1400" dirty="0">
              <a:latin typeface="Times New Roman" panose="02020603050405020304" pitchFamily="18" charset="0"/>
              <a:cs typeface="Times New Roman" panose="02020603050405020304" pitchFamily="18" charset="0"/>
            </a:endParaRPr>
          </a:p>
          <a:p>
            <a:pPr>
              <a:buFont typeface="Wingdings" pitchFamily="2" charset="2"/>
              <a:buChar char="v"/>
            </a:pPr>
            <a:endParaRPr lang="en-US" sz="1400" dirty="0">
              <a:latin typeface="Times New Roman" panose="02020603050405020304" pitchFamily="18" charset="0"/>
              <a:cs typeface="Times New Roman" panose="02020603050405020304" pitchFamily="18" charset="0"/>
            </a:endParaRPr>
          </a:p>
          <a:p>
            <a:pPr>
              <a:buFont typeface="Wingdings" pitchFamily="2" charset="2"/>
              <a:buChar char="v"/>
            </a:pPr>
            <a:r>
              <a:rPr lang="en-CA" sz="1400" dirty="0">
                <a:latin typeface="Times New Roman" panose="02020603050405020304" pitchFamily="18" charset="0"/>
                <a:cs typeface="Times New Roman" panose="02020603050405020304" pitchFamily="18" charset="0"/>
              </a:rPr>
              <a:t>Emmett Matthew Hall. (2018, August 29). Retrieved from </a:t>
            </a:r>
            <a:r>
              <a:rPr lang="en-CA" sz="1400" dirty="0">
                <a:latin typeface="Times New Roman" panose="02020603050405020304" pitchFamily="18" charset="0"/>
                <a:cs typeface="Times New Roman" panose="02020603050405020304" pitchFamily="18" charset="0"/>
                <a:hlinkClick r:id="rId7"/>
              </a:rPr>
              <a:t>https://en.wikipedia.org/wiki/Emmett_Matthew_Hall</a:t>
            </a:r>
            <a:endParaRPr lang="en-CA" sz="1400" dirty="0">
              <a:latin typeface="Times New Roman" panose="02020603050405020304" pitchFamily="18" charset="0"/>
              <a:cs typeface="Times New Roman" panose="02020603050405020304" pitchFamily="18" charset="0"/>
            </a:endParaRPr>
          </a:p>
          <a:p>
            <a:pPr>
              <a:buFont typeface="Wingdings" pitchFamily="2" charset="2"/>
              <a:buChar char="v"/>
            </a:pPr>
            <a:r>
              <a:rPr lang="en-CA" sz="1400" dirty="0">
                <a:latin typeface="Times New Roman" panose="02020603050405020304" pitchFamily="18" charset="0"/>
                <a:cs typeface="Times New Roman" panose="02020603050405020304" pitchFamily="18" charset="0"/>
              </a:rPr>
              <a:t>Physician at the Frontier: Development of Public Healthcare in Saskatchewan, Canada from 1915 to 1965 | </a:t>
            </a:r>
            <a:r>
              <a:rPr lang="en-CA" sz="1400" dirty="0" err="1">
                <a:latin typeface="Times New Roman" panose="02020603050405020304" pitchFamily="18" charset="0"/>
                <a:cs typeface="Times New Roman" panose="02020603050405020304" pitchFamily="18" charset="0"/>
              </a:rPr>
              <a:t>Marzieh</a:t>
            </a:r>
            <a:r>
              <a:rPr lang="en-CA" sz="1400" dirty="0">
                <a:latin typeface="Times New Roman" panose="02020603050405020304" pitchFamily="18" charset="0"/>
                <a:cs typeface="Times New Roman" panose="02020603050405020304" pitchFamily="18" charset="0"/>
              </a:rPr>
              <a:t> </a:t>
            </a:r>
            <a:r>
              <a:rPr lang="en-CA" sz="1400" dirty="0" err="1">
                <a:latin typeface="Times New Roman" panose="02020603050405020304" pitchFamily="18" charset="0"/>
                <a:cs typeface="Times New Roman" panose="02020603050405020304" pitchFamily="18" charset="0"/>
              </a:rPr>
              <a:t>Ghiasi</a:t>
            </a:r>
            <a:r>
              <a:rPr lang="en-CA" sz="1400" dirty="0">
                <a:latin typeface="Times New Roman" panose="02020603050405020304" pitchFamily="18" charset="0"/>
                <a:cs typeface="Times New Roman" panose="02020603050405020304" pitchFamily="18" charset="0"/>
              </a:rPr>
              <a:t>. (n.d.). Retrieved from </a:t>
            </a:r>
            <a:r>
              <a:rPr lang="en-CA" sz="1400" dirty="0">
                <a:latin typeface="Times New Roman" panose="02020603050405020304" pitchFamily="18" charset="0"/>
                <a:cs typeface="Times New Roman" panose="02020603050405020304" pitchFamily="18" charset="0"/>
                <a:hlinkClick r:id="rId8"/>
              </a:rPr>
              <a:t>http://ghiasi.org/2013/09/physician-at-the-frontier</a:t>
            </a:r>
            <a:r>
              <a:rPr lang="en-CA" sz="1400" dirty="0">
                <a:latin typeface="Times New Roman" panose="02020603050405020304" pitchFamily="18" charset="0"/>
                <a:cs typeface="Times New Roman" panose="02020603050405020304" pitchFamily="18" charset="0"/>
              </a:rPr>
              <a:t> </a:t>
            </a:r>
            <a:endParaRPr lang="en-US" sz="1400" dirty="0">
              <a:latin typeface="Times New Roman" panose="02020603050405020304" pitchFamily="18" charset="0"/>
              <a:cs typeface="Times New Roman" panose="02020603050405020304" pitchFamily="18" charset="0"/>
            </a:endParaRPr>
          </a:p>
          <a:p>
            <a:pPr marL="0" indent="0">
              <a:buNone/>
            </a:pPr>
            <a:endParaRPr lang="en-CA" sz="1200" dirty="0">
              <a:latin typeface="Times New Roman" panose="02020603050405020304" pitchFamily="18" charset="0"/>
              <a:cs typeface="Times New Roman" panose="02020603050405020304" pitchFamily="18" charset="0"/>
            </a:endParaRPr>
          </a:p>
          <a:p>
            <a:pPr marL="0" indent="0">
              <a:buNone/>
            </a:pPr>
            <a:endParaRPr lang="en-US" sz="2800" dirty="0">
              <a:latin typeface="Times New Roman" panose="02020603050405020304" pitchFamily="18" charset="0"/>
              <a:cs typeface="Times New Roman" panose="02020603050405020304" pitchFamily="18" charset="0"/>
            </a:endParaRPr>
          </a:p>
          <a:p>
            <a:pPr marL="514350" indent="-514350">
              <a:buFont typeface="+mj-lt"/>
              <a:buAutoNum type="alphaLcPeriod"/>
            </a:pPr>
            <a:endParaRPr lang="en-US" sz="28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014647362"/>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 name="Content Placeholder 13" descr="EDM 310 Class Blog: Still More Thank You Notes for C4K ...">
            <a:extLst>
              <a:ext uri="{FF2B5EF4-FFF2-40B4-BE49-F238E27FC236}">
                <a16:creationId xmlns:a16="http://schemas.microsoft.com/office/drawing/2014/main" id="{33D6D138-8BBA-BF45-9859-75F8BB6157CB}"/>
              </a:ext>
            </a:extLst>
          </p:cNvPr>
          <p:cNvPicPr>
            <a:picLocks noGrp="1" noChangeAspect="1"/>
          </p:cNvPicPr>
          <p:nvPr>
            <p:ph idx="1"/>
          </p:nvPr>
        </p:nvPicPr>
        <p:blipFill>
          <a:blip r:embed="rId2">
            <a:extLst>
              <a:ext uri="{837473B0-CC2E-450A-ABE3-18F120FF3D39}">
                <a1611:picAttrSrcUrl xmlns:a1611="http://schemas.microsoft.com/office/drawing/2016/11/main" r:id="rId3"/>
              </a:ext>
            </a:extLst>
          </a:blip>
          <a:stretch>
            <a:fillRect/>
          </a:stretch>
        </p:blipFill>
        <p:spPr>
          <a:xfrm>
            <a:off x="1905000" y="776718"/>
            <a:ext cx="9223626" cy="4953522"/>
          </a:xfrm>
        </p:spPr>
      </p:pic>
    </p:spTree>
    <p:extLst>
      <p:ext uri="{BB962C8B-B14F-4D97-AF65-F5344CB8AC3E}">
        <p14:creationId xmlns:p14="http://schemas.microsoft.com/office/powerpoint/2010/main" val="1067945075"/>
      </p:ext>
    </p:extLst>
  </p:cSld>
  <p:clrMapOvr>
    <a:masterClrMapping/>
  </p:clrMapOvr>
</p:sld>
</file>

<file path=ppt/theme/theme1.xml><?xml version="1.0" encoding="utf-8"?>
<a:theme xmlns:a="http://schemas.openxmlformats.org/drawingml/2006/main" name="Wisp">
  <a:themeElements>
    <a:clrScheme name="Wisp">
      <a:dk1>
        <a:sysClr val="windowText" lastClr="000000"/>
      </a:dk1>
      <a:lt1>
        <a:sysClr val="window" lastClr="FFFFFF"/>
      </a:lt1>
      <a:dk2>
        <a:srgbClr val="766F54"/>
      </a:dk2>
      <a:lt2>
        <a:srgbClr val="E3EACF"/>
      </a:lt2>
      <a:accent1>
        <a:srgbClr val="A53010"/>
      </a:accent1>
      <a:accent2>
        <a:srgbClr val="DE7E18"/>
      </a:accent2>
      <a:accent3>
        <a:srgbClr val="9F8351"/>
      </a:accent3>
      <a:accent4>
        <a:srgbClr val="728653"/>
      </a:accent4>
      <a:accent5>
        <a:srgbClr val="92AA4C"/>
      </a:accent5>
      <a:accent6>
        <a:srgbClr val="6AAC91"/>
      </a:accent6>
      <a:hlink>
        <a:srgbClr val="FB4A18"/>
      </a:hlink>
      <a:folHlink>
        <a:srgbClr val="FB9318"/>
      </a:folHlink>
    </a:clrScheme>
    <a:fontScheme name="Wisp">
      <a:majorFont>
        <a:latin typeface="Century Gothic" panose="020B0502020202020204"/>
        <a:ea typeface=""/>
        <a:cs typeface=""/>
        <a:font script="Jpan" typeface="メイリオ"/>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entury Gothic" panose="020B0502020202020204"/>
        <a:ea typeface=""/>
        <a:cs typeface=""/>
        <a:font script="Jpan" typeface="メイリオ"/>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Wisp">
      <a:fillStyleLst>
        <a:solidFill>
          <a:schemeClr val="phClr"/>
        </a:solidFill>
        <a:solidFill>
          <a:schemeClr val="phClr">
            <a:tint val="70000"/>
            <a:lumMod val="104000"/>
          </a:schemeClr>
        </a:solidFill>
        <a:gradFill rotWithShape="1">
          <a:gsLst>
            <a:gs pos="0">
              <a:schemeClr val="phClr">
                <a:tint val="96000"/>
                <a:lumMod val="104000"/>
              </a:schemeClr>
            </a:gs>
            <a:gs pos="100000">
              <a:schemeClr val="phClr">
                <a:shade val="98000"/>
                <a:lumMod val="94000"/>
              </a:schemeClr>
            </a:gs>
          </a:gsLst>
          <a:lin ang="5400000" scaled="0"/>
        </a:gradFill>
      </a:fillStyleLst>
      <a:lnStyleLst>
        <a:ln w="9525" cap="rnd" cmpd="sng" algn="ctr">
          <a:solidFill>
            <a:schemeClr val="phClr">
              <a:shade val="90000"/>
            </a:schemeClr>
          </a:solidFill>
          <a:prstDash val="solid"/>
        </a:ln>
        <a:ln w="15875" cap="rnd" cmpd="sng" algn="ctr">
          <a:solidFill>
            <a:schemeClr val="phClr"/>
          </a:solidFill>
          <a:prstDash val="solid"/>
        </a:ln>
        <a:ln w="22225" cap="rnd" cmpd="sng" algn="ctr">
          <a:solidFill>
            <a:schemeClr val="phClr"/>
          </a:solidFill>
          <a:prstDash val="solid"/>
        </a:ln>
      </a:lnStyleLst>
      <a:effectStyleLst>
        <a:effectStyle>
          <a:effectLst/>
        </a:effectStyle>
        <a:effectStyle>
          <a:effectLst>
            <a:outerShdw blurRad="38100" dist="25400" dir="5400000" rotWithShape="0">
              <a:srgbClr val="000000">
                <a:alpha val="25000"/>
              </a:srgbClr>
            </a:outerShdw>
          </a:effectLst>
        </a:effectStyle>
        <a:effectStyle>
          <a:effectLst>
            <a:outerShdw blurRad="50800" dist="38100" dir="5400000" rotWithShape="0">
              <a:srgbClr val="000000">
                <a:alpha val="60000"/>
              </a:srgbClr>
            </a:outerShdw>
          </a:effectLst>
        </a:effectStyle>
      </a:effectStyleLst>
      <a:bgFillStyleLst>
        <a:solidFill>
          <a:schemeClr val="phClr"/>
        </a:solidFill>
        <a:gradFill rotWithShape="1">
          <a:gsLst>
            <a:gs pos="0">
              <a:schemeClr val="phClr">
                <a:tint val="90000"/>
                <a:lumMod val="120000"/>
              </a:schemeClr>
            </a:gs>
            <a:gs pos="100000">
              <a:schemeClr val="phClr">
                <a:shade val="98000"/>
                <a:satMod val="120000"/>
                <a:lumMod val="98000"/>
              </a:schemeClr>
            </a:gs>
          </a:gsLst>
          <a:lin ang="5400000" scaled="0"/>
        </a:gradFill>
        <a:gradFill rotWithShape="1">
          <a:gsLst>
            <a:gs pos="0">
              <a:schemeClr val="phClr">
                <a:tint val="90000"/>
                <a:satMod val="92000"/>
                <a:lumMod val="120000"/>
              </a:schemeClr>
            </a:gs>
            <a:gs pos="100000">
              <a:schemeClr val="phClr">
                <a:shade val="98000"/>
                <a:satMod val="120000"/>
                <a:lumMod val="98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Wisp" id="{7CB32D59-10C0-40DD-B7BD-2E94284A981C}" vid="{24B1A44C-C006-48B2-A4D7-E5549B3D8CD4}"/>
    </a:ext>
  </a:extLst>
</a:theme>
</file>

<file path=docProps/app.xml><?xml version="1.0" encoding="utf-8"?>
<Properties xmlns="http://schemas.openxmlformats.org/officeDocument/2006/extended-properties" xmlns:vt="http://schemas.openxmlformats.org/officeDocument/2006/docPropsVTypes">
  <TotalTime>95</TotalTime>
  <Words>764</Words>
  <Application>Microsoft Macintosh PowerPoint</Application>
  <PresentationFormat>Widescreen</PresentationFormat>
  <Paragraphs>77</Paragraphs>
  <Slides>13</Slides>
  <Notes>0</Notes>
  <HiddenSlides>0</HiddenSlides>
  <MMClips>2</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13</vt:i4>
      </vt:variant>
    </vt:vector>
  </HeadingPairs>
  <TitlesOfParts>
    <vt:vector size="19" baseType="lpstr">
      <vt:lpstr>Arial</vt:lpstr>
      <vt:lpstr>Century Gothic</vt:lpstr>
      <vt:lpstr>Times New Roman</vt:lpstr>
      <vt:lpstr>Wingdings</vt:lpstr>
      <vt:lpstr>Wingdings 3</vt:lpstr>
      <vt:lpstr>Wisp</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Microsoft Office User</dc:creator>
  <cp:lastModifiedBy>Microsoft Office User</cp:lastModifiedBy>
  <cp:revision>4</cp:revision>
  <dcterms:created xsi:type="dcterms:W3CDTF">2018-11-07T06:54:28Z</dcterms:created>
  <dcterms:modified xsi:type="dcterms:W3CDTF">2018-11-07T18:09:29Z</dcterms:modified>
</cp:coreProperties>
</file>