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F58DB18-58D6-4FE9-9BD2-25FE2E7C633C}" type="datetimeFigureOut">
              <a:rPr lang="en-CA" smtClean="0"/>
              <a:t>05/04/2017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D89E50E-8A57-4685-BC0B-D04B10718A9C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2492896"/>
            <a:ext cx="3313355" cy="170216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FEM 1100d</a:t>
            </a:r>
            <a:br>
              <a:rPr lang="en-CA" dirty="0" smtClean="0"/>
            </a:br>
            <a:r>
              <a:rPr lang="en-CA" dirty="0" smtClean="0"/>
              <a:t>winter 2017</a:t>
            </a:r>
            <a:br>
              <a:rPr lang="en-CA" dirty="0" smtClean="0"/>
            </a:b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3861048"/>
            <a:ext cx="3309803" cy="2232248"/>
          </a:xfrm>
        </p:spPr>
        <p:txBody>
          <a:bodyPr>
            <a:normAutofit fontScale="77500" lnSpcReduction="20000"/>
          </a:bodyPr>
          <a:lstStyle/>
          <a:p>
            <a:r>
              <a:rPr lang="en-CA" sz="3200" dirty="0" smtClean="0"/>
              <a:t>Final exam review (this review covers lecture 8 &amp; the first part of lecture </a:t>
            </a:r>
            <a:r>
              <a:rPr lang="en-CA" sz="3200" dirty="0" smtClean="0"/>
              <a:t>9. you are still responsible for the rest </a:t>
            </a:r>
            <a:r>
              <a:rPr lang="en-CA" sz="3200" smtClean="0"/>
              <a:t>of lecture 9)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2644128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656184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Final Exam Date: Tuesday April 11, 2017, 2pm to 5 pm.</a:t>
            </a:r>
            <a:br>
              <a:rPr lang="en-CA" dirty="0" smtClean="0"/>
            </a:br>
            <a:r>
              <a:rPr lang="en-CA" dirty="0" smtClean="0"/>
              <a:t>125 University, Gym A &amp; B 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564904"/>
            <a:ext cx="6777317" cy="3744416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en-CA" sz="3200" dirty="0" smtClean="0"/>
              <a:t>What to study: This is NOT a cumulative exam. You are expected to study pp lectures 8 and 9 (we skipped 7 so you are not responsible for this); the readings accompanying these weeks; the definitions etc. that were given in class; and the notes you took from the second guest lecture.</a:t>
            </a:r>
            <a:endParaRPr lang="en-CA" sz="3200" dirty="0"/>
          </a:p>
        </p:txBody>
      </p:sp>
    </p:spTree>
    <p:extLst>
      <p:ext uri="{BB962C8B-B14F-4D97-AF65-F5344CB8AC3E}">
        <p14:creationId xmlns:p14="http://schemas.microsoft.com/office/powerpoint/2010/main" val="806010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Final Exam: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920880" cy="5328592"/>
          </a:xfrm>
        </p:spPr>
        <p:txBody>
          <a:bodyPr>
            <a:noAutofit/>
          </a:bodyPr>
          <a:lstStyle/>
          <a:p>
            <a:r>
              <a:rPr lang="en-CA" sz="2800" dirty="0" smtClean="0"/>
              <a:t>Out of 60; Worth 30% of your final grade</a:t>
            </a:r>
          </a:p>
          <a:p>
            <a:r>
              <a:rPr lang="en-CA" sz="2800" dirty="0" smtClean="0"/>
              <a:t>Exam format:</a:t>
            </a:r>
          </a:p>
          <a:p>
            <a:pPr marL="6858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section 1: 15 multiple choice (</a:t>
            </a:r>
            <a:r>
              <a:rPr lang="en-CA" sz="2800" b="1" dirty="0" smtClean="0"/>
              <a:t>15 pts</a:t>
            </a:r>
            <a:r>
              <a:rPr lang="en-CA" sz="2800" dirty="0" smtClean="0"/>
              <a:t>)</a:t>
            </a:r>
          </a:p>
          <a:p>
            <a:pPr marL="6858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section 2: 10 True/False (</a:t>
            </a:r>
            <a:r>
              <a:rPr lang="en-CA" sz="2800" b="1" dirty="0" smtClean="0"/>
              <a:t>10 pts</a:t>
            </a:r>
            <a:r>
              <a:rPr lang="en-CA" sz="2800" dirty="0" smtClean="0"/>
              <a:t>)</a:t>
            </a:r>
          </a:p>
          <a:p>
            <a:pPr marL="6858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section 3: 4/6 short essay questions (</a:t>
            </a:r>
            <a:r>
              <a:rPr lang="en-CA" sz="2800" b="1" dirty="0" smtClean="0"/>
              <a:t>20 		pts</a:t>
            </a:r>
            <a:r>
              <a:rPr lang="en-CA" sz="2800" dirty="0" smtClean="0"/>
              <a:t>)</a:t>
            </a:r>
          </a:p>
          <a:p>
            <a:pPr marL="6858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section 4: 1 compulsory short essay 			question based on guest lecture 		(</a:t>
            </a:r>
            <a:r>
              <a:rPr lang="en-CA" sz="2800" b="1" dirty="0" smtClean="0"/>
              <a:t>5 pts</a:t>
            </a:r>
            <a:r>
              <a:rPr lang="en-CA" sz="2800" dirty="0" smtClean="0"/>
              <a:t>)</a:t>
            </a:r>
          </a:p>
          <a:p>
            <a:pPr marL="6858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section 5: 1/2 long essay question (</a:t>
            </a:r>
            <a:r>
              <a:rPr lang="en-CA" sz="2800" b="1" dirty="0" smtClean="0"/>
              <a:t>10 		pts</a:t>
            </a:r>
            <a:r>
              <a:rPr lang="en-CA" sz="2800" dirty="0" smtClean="0"/>
              <a:t>)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440650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848872" cy="720080"/>
          </a:xfrm>
        </p:spPr>
        <p:txBody>
          <a:bodyPr>
            <a:normAutofit/>
          </a:bodyPr>
          <a:lstStyle/>
          <a:p>
            <a:r>
              <a:rPr lang="en-CA" sz="3200" dirty="0" smtClean="0"/>
              <a:t>Lecture 8: Violence against women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412776"/>
            <a:ext cx="7560840" cy="4824536"/>
          </a:xfrm>
        </p:spPr>
        <p:txBody>
          <a:bodyPr/>
          <a:lstStyle/>
          <a:p>
            <a:pPr marL="82296" indent="0">
              <a:buNone/>
            </a:pPr>
            <a:r>
              <a:rPr lang="en-CA" sz="2800" b="1" dirty="0"/>
              <a:t>Jane doe. “the ultimate rape victim”</a:t>
            </a:r>
          </a:p>
          <a:p>
            <a:pPr marL="82296" indent="0">
              <a:buNone/>
            </a:pPr>
            <a:endParaRPr lang="en-CA" sz="2800" dirty="0"/>
          </a:p>
          <a:p>
            <a:r>
              <a:rPr lang="en-CA" sz="2800" dirty="0"/>
              <a:t>Why does she say “I don’t really know how to be a raped woman. I didn’t in 1986 and I don’t today”? </a:t>
            </a:r>
          </a:p>
          <a:p>
            <a:r>
              <a:rPr lang="en-CA" sz="2800" dirty="0"/>
              <a:t>4 aspects about raped women as they are seen by society: 1) broken 2) not her fault but… 3) uncomfortable 4) fallen</a:t>
            </a:r>
          </a:p>
          <a:p>
            <a:endParaRPr lang="en-CA" sz="2800" dirty="0"/>
          </a:p>
          <a:p>
            <a:r>
              <a:rPr lang="en-CA" sz="2800" dirty="0"/>
              <a:t>Victim vs. survivor vs. ?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59442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648072"/>
          </a:xfrm>
        </p:spPr>
        <p:txBody>
          <a:bodyPr>
            <a:normAutofit fontScale="90000"/>
          </a:bodyPr>
          <a:lstStyle/>
          <a:p>
            <a:r>
              <a:rPr lang="en-CA" dirty="0"/>
              <a:t>Jane Doe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268760"/>
            <a:ext cx="7704856" cy="5040560"/>
          </a:xfrm>
        </p:spPr>
        <p:txBody>
          <a:bodyPr>
            <a:normAutofit lnSpcReduction="10000"/>
          </a:bodyPr>
          <a:lstStyle/>
          <a:p>
            <a:r>
              <a:rPr lang="en-CA" sz="2800" dirty="0"/>
              <a:t>Shift from “VAW” to “domestic violence” or “family violence”. Why does she think that’s problematic</a:t>
            </a:r>
            <a:r>
              <a:rPr lang="en-CA" sz="2800" dirty="0" smtClean="0"/>
              <a:t>?</a:t>
            </a:r>
          </a:p>
          <a:p>
            <a:pPr marL="68580" indent="0">
              <a:buNone/>
            </a:pPr>
            <a:endParaRPr lang="en-CA" sz="2800" dirty="0"/>
          </a:p>
          <a:p>
            <a:r>
              <a:rPr lang="en-CA" sz="2800" dirty="0"/>
              <a:t>How do men benefit from rape</a:t>
            </a:r>
            <a:r>
              <a:rPr lang="en-CA" sz="2800" dirty="0" smtClean="0"/>
              <a:t>?</a:t>
            </a:r>
          </a:p>
          <a:p>
            <a:pPr marL="68580" indent="0">
              <a:buNone/>
            </a:pPr>
            <a:endParaRPr lang="en-CA" sz="2800" dirty="0"/>
          </a:p>
          <a:p>
            <a:r>
              <a:rPr lang="en-CA" sz="2800" dirty="0"/>
              <a:t>What’s her point about “our baby boys</a:t>
            </a:r>
            <a:r>
              <a:rPr lang="en-CA" sz="2800" dirty="0" smtClean="0"/>
              <a:t>”?</a:t>
            </a:r>
          </a:p>
          <a:p>
            <a:pPr marL="68580" indent="0">
              <a:buNone/>
            </a:pPr>
            <a:endParaRPr lang="en-CA" sz="2800" dirty="0"/>
          </a:p>
          <a:p>
            <a:r>
              <a:rPr lang="en-CA" sz="2800" dirty="0"/>
              <a:t>5 myths about men and rape? 1) biology 2) good men vs. bad 3) stranger danger 4) preventing rape 5) consent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80356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704856" cy="936104"/>
          </a:xfrm>
        </p:spPr>
        <p:txBody>
          <a:bodyPr>
            <a:noAutofit/>
          </a:bodyPr>
          <a:lstStyle/>
          <a:p>
            <a:r>
              <a:rPr lang="en-CA" sz="3200" dirty="0"/>
              <a:t>CRIAW: Violence against women &amp; girls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628800"/>
            <a:ext cx="7704856" cy="4824536"/>
          </a:xfrm>
        </p:spPr>
        <p:txBody>
          <a:bodyPr>
            <a:noAutofit/>
          </a:bodyPr>
          <a:lstStyle/>
          <a:p>
            <a:r>
              <a:rPr lang="en-CA" sz="2800" dirty="0"/>
              <a:t>Approximately what % of women have experienced some form of sexual assault in Canadian society?</a:t>
            </a:r>
          </a:p>
          <a:p>
            <a:r>
              <a:rPr lang="en-CA" sz="2800" dirty="0"/>
              <a:t>Father accounted for what % in 1997, of sexual assaults on children by parents? </a:t>
            </a:r>
          </a:p>
          <a:p>
            <a:r>
              <a:rPr lang="en-CA" sz="2800" dirty="0"/>
              <a:t>% assaults reported to police?</a:t>
            </a:r>
          </a:p>
          <a:p>
            <a:r>
              <a:rPr lang="en-CA" sz="2800" dirty="0"/>
              <a:t>% sex offenders who are men? </a:t>
            </a:r>
          </a:p>
          <a:p>
            <a:r>
              <a:rPr lang="en-CA" sz="2800" dirty="0"/>
              <a:t>% victims who are women?</a:t>
            </a:r>
          </a:p>
          <a:p>
            <a:r>
              <a:rPr lang="en-CA" sz="2800" dirty="0"/>
              <a:t>Aboriginal women &amp; violence?</a:t>
            </a:r>
          </a:p>
          <a:p>
            <a:r>
              <a:rPr lang="en-CA" sz="2800" dirty="0"/>
              <a:t>Disabled women &amp; violence?</a:t>
            </a:r>
          </a:p>
          <a:p>
            <a:pPr marL="68580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304593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620688"/>
            <a:ext cx="7024744" cy="288032"/>
          </a:xfrm>
        </p:spPr>
        <p:txBody>
          <a:bodyPr>
            <a:normAutofit fontScale="90000"/>
          </a:bodyPr>
          <a:lstStyle/>
          <a:p>
            <a:r>
              <a:rPr lang="en-CA" sz="3200" dirty="0"/>
              <a:t>CRIAW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980728"/>
            <a:ext cx="7848872" cy="5472608"/>
          </a:xfrm>
        </p:spPr>
        <p:txBody>
          <a:bodyPr>
            <a:noAutofit/>
          </a:bodyPr>
          <a:lstStyle/>
          <a:p>
            <a:r>
              <a:rPr lang="en-CA" sz="2800" dirty="0"/>
              <a:t>8 reasons women stay in abusive relationships? </a:t>
            </a:r>
          </a:p>
          <a:p>
            <a:pPr marL="82296" indent="0">
              <a:buNone/>
            </a:pPr>
            <a:endParaRPr lang="en-CA" sz="2800" dirty="0"/>
          </a:p>
          <a:p>
            <a:r>
              <a:rPr lang="en-CA" sz="2800" dirty="0"/>
              <a:t>5 reasons why don’t women report violence more? </a:t>
            </a:r>
          </a:p>
          <a:p>
            <a:pPr marL="82296" indent="0">
              <a:buNone/>
            </a:pPr>
            <a:endParaRPr lang="en-CA" sz="2800" dirty="0"/>
          </a:p>
          <a:p>
            <a:r>
              <a:rPr lang="en-CA" sz="2800" dirty="0"/>
              <a:t>Media &amp; violence?</a:t>
            </a:r>
          </a:p>
          <a:p>
            <a:pPr marL="82296" indent="0">
              <a:buNone/>
            </a:pPr>
            <a:endParaRPr lang="en-CA" sz="2800" dirty="0"/>
          </a:p>
          <a:p>
            <a:r>
              <a:rPr lang="en-CA" sz="2800" dirty="0"/>
              <a:t>Cost to taxpayers of VAW?</a:t>
            </a:r>
          </a:p>
          <a:p>
            <a:pPr marL="82296" indent="0">
              <a:buNone/>
            </a:pPr>
            <a:endParaRPr lang="en-CA" sz="2800" dirty="0"/>
          </a:p>
          <a:p>
            <a:r>
              <a:rPr lang="en-CA" sz="2800" dirty="0"/>
              <a:t>Effects on next generation?</a:t>
            </a:r>
          </a:p>
          <a:p>
            <a:pPr marL="68580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495534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908720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en-CA" sz="3200" dirty="0"/>
              <a:t>Carla </a:t>
            </a:r>
            <a:r>
              <a:rPr lang="en-CA" sz="3200" dirty="0" smtClean="0"/>
              <a:t>Rice</a:t>
            </a:r>
            <a:r>
              <a:rPr lang="en-CA" sz="3200" dirty="0"/>
              <a:t>. “exacting beauty”</a:t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052736"/>
            <a:ext cx="7416824" cy="5328592"/>
          </a:xfrm>
        </p:spPr>
        <p:txBody>
          <a:bodyPr>
            <a:normAutofit lnSpcReduction="10000"/>
          </a:bodyPr>
          <a:lstStyle/>
          <a:p>
            <a:r>
              <a:rPr lang="en-CA" sz="2800" dirty="0" smtClean="0"/>
              <a:t>Body project = what 4 elements? </a:t>
            </a:r>
          </a:p>
          <a:p>
            <a:endParaRPr lang="en-CA" sz="2800" dirty="0"/>
          </a:p>
          <a:p>
            <a:r>
              <a:rPr lang="en-CA" sz="2800" dirty="0" smtClean="0"/>
              <a:t>Material culture of beauty refers to what?</a:t>
            </a:r>
          </a:p>
          <a:p>
            <a:endParaRPr lang="en-CA" sz="2800" dirty="0"/>
          </a:p>
          <a:p>
            <a:r>
              <a:rPr lang="en-CA" sz="2800" dirty="0" smtClean="0"/>
              <a:t>Historical shift in western society: 4 periods. Name them and describe them</a:t>
            </a:r>
          </a:p>
          <a:p>
            <a:endParaRPr lang="en-CA" sz="2800" dirty="0"/>
          </a:p>
          <a:p>
            <a:r>
              <a:rPr lang="en-CA" sz="2800" dirty="0" smtClean="0"/>
              <a:t>Model on fashion mag cover: discuss key aspects of this we talked about in class</a:t>
            </a:r>
          </a:p>
          <a:p>
            <a:endParaRPr lang="en-CA" sz="2800" dirty="0"/>
          </a:p>
          <a:p>
            <a:pPr marL="6858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0510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024744" cy="432048"/>
          </a:xfrm>
        </p:spPr>
        <p:txBody>
          <a:bodyPr>
            <a:normAutofit fontScale="90000"/>
          </a:bodyPr>
          <a:lstStyle/>
          <a:p>
            <a:r>
              <a:rPr lang="en-CA" sz="3200" dirty="0" smtClean="0"/>
              <a:t>Rice cont’d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268760"/>
            <a:ext cx="7488832" cy="5112568"/>
          </a:xfrm>
        </p:spPr>
        <p:txBody>
          <a:bodyPr/>
          <a:lstStyle/>
          <a:p>
            <a:pPr marL="68580" indent="0">
              <a:buNone/>
            </a:pPr>
            <a:r>
              <a:rPr lang="en-CA" b="1" dirty="0" smtClean="0"/>
              <a:t>Weight</a:t>
            </a:r>
          </a:p>
          <a:p>
            <a:pPr marL="68580" indent="0">
              <a:buNone/>
            </a:pPr>
            <a:r>
              <a:rPr lang="en-CA" dirty="0" smtClean="0"/>
              <a:t>Thin vs. “fat”. What are the different associations with each in contemporary society?</a:t>
            </a:r>
          </a:p>
          <a:p>
            <a:pPr marL="68580" indent="0">
              <a:buNone/>
            </a:pPr>
            <a:endParaRPr lang="en-CA" dirty="0"/>
          </a:p>
          <a:p>
            <a:pPr marL="68580" indent="0">
              <a:buNone/>
            </a:pPr>
            <a:r>
              <a:rPr lang="en-CA" dirty="0" smtClean="0"/>
              <a:t>Fat = “abject”. Define “abject. Whose concept is it?</a:t>
            </a:r>
          </a:p>
          <a:p>
            <a:pPr marL="68580" indent="0">
              <a:buNone/>
            </a:pPr>
            <a:endParaRPr lang="en-CA" dirty="0" smtClean="0"/>
          </a:p>
          <a:p>
            <a:pPr marL="68580" indent="0">
              <a:buNone/>
            </a:pPr>
            <a:r>
              <a:rPr lang="en-CA" b="1" dirty="0" smtClean="0"/>
              <a:t>Skin</a:t>
            </a:r>
            <a:endParaRPr lang="en-CA" dirty="0" smtClean="0"/>
          </a:p>
          <a:p>
            <a:pPr marL="68580" indent="0">
              <a:buNone/>
            </a:pPr>
            <a:r>
              <a:rPr lang="en-CA" dirty="0" smtClean="0"/>
              <a:t>Western colonialism + sexism = what?</a:t>
            </a:r>
          </a:p>
          <a:p>
            <a:pPr marL="68580" indent="0">
              <a:buNone/>
            </a:pPr>
            <a:endParaRPr lang="en-CA" dirty="0"/>
          </a:p>
          <a:p>
            <a:pPr marL="68580" indent="0">
              <a:buNone/>
            </a:pPr>
            <a:r>
              <a:rPr lang="en-CA" dirty="0" smtClean="0"/>
              <a:t>Concrete example of this process</a:t>
            </a:r>
          </a:p>
        </p:txBody>
      </p:sp>
    </p:spTree>
    <p:extLst>
      <p:ext uri="{BB962C8B-B14F-4D97-AF65-F5344CB8AC3E}">
        <p14:creationId xmlns:p14="http://schemas.microsoft.com/office/powerpoint/2010/main" val="2578620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432048"/>
          </a:xfrm>
        </p:spPr>
        <p:txBody>
          <a:bodyPr>
            <a:normAutofit fontScale="90000"/>
          </a:bodyPr>
          <a:lstStyle/>
          <a:p>
            <a:r>
              <a:rPr lang="en-CA" sz="3200" dirty="0" smtClean="0"/>
              <a:t>Rice cont’d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980728"/>
            <a:ext cx="7776864" cy="5472608"/>
          </a:xfrm>
        </p:spPr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r>
              <a:rPr lang="en-CA" sz="3000" b="1" dirty="0" smtClean="0"/>
              <a:t>Hair</a:t>
            </a:r>
            <a:endParaRPr lang="en-CA" sz="3000" dirty="0" smtClean="0"/>
          </a:p>
          <a:p>
            <a:pPr marL="68580" indent="0">
              <a:buNone/>
            </a:pPr>
            <a:r>
              <a:rPr lang="en-CA" sz="3000" dirty="0" err="1" smtClean="0"/>
              <a:t>Approx</a:t>
            </a:r>
            <a:r>
              <a:rPr lang="en-CA" sz="3000" dirty="0" smtClean="0"/>
              <a:t> ? African-American girls/women straighten their hair?</a:t>
            </a:r>
          </a:p>
          <a:p>
            <a:pPr marL="68580" indent="0">
              <a:buNone/>
            </a:pPr>
            <a:endParaRPr lang="en-CA" sz="3000" dirty="0"/>
          </a:p>
          <a:p>
            <a:pPr marL="68580" indent="0">
              <a:buNone/>
            </a:pPr>
            <a:r>
              <a:rPr lang="en-CA" sz="3000" dirty="0" smtClean="0"/>
              <a:t>3 key aspects of curly hair in a racialized western society?</a:t>
            </a:r>
          </a:p>
          <a:p>
            <a:pPr marL="68580" indent="0">
              <a:buNone/>
            </a:pPr>
            <a:endParaRPr lang="en-CA" sz="3000" dirty="0" smtClean="0"/>
          </a:p>
          <a:p>
            <a:pPr marL="68580" indent="0">
              <a:buNone/>
            </a:pPr>
            <a:r>
              <a:rPr lang="en-CA" sz="3000" b="1" dirty="0" smtClean="0"/>
              <a:t>Breasts</a:t>
            </a:r>
          </a:p>
          <a:p>
            <a:pPr marL="68580" indent="0">
              <a:buNone/>
            </a:pPr>
            <a:r>
              <a:rPr lang="en-CA" sz="3000" dirty="0" smtClean="0"/>
              <a:t>approx. ? Canadian women have implants?</a:t>
            </a:r>
          </a:p>
          <a:p>
            <a:pPr marL="68580" indent="0">
              <a:buNone/>
            </a:pPr>
            <a:endParaRPr lang="en-CA" sz="3000" dirty="0"/>
          </a:p>
          <a:p>
            <a:pPr marL="68580" indent="0">
              <a:buNone/>
            </a:pPr>
            <a:r>
              <a:rPr lang="en-CA" sz="3000" dirty="0" smtClean="0"/>
              <a:t>What is make-over culture?</a:t>
            </a:r>
          </a:p>
          <a:p>
            <a:pPr marL="68580" indent="0">
              <a:buNone/>
            </a:pPr>
            <a:endParaRPr lang="en-CA" sz="3000" dirty="0" smtClean="0"/>
          </a:p>
          <a:p>
            <a:pPr marL="68580" indent="0">
              <a:buNone/>
            </a:pPr>
            <a:r>
              <a:rPr lang="en-CA" sz="3000" dirty="0" smtClean="0"/>
              <a:t>How does consumer culture depend on female defects?</a:t>
            </a:r>
          </a:p>
          <a:p>
            <a:pPr marL="6858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74255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33</TotalTime>
  <Words>513</Words>
  <Application>Microsoft Office PowerPoint</Application>
  <PresentationFormat>On-screen Show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Austin</vt:lpstr>
      <vt:lpstr>FEM 1100d winter 2017 </vt:lpstr>
      <vt:lpstr>Final Exam Date: Tuesday April 11, 2017, 2pm to 5 pm. 125 University, Gym A &amp; B  </vt:lpstr>
      <vt:lpstr>Final Exam:</vt:lpstr>
      <vt:lpstr>Lecture 8: Violence against women</vt:lpstr>
      <vt:lpstr>Jane Doe cont’d</vt:lpstr>
      <vt:lpstr>CRIAW: Violence against women &amp; girls</vt:lpstr>
      <vt:lpstr>CRIAW cont’d</vt:lpstr>
      <vt:lpstr>Carla Rice. “exacting beauty” </vt:lpstr>
      <vt:lpstr>Rice cont’d</vt:lpstr>
      <vt:lpstr>Rice cont’d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FEM 1100d winter 2017</dc:title>
  <dc:creator>mcadieux</dc:creator>
  <cp:lastModifiedBy>mcadieux</cp:lastModifiedBy>
  <cp:revision>9</cp:revision>
  <dcterms:created xsi:type="dcterms:W3CDTF">2017-04-04T16:20:13Z</dcterms:created>
  <dcterms:modified xsi:type="dcterms:W3CDTF">2017-04-05T19:16:48Z</dcterms:modified>
</cp:coreProperties>
</file>