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Final Exam Review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CLAS 353</a:t>
            </a:r>
          </a:p>
          <a:p>
            <a:r>
              <a:rPr lang="en-US" dirty="0" smtClean="0"/>
              <a:t>Melanie </a:t>
            </a:r>
            <a:r>
              <a:rPr lang="en-US" dirty="0" err="1" smtClean="0"/>
              <a:t>Racette</a:t>
            </a:r>
            <a:r>
              <a:rPr lang="en-US" dirty="0" smtClean="0"/>
              <a:t>-Campbell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80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Childhood and Education</a:t>
            </a:r>
            <a:endParaRPr lang="en-US" altLang="en-US" dirty="0" smtClean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What is exposure and why did Greek and Romans do it?</a:t>
            </a:r>
          </a:p>
          <a:p>
            <a:r>
              <a:rPr lang="en-US" altLang="en-US" dirty="0" smtClean="0"/>
              <a:t>How did childhood differ for boys and girls?  How was it similar?  Why?</a:t>
            </a:r>
          </a:p>
          <a:p>
            <a:r>
              <a:rPr lang="en-US" altLang="en-US" dirty="0" smtClean="0"/>
              <a:t>Why might a family invest in literacy for a daughter?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63856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Marriage</a:t>
            </a:r>
            <a:endParaRPr lang="en-US" altLang="en-US" dirty="0" smtClean="0"/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Why might a married couple get divorced?</a:t>
            </a:r>
          </a:p>
          <a:p>
            <a:r>
              <a:rPr lang="en-US" altLang="en-US" dirty="0" smtClean="0"/>
              <a:t>What were the legal requirements of a marriage?</a:t>
            </a:r>
          </a:p>
          <a:p>
            <a:r>
              <a:rPr lang="en-US" altLang="en-US" dirty="0" smtClean="0"/>
              <a:t>What options did a childless couple have for finding an heir?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67838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Domestic space </a:t>
            </a:r>
            <a:endParaRPr lang="en-US" altLang="en-US" dirty="0" smtClean="0"/>
          </a:p>
        </p:txBody>
      </p:sp>
      <p:sp>
        <p:nvSpPr>
          <p:cNvPr id="481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How do grave monuments contribute to a family’s prestige?</a:t>
            </a:r>
          </a:p>
          <a:p>
            <a:r>
              <a:rPr lang="en-US" altLang="en-US" dirty="0" smtClean="0"/>
              <a:t>What were the advantages and disadvantages of being a household slave as opposed to a slave in a non-home based occupation?</a:t>
            </a:r>
          </a:p>
          <a:p>
            <a:r>
              <a:rPr lang="en-US" altLang="en-US" dirty="0" smtClean="0"/>
              <a:t>What are some of the differences between ancient and modern domestic space?</a:t>
            </a:r>
            <a:endParaRPr lang="en-US" altLang="en-US" dirty="0" smtClean="0"/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20218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Religion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goddess was worshipped during the </a:t>
            </a:r>
            <a:r>
              <a:rPr lang="en-US" dirty="0" err="1"/>
              <a:t>Thesmophoria</a:t>
            </a:r>
            <a:r>
              <a:rPr lang="en-US" dirty="0"/>
              <a:t>? </a:t>
            </a:r>
            <a:r>
              <a:rPr lang="en-US" dirty="0" smtClean="0"/>
              <a:t>How </a:t>
            </a:r>
            <a:r>
              <a:rPr lang="en-US" dirty="0"/>
              <a:t>did the actions of worship relate to the mythology around that goddess? </a:t>
            </a:r>
            <a:endParaRPr lang="en-US" dirty="0" smtClean="0"/>
          </a:p>
          <a:p>
            <a:r>
              <a:rPr lang="en-US" dirty="0" smtClean="0"/>
              <a:t>Why were the oracular priestesses female?</a:t>
            </a:r>
          </a:p>
          <a:p>
            <a:r>
              <a:rPr lang="en-US" dirty="0" smtClean="0"/>
              <a:t>Why was </a:t>
            </a:r>
            <a:r>
              <a:rPr lang="en-US" dirty="0" err="1" smtClean="0"/>
              <a:t>Clodius</a:t>
            </a:r>
            <a:r>
              <a:rPr lang="en-US" dirty="0" smtClean="0"/>
              <a:t>’ crime in the Bona </a:t>
            </a:r>
            <a:r>
              <a:rPr lang="en-US" dirty="0" err="1" smtClean="0"/>
              <a:t>Dea</a:t>
            </a:r>
            <a:r>
              <a:rPr lang="en-US" dirty="0" smtClean="0"/>
              <a:t> scandal so serious?</a:t>
            </a: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5836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The Legal System</a:t>
            </a:r>
            <a:endParaRPr lang="en-GB" alt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What was </a:t>
            </a:r>
            <a:r>
              <a:rPr lang="en-US" dirty="0" err="1" smtClean="0"/>
              <a:t>Neaira’s</a:t>
            </a:r>
            <a:r>
              <a:rPr lang="en-US" dirty="0" smtClean="0"/>
              <a:t> crime?  </a:t>
            </a:r>
            <a:r>
              <a:rPr lang="en-GB" dirty="0" smtClean="0"/>
              <a:t>Why was it important?</a:t>
            </a:r>
          </a:p>
          <a:p>
            <a:pPr>
              <a:defRPr/>
            </a:pPr>
            <a:r>
              <a:rPr lang="en-GB" dirty="0" smtClean="0"/>
              <a:t>Why is Cicero attacking </a:t>
            </a:r>
            <a:r>
              <a:rPr lang="en-GB" dirty="0" err="1" smtClean="0"/>
              <a:t>Clodia</a:t>
            </a:r>
            <a:r>
              <a:rPr lang="en-GB" dirty="0" smtClean="0"/>
              <a:t>?</a:t>
            </a:r>
          </a:p>
          <a:p>
            <a:pPr>
              <a:defRPr/>
            </a:pPr>
            <a:r>
              <a:rPr lang="en-GB" dirty="0" smtClean="0"/>
              <a:t>How does </a:t>
            </a:r>
            <a:r>
              <a:rPr lang="en-GB" dirty="0" err="1" smtClean="0"/>
              <a:t>Euphiletus</a:t>
            </a:r>
            <a:r>
              <a:rPr lang="en-GB" dirty="0" smtClean="0"/>
              <a:t> characterize his wife?  Why?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94457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Art</a:t>
            </a:r>
            <a:endParaRPr lang="en-GB" altLang="en-US" dirty="0" smtClean="0"/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 smtClean="0"/>
              <a:t>How are Greek statues of women different in the Archaic, Classical, and Hellenistic periods?</a:t>
            </a:r>
          </a:p>
          <a:p>
            <a:r>
              <a:rPr lang="en-GB" altLang="en-US" dirty="0" smtClean="0"/>
              <a:t>Why did women pay for art and architecture for their communities?</a:t>
            </a:r>
          </a:p>
          <a:p>
            <a:r>
              <a:rPr lang="en-GB" altLang="en-US" dirty="0" smtClean="0"/>
              <a:t>How did Athens and Rome use female figures for civic purposes or propaganda?</a:t>
            </a: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2215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Work</a:t>
            </a:r>
            <a:endParaRPr lang="en-US" altLang="en-US" dirty="0" smtClean="0"/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What professions were women excluded from?</a:t>
            </a:r>
          </a:p>
          <a:p>
            <a:r>
              <a:rPr lang="en-US" altLang="en-US" dirty="0" smtClean="0"/>
              <a:t>What professions do we find the largest number of women in?  Why?</a:t>
            </a:r>
          </a:p>
          <a:p>
            <a:r>
              <a:rPr lang="en-US" altLang="en-US" dirty="0" smtClean="0"/>
              <a:t>Why did Greeks and Romans consider prostitution necessary?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007085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 Life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Under what circumstances was it acceptable for women to take part in military actions?</a:t>
            </a:r>
          </a:p>
          <a:p>
            <a:r>
              <a:rPr lang="en-US" dirty="0" smtClean="0"/>
              <a:t>How do women fit into the development of the Roman state?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59372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Hellenistic Queens and Courtesans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changed for women in the Hellenistic era?</a:t>
            </a:r>
          </a:p>
          <a:p>
            <a:r>
              <a:rPr lang="en-US" dirty="0" smtClean="0"/>
              <a:t>How were Ptolemaic Queens able to gain power? How did they act when they got it?</a:t>
            </a:r>
          </a:p>
          <a:p>
            <a:r>
              <a:rPr lang="en-US" dirty="0" smtClean="0"/>
              <a:t>What symbolic purpose did courtesans serve in Hellenistic and later Greek literature?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298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Questions to Consider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How do noblewomen provide exempla for other women to follow?</a:t>
            </a:r>
          </a:p>
          <a:p>
            <a:pPr eaLnBrk="1" hangingPunct="1"/>
            <a:r>
              <a:rPr lang="en-US" altLang="en-US" smtClean="0"/>
              <a:t>How do Roman noblewomen’s activities relate to the traditional roles of Roman women?</a:t>
            </a:r>
          </a:p>
          <a:p>
            <a:pPr eaLnBrk="1" hangingPunct="1"/>
            <a:r>
              <a:rPr lang="en-US" altLang="en-US" smtClean="0"/>
              <a:t>How were women’s ways of exercising power different from men’s?  The same?</a:t>
            </a:r>
          </a:p>
        </p:txBody>
      </p:sp>
    </p:spTree>
    <p:extLst>
      <p:ext uri="{BB962C8B-B14F-4D97-AF65-F5344CB8AC3E}">
        <p14:creationId xmlns:p14="http://schemas.microsoft.com/office/powerpoint/2010/main" val="28673550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 to Consider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types of </a:t>
            </a:r>
            <a:r>
              <a:rPr lang="en-US" dirty="0" err="1" smtClean="0"/>
              <a:t>behaviour</a:t>
            </a:r>
            <a:r>
              <a:rPr lang="en-US" dirty="0" smtClean="0"/>
              <a:t> were imperial women praised for?  Criticized?</a:t>
            </a:r>
          </a:p>
          <a:p>
            <a:r>
              <a:rPr lang="en-US" dirty="0" smtClean="0"/>
              <a:t>What </a:t>
            </a:r>
            <a:r>
              <a:rPr lang="en-US" dirty="0" err="1" smtClean="0"/>
              <a:t>honours</a:t>
            </a:r>
            <a:r>
              <a:rPr lang="en-US" dirty="0" smtClean="0"/>
              <a:t> did imperial women receive?</a:t>
            </a:r>
          </a:p>
          <a:p>
            <a:r>
              <a:rPr lang="en-US" dirty="0" smtClean="0"/>
              <a:t>How important were the women of the imperial family for </a:t>
            </a:r>
            <a:r>
              <a:rPr lang="en-US" smtClean="0"/>
              <a:t>the state?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1433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422</Words>
  <Application>Microsoft Office PowerPoint</Application>
  <PresentationFormat>On-screen Show (4:3)</PresentationFormat>
  <Paragraphs>46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Final Exam Review</vt:lpstr>
      <vt:lpstr>Childhood and Education</vt:lpstr>
      <vt:lpstr>Marriage</vt:lpstr>
      <vt:lpstr>Domestic space </vt:lpstr>
      <vt:lpstr>Religion</vt:lpstr>
      <vt:lpstr>The Legal System</vt:lpstr>
      <vt:lpstr>Art</vt:lpstr>
      <vt:lpstr>Work</vt:lpstr>
      <vt:lpstr>Public Life</vt:lpstr>
      <vt:lpstr>Hellenistic Queens and Courtesans</vt:lpstr>
      <vt:lpstr>Questions to Consider</vt:lpstr>
      <vt:lpstr>Questions to Consider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Pre-Midterm Review</dc:title>
  <dc:creator>M</dc:creator>
  <cp:lastModifiedBy>M</cp:lastModifiedBy>
  <cp:revision>8</cp:revision>
  <dcterms:created xsi:type="dcterms:W3CDTF">2006-08-16T00:00:00Z</dcterms:created>
  <dcterms:modified xsi:type="dcterms:W3CDTF">2015-03-31T22:26:01Z</dcterms:modified>
</cp:coreProperties>
</file>