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73" r:id="rId15"/>
    <p:sldId id="268" r:id="rId16"/>
    <p:sldId id="269" r:id="rId17"/>
    <p:sldId id="270" r:id="rId18"/>
    <p:sldId id="27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-102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49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038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79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106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987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935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3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469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070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257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096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F5FC1-E749-AF4A-9805-6589E1981C4F}" type="datetimeFigureOut">
              <a:rPr lang="en-US" smtClean="0"/>
              <a:t>12-11-23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56CB9-8EDF-E443-9A05-F2DB997D6E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891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microsoft.com/office/2007/relationships/hdphoto" Target="../media/hdphoto1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6.jpeg"/><Relationship Id="rId5" Type="http://schemas.microsoft.com/office/2007/relationships/hdphoto" Target="../media/hdphoto3.wdp"/><Relationship Id="rId6" Type="http://schemas.openxmlformats.org/officeDocument/2006/relationships/image" Target="../media/image7.jpeg"/><Relationship Id="rId7" Type="http://schemas.microsoft.com/office/2007/relationships/hdphoto" Target="../media/hdphoto4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3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4" Type="http://schemas.openxmlformats.org/officeDocument/2006/relationships/image" Target="../media/image11.jpeg"/><Relationship Id="rId5" Type="http://schemas.microsoft.com/office/2007/relationships/hdphoto" Target="../media/hdphoto7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3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microsoft.com/office/2007/relationships/hdphoto" Target="../media/hdphoto9.wdp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Practice Questions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84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318" y="161363"/>
            <a:ext cx="5120413" cy="9074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01115" y="1514246"/>
            <a:ext cx="5941769" cy="4242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39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0569" y="1394060"/>
            <a:ext cx="4686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D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650488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689" y="792896"/>
            <a:ext cx="5995206" cy="320340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292" y="2695182"/>
            <a:ext cx="4936353" cy="265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02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3127" y="1936194"/>
            <a:ext cx="40788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B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62432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6338" y="1868148"/>
            <a:ext cx="5290724" cy="13304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48642" y="0"/>
            <a:ext cx="6141560" cy="17376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6942" y="3198563"/>
            <a:ext cx="6287194" cy="10610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65685" y="4770783"/>
            <a:ext cx="95076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UcPeriod"/>
            </a:pPr>
            <a:r>
              <a:rPr lang="en-US" dirty="0" smtClean="0"/>
              <a:t>2.8</a:t>
            </a:r>
          </a:p>
          <a:p>
            <a:r>
              <a:rPr lang="en-US" dirty="0" smtClean="0"/>
              <a:t>B.   3.55</a:t>
            </a:r>
          </a:p>
          <a:p>
            <a:r>
              <a:rPr lang="en-US" dirty="0" smtClean="0"/>
              <a:t>C.   7</a:t>
            </a:r>
          </a:p>
          <a:p>
            <a:r>
              <a:rPr lang="en-US" dirty="0" smtClean="0"/>
              <a:t>D.   </a:t>
            </a:r>
            <a:r>
              <a:rPr lang="en-US" dirty="0" smtClean="0"/>
              <a:t>11.2</a:t>
            </a:r>
            <a:endParaRPr lang="en-US" dirty="0" smtClean="0"/>
          </a:p>
          <a:p>
            <a:pPr marL="342900" indent="-342900">
              <a:buAutoNum type="alphaU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949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88242" y="1688361"/>
            <a:ext cx="4055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68096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64502" y="1212595"/>
            <a:ext cx="6496567" cy="33769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55915" y="851925"/>
            <a:ext cx="4557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Draw an AE curve to show that the economy is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135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300" y="1384300"/>
            <a:ext cx="3822700" cy="408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45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381372"/>
            <a:ext cx="9394457" cy="20195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1713" y="2687480"/>
            <a:ext cx="6330857" cy="265641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94726" y="5727971"/>
            <a:ext cx="1210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Answer - 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409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27" y="1067833"/>
            <a:ext cx="7506754" cy="154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515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500" y="1460500"/>
            <a:ext cx="3924300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87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384" y="661503"/>
            <a:ext cx="3736250" cy="3522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01031" y="4399033"/>
            <a:ext cx="23735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Calculate the multiplier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5623" y="3127664"/>
            <a:ext cx="1578135" cy="2739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9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2697" y="1668583"/>
            <a:ext cx="3599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E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859755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26376" y="972178"/>
            <a:ext cx="4753520" cy="265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1035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5056" y="1027810"/>
            <a:ext cx="392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11170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378" y="1765809"/>
            <a:ext cx="8628876" cy="303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781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3961" y="1146227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382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34</Words>
  <Application>Microsoft Macintosh PowerPoint</Application>
  <PresentationFormat>On-screen Show (4:3)</PresentationFormat>
  <Paragraphs>14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Practice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Questions</dc:title>
  <dc:creator>Nisha Malhotra</dc:creator>
  <cp:lastModifiedBy>Nisha Malhotra</cp:lastModifiedBy>
  <cp:revision>9</cp:revision>
  <dcterms:created xsi:type="dcterms:W3CDTF">2012-11-23T19:44:37Z</dcterms:created>
  <dcterms:modified xsi:type="dcterms:W3CDTF">2012-11-23T22:29:16Z</dcterms:modified>
</cp:coreProperties>
</file>