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2FB326-F728-4925-B374-7318EF1EBEE9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E682565D-CB36-42F6-91EC-91A0E6D7913A}">
      <dgm:prSet phldrT="[Text]"/>
      <dgm:spPr/>
      <dgm:t>
        <a:bodyPr/>
        <a:lstStyle/>
        <a:p>
          <a:r>
            <a:rPr lang="en-US" dirty="0" smtClean="0"/>
            <a:t>CEO</a:t>
          </a:r>
          <a:endParaRPr lang="en-CA" dirty="0"/>
        </a:p>
      </dgm:t>
    </dgm:pt>
    <dgm:pt modelId="{7D6DA938-6CCF-42DB-8398-F0E00784DAA1}" type="parTrans" cxnId="{3C4015FF-B3B0-4795-BD64-15AF23D10200}">
      <dgm:prSet/>
      <dgm:spPr/>
      <dgm:t>
        <a:bodyPr/>
        <a:lstStyle/>
        <a:p>
          <a:endParaRPr lang="en-CA"/>
        </a:p>
      </dgm:t>
    </dgm:pt>
    <dgm:pt modelId="{CD2ED0A8-D020-457D-8A8B-796C2CA76B43}" type="sibTrans" cxnId="{3C4015FF-B3B0-4795-BD64-15AF23D10200}">
      <dgm:prSet/>
      <dgm:spPr/>
      <dgm:t>
        <a:bodyPr/>
        <a:lstStyle/>
        <a:p>
          <a:endParaRPr lang="en-CA"/>
        </a:p>
      </dgm:t>
    </dgm:pt>
    <dgm:pt modelId="{AA275422-C199-4B03-96DE-777B9BE68173}">
      <dgm:prSet phldrT="[Text]"/>
      <dgm:spPr/>
      <dgm:t>
        <a:bodyPr/>
        <a:lstStyle/>
        <a:p>
          <a:r>
            <a:rPr lang="en-US" dirty="0" smtClean="0"/>
            <a:t>VP marketing</a:t>
          </a:r>
          <a:endParaRPr lang="en-CA" dirty="0"/>
        </a:p>
      </dgm:t>
    </dgm:pt>
    <dgm:pt modelId="{B4A9F8A9-2569-4239-9844-D660DFEE91C6}" type="parTrans" cxnId="{47994DAB-D09D-456A-BA2A-979BD02FC8B8}">
      <dgm:prSet/>
      <dgm:spPr/>
      <dgm:t>
        <a:bodyPr/>
        <a:lstStyle/>
        <a:p>
          <a:endParaRPr lang="en-CA"/>
        </a:p>
      </dgm:t>
    </dgm:pt>
    <dgm:pt modelId="{46ACE3BB-B924-4DFD-B67A-2CAD8201A6EF}" type="sibTrans" cxnId="{47994DAB-D09D-456A-BA2A-979BD02FC8B8}">
      <dgm:prSet/>
      <dgm:spPr/>
      <dgm:t>
        <a:bodyPr/>
        <a:lstStyle/>
        <a:p>
          <a:endParaRPr lang="en-CA"/>
        </a:p>
      </dgm:t>
    </dgm:pt>
    <dgm:pt modelId="{DBABD5ED-595C-48E9-979F-6EB80DC83858}">
      <dgm:prSet phldrT="[Text]"/>
      <dgm:spPr/>
      <dgm:t>
        <a:bodyPr/>
        <a:lstStyle/>
        <a:p>
          <a:r>
            <a:rPr lang="en-US" dirty="0" smtClean="0"/>
            <a:t>VP finance</a:t>
          </a:r>
          <a:endParaRPr lang="en-CA" dirty="0"/>
        </a:p>
      </dgm:t>
    </dgm:pt>
    <dgm:pt modelId="{22BDD234-0233-404F-BC22-D779DF893697}" type="parTrans" cxnId="{8EACB305-F458-4BEF-948A-D31CFC28805C}">
      <dgm:prSet/>
      <dgm:spPr/>
      <dgm:t>
        <a:bodyPr/>
        <a:lstStyle/>
        <a:p>
          <a:endParaRPr lang="en-CA"/>
        </a:p>
      </dgm:t>
    </dgm:pt>
    <dgm:pt modelId="{DEBF3E9B-7F36-4A8E-8313-75E9C8810B7F}" type="sibTrans" cxnId="{8EACB305-F458-4BEF-948A-D31CFC28805C}">
      <dgm:prSet/>
      <dgm:spPr/>
      <dgm:t>
        <a:bodyPr/>
        <a:lstStyle/>
        <a:p>
          <a:endParaRPr lang="en-CA"/>
        </a:p>
      </dgm:t>
    </dgm:pt>
    <dgm:pt modelId="{52037B93-C452-45A1-871E-3F69D012A946}">
      <dgm:prSet phldrT="[Text]"/>
      <dgm:spPr/>
      <dgm:t>
        <a:bodyPr/>
        <a:lstStyle/>
        <a:p>
          <a:r>
            <a:rPr lang="en-US" dirty="0" smtClean="0"/>
            <a:t>VP HR</a:t>
          </a:r>
          <a:endParaRPr lang="en-CA" dirty="0"/>
        </a:p>
      </dgm:t>
    </dgm:pt>
    <dgm:pt modelId="{AEA6C015-3221-465B-8A73-B3C430E3C033}" type="parTrans" cxnId="{4E6688F9-F3FB-4FB1-AC72-FFE0569DF5C0}">
      <dgm:prSet/>
      <dgm:spPr/>
      <dgm:t>
        <a:bodyPr/>
        <a:lstStyle/>
        <a:p>
          <a:endParaRPr lang="en-CA"/>
        </a:p>
      </dgm:t>
    </dgm:pt>
    <dgm:pt modelId="{A7FA0E3D-E3E2-4051-BD4E-F620D1965FC3}" type="sibTrans" cxnId="{4E6688F9-F3FB-4FB1-AC72-FFE0569DF5C0}">
      <dgm:prSet/>
      <dgm:spPr/>
      <dgm:t>
        <a:bodyPr/>
        <a:lstStyle/>
        <a:p>
          <a:endParaRPr lang="en-CA"/>
        </a:p>
      </dgm:t>
    </dgm:pt>
    <dgm:pt modelId="{2881427F-7BB0-4E0B-9473-54B037BFF524}" type="pres">
      <dgm:prSet presAssocID="{1A2FB326-F728-4925-B374-7318EF1EBEE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CC4896E-BEFC-4649-891D-E32A27CABAF5}" type="pres">
      <dgm:prSet presAssocID="{E682565D-CB36-42F6-91EC-91A0E6D7913A}" presName="vertOne" presStyleCnt="0"/>
      <dgm:spPr/>
    </dgm:pt>
    <dgm:pt modelId="{7808BA1C-A5AA-4513-827A-F2E688062426}" type="pres">
      <dgm:prSet presAssocID="{E682565D-CB36-42F6-91EC-91A0E6D7913A}" presName="txOne" presStyleLbl="node0" presStyleIdx="0" presStyleCnt="1" custLinFactY="1973" custLinFactNeighborX="-761" custLinFactNeighborY="100000">
        <dgm:presLayoutVars>
          <dgm:chPref val="3"/>
        </dgm:presLayoutVars>
      </dgm:prSet>
      <dgm:spPr/>
    </dgm:pt>
    <dgm:pt modelId="{CC1EBE5F-8AAF-4038-940D-AB5B019AEC35}" type="pres">
      <dgm:prSet presAssocID="{E682565D-CB36-42F6-91EC-91A0E6D7913A}" presName="parTransOne" presStyleCnt="0"/>
      <dgm:spPr/>
    </dgm:pt>
    <dgm:pt modelId="{ECD62B5E-53CC-412A-BD80-312AA20EFC66}" type="pres">
      <dgm:prSet presAssocID="{E682565D-CB36-42F6-91EC-91A0E6D7913A}" presName="horzOne" presStyleCnt="0"/>
      <dgm:spPr/>
    </dgm:pt>
    <dgm:pt modelId="{AF64AD1E-A4FF-4A47-96C6-03145E605263}" type="pres">
      <dgm:prSet presAssocID="{AA275422-C199-4B03-96DE-777B9BE68173}" presName="vertTwo" presStyleCnt="0"/>
      <dgm:spPr/>
    </dgm:pt>
    <dgm:pt modelId="{AFA3CE62-2F4B-46AF-878A-B228291F9D55}" type="pres">
      <dgm:prSet presAssocID="{AA275422-C199-4B03-96DE-777B9BE68173}" presName="txTwo" presStyleLbl="node2" presStyleIdx="0" presStyleCnt="2" custScaleX="29575" custScaleY="24320" custLinFactNeighborX="-23807" custLinFactNeighborY="69044">
        <dgm:presLayoutVars>
          <dgm:chPref val="3"/>
        </dgm:presLayoutVars>
      </dgm:prSet>
      <dgm:spPr/>
    </dgm:pt>
    <dgm:pt modelId="{A2E1D737-9889-4DBC-82C4-AFA878BC3566}" type="pres">
      <dgm:prSet presAssocID="{AA275422-C199-4B03-96DE-777B9BE68173}" presName="parTransTwo" presStyleCnt="0"/>
      <dgm:spPr/>
    </dgm:pt>
    <dgm:pt modelId="{FB318162-D111-4418-8255-69B5B1DD603A}" type="pres">
      <dgm:prSet presAssocID="{AA275422-C199-4B03-96DE-777B9BE68173}" presName="horzTwo" presStyleCnt="0"/>
      <dgm:spPr/>
    </dgm:pt>
    <dgm:pt modelId="{3F040A21-5F3D-4F06-9975-5DF06FFEA3FE}" type="pres">
      <dgm:prSet presAssocID="{DBABD5ED-595C-48E9-979F-6EB80DC83858}" presName="vertThree" presStyleCnt="0"/>
      <dgm:spPr/>
    </dgm:pt>
    <dgm:pt modelId="{51BE15F9-7EA3-4CE8-99BA-6865BDD31C7D}" type="pres">
      <dgm:prSet presAssocID="{DBABD5ED-595C-48E9-979F-6EB80DC83858}" presName="txThree" presStyleLbl="node3" presStyleIdx="0" presStyleCnt="1" custScaleX="34883" custScaleY="22804" custLinFactNeighborX="16229" custLinFactNeighborY="-24749">
        <dgm:presLayoutVars>
          <dgm:chPref val="3"/>
        </dgm:presLayoutVars>
      </dgm:prSet>
      <dgm:spPr/>
    </dgm:pt>
    <dgm:pt modelId="{60553A71-179C-4F02-BF8E-DEFF6ED8DDD5}" type="pres">
      <dgm:prSet presAssocID="{DBABD5ED-595C-48E9-979F-6EB80DC83858}" presName="horzThree" presStyleCnt="0"/>
      <dgm:spPr/>
    </dgm:pt>
    <dgm:pt modelId="{E0370EBC-8DAF-4887-A9D4-D821897C162B}" type="pres">
      <dgm:prSet presAssocID="{46ACE3BB-B924-4DFD-B67A-2CAD8201A6EF}" presName="sibSpaceTwo" presStyleCnt="0"/>
      <dgm:spPr/>
    </dgm:pt>
    <dgm:pt modelId="{AF4347E4-91C8-43C9-B651-8E3CC591301E}" type="pres">
      <dgm:prSet presAssocID="{52037B93-C452-45A1-871E-3F69D012A946}" presName="vertTwo" presStyleCnt="0"/>
      <dgm:spPr/>
    </dgm:pt>
    <dgm:pt modelId="{3E7844CE-39F9-46B9-89F5-0C1CF7B9DA37}" type="pres">
      <dgm:prSet presAssocID="{52037B93-C452-45A1-871E-3F69D012A946}" presName="txTwo" presStyleLbl="node2" presStyleIdx="1" presStyleCnt="2" custScaleX="22709" custScaleY="20148" custLinFactNeighborX="13235" custLinFactNeighborY="12420">
        <dgm:presLayoutVars>
          <dgm:chPref val="3"/>
        </dgm:presLayoutVars>
      </dgm:prSet>
      <dgm:spPr/>
    </dgm:pt>
    <dgm:pt modelId="{E6C9103E-1D06-4AEB-BF77-A92F824073FC}" type="pres">
      <dgm:prSet presAssocID="{52037B93-C452-45A1-871E-3F69D012A946}" presName="horzTwo" presStyleCnt="0"/>
      <dgm:spPr/>
    </dgm:pt>
  </dgm:ptLst>
  <dgm:cxnLst>
    <dgm:cxn modelId="{ED1D2B67-0284-45CC-8607-EFAF28AB59F5}" type="presOf" srcId="{AA275422-C199-4B03-96DE-777B9BE68173}" destId="{AFA3CE62-2F4B-46AF-878A-B228291F9D55}" srcOrd="0" destOrd="0" presId="urn:microsoft.com/office/officeart/2005/8/layout/hierarchy4"/>
    <dgm:cxn modelId="{71B8D320-1B09-4EED-88F0-6A5FF50C9A65}" type="presOf" srcId="{E682565D-CB36-42F6-91EC-91A0E6D7913A}" destId="{7808BA1C-A5AA-4513-827A-F2E688062426}" srcOrd="0" destOrd="0" presId="urn:microsoft.com/office/officeart/2005/8/layout/hierarchy4"/>
    <dgm:cxn modelId="{8EACB305-F458-4BEF-948A-D31CFC28805C}" srcId="{AA275422-C199-4B03-96DE-777B9BE68173}" destId="{DBABD5ED-595C-48E9-979F-6EB80DC83858}" srcOrd="0" destOrd="0" parTransId="{22BDD234-0233-404F-BC22-D779DF893697}" sibTransId="{DEBF3E9B-7F36-4A8E-8313-75E9C8810B7F}"/>
    <dgm:cxn modelId="{47994DAB-D09D-456A-BA2A-979BD02FC8B8}" srcId="{E682565D-CB36-42F6-91EC-91A0E6D7913A}" destId="{AA275422-C199-4B03-96DE-777B9BE68173}" srcOrd="0" destOrd="0" parTransId="{B4A9F8A9-2569-4239-9844-D660DFEE91C6}" sibTransId="{46ACE3BB-B924-4DFD-B67A-2CAD8201A6EF}"/>
    <dgm:cxn modelId="{4E6688F9-F3FB-4FB1-AC72-FFE0569DF5C0}" srcId="{E682565D-CB36-42F6-91EC-91A0E6D7913A}" destId="{52037B93-C452-45A1-871E-3F69D012A946}" srcOrd="1" destOrd="0" parTransId="{AEA6C015-3221-465B-8A73-B3C430E3C033}" sibTransId="{A7FA0E3D-E3E2-4051-BD4E-F620D1965FC3}"/>
    <dgm:cxn modelId="{ECEE15EA-5AAD-4761-AC07-B047C0D36799}" type="presOf" srcId="{52037B93-C452-45A1-871E-3F69D012A946}" destId="{3E7844CE-39F9-46B9-89F5-0C1CF7B9DA37}" srcOrd="0" destOrd="0" presId="urn:microsoft.com/office/officeart/2005/8/layout/hierarchy4"/>
    <dgm:cxn modelId="{EF3D4DDA-7120-4AC7-8682-992DB490AB89}" type="presOf" srcId="{1A2FB326-F728-4925-B374-7318EF1EBEE9}" destId="{2881427F-7BB0-4E0B-9473-54B037BFF524}" srcOrd="0" destOrd="0" presId="urn:microsoft.com/office/officeart/2005/8/layout/hierarchy4"/>
    <dgm:cxn modelId="{3C4015FF-B3B0-4795-BD64-15AF23D10200}" srcId="{1A2FB326-F728-4925-B374-7318EF1EBEE9}" destId="{E682565D-CB36-42F6-91EC-91A0E6D7913A}" srcOrd="0" destOrd="0" parTransId="{7D6DA938-6CCF-42DB-8398-F0E00784DAA1}" sibTransId="{CD2ED0A8-D020-457D-8A8B-796C2CA76B43}"/>
    <dgm:cxn modelId="{42105317-A154-41B5-89B7-3D217D6B3808}" type="presOf" srcId="{DBABD5ED-595C-48E9-979F-6EB80DC83858}" destId="{51BE15F9-7EA3-4CE8-99BA-6865BDD31C7D}" srcOrd="0" destOrd="0" presId="urn:microsoft.com/office/officeart/2005/8/layout/hierarchy4"/>
    <dgm:cxn modelId="{ABE331D2-83BE-45D3-9063-6B741CD79449}" type="presParOf" srcId="{2881427F-7BB0-4E0B-9473-54B037BFF524}" destId="{8CC4896E-BEFC-4649-891D-E32A27CABAF5}" srcOrd="0" destOrd="0" presId="urn:microsoft.com/office/officeart/2005/8/layout/hierarchy4"/>
    <dgm:cxn modelId="{17C3B3C2-C0B7-4F4B-B0BE-A6AEB98D9CE5}" type="presParOf" srcId="{8CC4896E-BEFC-4649-891D-E32A27CABAF5}" destId="{7808BA1C-A5AA-4513-827A-F2E688062426}" srcOrd="0" destOrd="0" presId="urn:microsoft.com/office/officeart/2005/8/layout/hierarchy4"/>
    <dgm:cxn modelId="{6D4D68C2-DBA8-4B13-B414-D8CB69B4883E}" type="presParOf" srcId="{8CC4896E-BEFC-4649-891D-E32A27CABAF5}" destId="{CC1EBE5F-8AAF-4038-940D-AB5B019AEC35}" srcOrd="1" destOrd="0" presId="urn:microsoft.com/office/officeart/2005/8/layout/hierarchy4"/>
    <dgm:cxn modelId="{494C0A48-17DA-42A0-BAFE-04E2C52DA9EF}" type="presParOf" srcId="{8CC4896E-BEFC-4649-891D-E32A27CABAF5}" destId="{ECD62B5E-53CC-412A-BD80-312AA20EFC66}" srcOrd="2" destOrd="0" presId="urn:microsoft.com/office/officeart/2005/8/layout/hierarchy4"/>
    <dgm:cxn modelId="{9FA76A42-7FDD-445B-87E6-04798F076C93}" type="presParOf" srcId="{ECD62B5E-53CC-412A-BD80-312AA20EFC66}" destId="{AF64AD1E-A4FF-4A47-96C6-03145E605263}" srcOrd="0" destOrd="0" presId="urn:microsoft.com/office/officeart/2005/8/layout/hierarchy4"/>
    <dgm:cxn modelId="{2C2DE9BF-6C9E-4116-9F66-612871991E53}" type="presParOf" srcId="{AF64AD1E-A4FF-4A47-96C6-03145E605263}" destId="{AFA3CE62-2F4B-46AF-878A-B228291F9D55}" srcOrd="0" destOrd="0" presId="urn:microsoft.com/office/officeart/2005/8/layout/hierarchy4"/>
    <dgm:cxn modelId="{AE4ACA9C-127F-4F34-9170-25D34F5E381B}" type="presParOf" srcId="{AF64AD1E-A4FF-4A47-96C6-03145E605263}" destId="{A2E1D737-9889-4DBC-82C4-AFA878BC3566}" srcOrd="1" destOrd="0" presId="urn:microsoft.com/office/officeart/2005/8/layout/hierarchy4"/>
    <dgm:cxn modelId="{7E45B589-91E3-44F0-AD63-A239E2A0CFBB}" type="presParOf" srcId="{AF64AD1E-A4FF-4A47-96C6-03145E605263}" destId="{FB318162-D111-4418-8255-69B5B1DD603A}" srcOrd="2" destOrd="0" presId="urn:microsoft.com/office/officeart/2005/8/layout/hierarchy4"/>
    <dgm:cxn modelId="{9C9FED5F-F385-4311-A5F2-A6B96653E2BC}" type="presParOf" srcId="{FB318162-D111-4418-8255-69B5B1DD603A}" destId="{3F040A21-5F3D-4F06-9975-5DF06FFEA3FE}" srcOrd="0" destOrd="0" presId="urn:microsoft.com/office/officeart/2005/8/layout/hierarchy4"/>
    <dgm:cxn modelId="{EACDAD27-798F-438E-8CC4-82125A2697BE}" type="presParOf" srcId="{3F040A21-5F3D-4F06-9975-5DF06FFEA3FE}" destId="{51BE15F9-7EA3-4CE8-99BA-6865BDD31C7D}" srcOrd="0" destOrd="0" presId="urn:microsoft.com/office/officeart/2005/8/layout/hierarchy4"/>
    <dgm:cxn modelId="{FF972DF0-2DCE-4D86-ABBB-2CE985066F7C}" type="presParOf" srcId="{3F040A21-5F3D-4F06-9975-5DF06FFEA3FE}" destId="{60553A71-179C-4F02-BF8E-DEFF6ED8DDD5}" srcOrd="1" destOrd="0" presId="urn:microsoft.com/office/officeart/2005/8/layout/hierarchy4"/>
    <dgm:cxn modelId="{30D7FE01-C752-4ABF-A7D2-1CB478331BBF}" type="presParOf" srcId="{ECD62B5E-53CC-412A-BD80-312AA20EFC66}" destId="{E0370EBC-8DAF-4887-A9D4-D821897C162B}" srcOrd="1" destOrd="0" presId="urn:microsoft.com/office/officeart/2005/8/layout/hierarchy4"/>
    <dgm:cxn modelId="{810EF205-D697-4A18-919C-B8E21023918F}" type="presParOf" srcId="{ECD62B5E-53CC-412A-BD80-312AA20EFC66}" destId="{AF4347E4-91C8-43C9-B651-8E3CC591301E}" srcOrd="2" destOrd="0" presId="urn:microsoft.com/office/officeart/2005/8/layout/hierarchy4"/>
    <dgm:cxn modelId="{0289CF5D-5366-4DBB-9C26-CFCC04EAB8D7}" type="presParOf" srcId="{AF4347E4-91C8-43C9-B651-8E3CC591301E}" destId="{3E7844CE-39F9-46B9-89F5-0C1CF7B9DA37}" srcOrd="0" destOrd="0" presId="urn:microsoft.com/office/officeart/2005/8/layout/hierarchy4"/>
    <dgm:cxn modelId="{79BE209F-F815-4849-A004-3B8CCEFEE6CC}" type="presParOf" srcId="{AF4347E4-91C8-43C9-B651-8E3CC591301E}" destId="{E6C9103E-1D06-4AEB-BF77-A92F824073F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B3CDCA-A011-4AA5-B1AD-065B7503B547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7809355B-5C4D-4D8F-8FB4-ACF6EFDE7243}">
      <dgm:prSet phldrT="[Text]"/>
      <dgm:spPr/>
      <dgm:t>
        <a:bodyPr/>
        <a:lstStyle/>
        <a:p>
          <a:r>
            <a:rPr lang="en-US" dirty="0" smtClean="0"/>
            <a:t>CEO</a:t>
          </a:r>
          <a:endParaRPr lang="en-CA" dirty="0"/>
        </a:p>
      </dgm:t>
    </dgm:pt>
    <dgm:pt modelId="{7A45AD2E-13AF-412F-A8D7-B053728D81E0}" type="parTrans" cxnId="{36B922D5-88CD-4017-BDA7-FCE2195C0C1C}">
      <dgm:prSet/>
      <dgm:spPr/>
      <dgm:t>
        <a:bodyPr/>
        <a:lstStyle/>
        <a:p>
          <a:endParaRPr lang="en-CA"/>
        </a:p>
      </dgm:t>
    </dgm:pt>
    <dgm:pt modelId="{A59B2996-6E5A-4F5A-A205-1027A0868217}" type="sibTrans" cxnId="{36B922D5-88CD-4017-BDA7-FCE2195C0C1C}">
      <dgm:prSet/>
      <dgm:spPr/>
      <dgm:t>
        <a:bodyPr/>
        <a:lstStyle/>
        <a:p>
          <a:endParaRPr lang="en-CA"/>
        </a:p>
      </dgm:t>
    </dgm:pt>
    <dgm:pt modelId="{B51EC674-04C5-42BF-9B3A-95B879F3F966}">
      <dgm:prSet phldrT="[Text]"/>
      <dgm:spPr/>
      <dgm:t>
        <a:bodyPr/>
        <a:lstStyle/>
        <a:p>
          <a:r>
            <a:rPr lang="en-US" dirty="0" smtClean="0"/>
            <a:t>Product division A</a:t>
          </a:r>
          <a:endParaRPr lang="en-CA" dirty="0"/>
        </a:p>
      </dgm:t>
    </dgm:pt>
    <dgm:pt modelId="{6DC4F3C7-9268-4144-852A-19FCED4E4ED1}" type="parTrans" cxnId="{1E4A2952-13EB-49B3-A9E0-65CDF1E0CB6E}">
      <dgm:prSet/>
      <dgm:spPr/>
      <dgm:t>
        <a:bodyPr/>
        <a:lstStyle/>
        <a:p>
          <a:endParaRPr lang="en-CA"/>
        </a:p>
      </dgm:t>
    </dgm:pt>
    <dgm:pt modelId="{82A0F21C-03A0-4C42-BE0E-ED515A2BB60D}" type="sibTrans" cxnId="{1E4A2952-13EB-49B3-A9E0-65CDF1E0CB6E}">
      <dgm:prSet/>
      <dgm:spPr/>
      <dgm:t>
        <a:bodyPr/>
        <a:lstStyle/>
        <a:p>
          <a:endParaRPr lang="en-CA"/>
        </a:p>
      </dgm:t>
    </dgm:pt>
    <dgm:pt modelId="{E657D46B-607D-41BE-B7DB-377D84912D7C}">
      <dgm:prSet phldrT="[Text]"/>
      <dgm:spPr/>
      <dgm:t>
        <a:bodyPr/>
        <a:lstStyle/>
        <a:p>
          <a:r>
            <a:rPr lang="en-US" dirty="0" smtClean="0"/>
            <a:t>Product division B</a:t>
          </a:r>
          <a:endParaRPr lang="en-CA" dirty="0"/>
        </a:p>
      </dgm:t>
    </dgm:pt>
    <dgm:pt modelId="{9E6C6097-EBEA-4187-AD8C-457546746E0D}" type="parTrans" cxnId="{043A573C-0F96-467D-9C8B-35873C673002}">
      <dgm:prSet/>
      <dgm:spPr/>
      <dgm:t>
        <a:bodyPr/>
        <a:lstStyle/>
        <a:p>
          <a:endParaRPr lang="en-CA"/>
        </a:p>
      </dgm:t>
    </dgm:pt>
    <dgm:pt modelId="{1512896D-A8F2-45AC-8734-5721000DD3C3}" type="sibTrans" cxnId="{043A573C-0F96-467D-9C8B-35873C673002}">
      <dgm:prSet/>
      <dgm:spPr/>
      <dgm:t>
        <a:bodyPr/>
        <a:lstStyle/>
        <a:p>
          <a:endParaRPr lang="en-CA"/>
        </a:p>
      </dgm:t>
    </dgm:pt>
    <dgm:pt modelId="{BEBE337C-489C-4732-B48F-B55FCCF619D8}">
      <dgm:prSet phldrT="[Text]"/>
      <dgm:spPr/>
      <dgm:t>
        <a:bodyPr/>
        <a:lstStyle/>
        <a:p>
          <a:r>
            <a:rPr lang="en-US" dirty="0" smtClean="0"/>
            <a:t>Product division C</a:t>
          </a:r>
          <a:endParaRPr lang="en-CA" dirty="0"/>
        </a:p>
      </dgm:t>
    </dgm:pt>
    <dgm:pt modelId="{6379FA12-7BB7-43AD-8718-3A1D68955AC9}" type="parTrans" cxnId="{3531EF83-A9C1-4288-AED3-0F5B8CA75A06}">
      <dgm:prSet/>
      <dgm:spPr/>
      <dgm:t>
        <a:bodyPr/>
        <a:lstStyle/>
        <a:p>
          <a:endParaRPr lang="en-CA"/>
        </a:p>
      </dgm:t>
    </dgm:pt>
    <dgm:pt modelId="{7B536040-26AC-456E-886C-94620D280AB0}" type="sibTrans" cxnId="{3531EF83-A9C1-4288-AED3-0F5B8CA75A06}">
      <dgm:prSet/>
      <dgm:spPr/>
      <dgm:t>
        <a:bodyPr/>
        <a:lstStyle/>
        <a:p>
          <a:endParaRPr lang="en-CA"/>
        </a:p>
      </dgm:t>
    </dgm:pt>
    <dgm:pt modelId="{088899D5-E5C0-4EFC-8AD3-FE7B5192C453}">
      <dgm:prSet phldrT="[Text]" phldr="1"/>
      <dgm:spPr/>
      <dgm:t>
        <a:bodyPr/>
        <a:lstStyle/>
        <a:p>
          <a:endParaRPr lang="en-CA" dirty="0"/>
        </a:p>
      </dgm:t>
    </dgm:pt>
    <dgm:pt modelId="{5D20D953-0876-4277-B7F6-75C4FE770CF4}" type="parTrans" cxnId="{6F973FFA-8EEB-4DF6-9F74-308B065F0F35}">
      <dgm:prSet/>
      <dgm:spPr/>
      <dgm:t>
        <a:bodyPr/>
        <a:lstStyle/>
        <a:p>
          <a:endParaRPr lang="en-CA"/>
        </a:p>
      </dgm:t>
    </dgm:pt>
    <dgm:pt modelId="{158ACC75-355B-42FC-A7AA-E23E4368CD85}" type="sibTrans" cxnId="{6F973FFA-8EEB-4DF6-9F74-308B065F0F35}">
      <dgm:prSet/>
      <dgm:spPr/>
      <dgm:t>
        <a:bodyPr/>
        <a:lstStyle/>
        <a:p>
          <a:endParaRPr lang="en-CA"/>
        </a:p>
      </dgm:t>
    </dgm:pt>
    <dgm:pt modelId="{D8BF56AD-288A-45EF-ACCD-7C28276D3628}">
      <dgm:prSet phldrT="[Text]" phldr="1"/>
      <dgm:spPr/>
      <dgm:t>
        <a:bodyPr/>
        <a:lstStyle/>
        <a:p>
          <a:endParaRPr lang="en-CA" dirty="0"/>
        </a:p>
      </dgm:t>
    </dgm:pt>
    <dgm:pt modelId="{2BFD44B6-DD7D-48FD-A379-9E6A028EAC71}" type="parTrans" cxnId="{D5FE3DAB-3316-4E0A-97C5-E9C086913508}">
      <dgm:prSet/>
      <dgm:spPr/>
      <dgm:t>
        <a:bodyPr/>
        <a:lstStyle/>
        <a:p>
          <a:endParaRPr lang="en-CA"/>
        </a:p>
      </dgm:t>
    </dgm:pt>
    <dgm:pt modelId="{CFF90F50-9DFB-42D3-B3CC-3713CE84D280}" type="sibTrans" cxnId="{D5FE3DAB-3316-4E0A-97C5-E9C086913508}">
      <dgm:prSet/>
      <dgm:spPr/>
      <dgm:t>
        <a:bodyPr/>
        <a:lstStyle/>
        <a:p>
          <a:endParaRPr lang="en-CA"/>
        </a:p>
      </dgm:t>
    </dgm:pt>
    <dgm:pt modelId="{C18610E8-634F-44AF-843E-4F8C42FBBE19}">
      <dgm:prSet phldrT="[Text]" phldr="1"/>
      <dgm:spPr/>
      <dgm:t>
        <a:bodyPr/>
        <a:lstStyle/>
        <a:p>
          <a:endParaRPr lang="en-CA" dirty="0"/>
        </a:p>
      </dgm:t>
    </dgm:pt>
    <dgm:pt modelId="{FF128920-D7BE-4FEA-8EFE-39186E0265D3}" type="parTrans" cxnId="{621E075E-48A9-414E-9DDC-CA700115508E}">
      <dgm:prSet/>
      <dgm:spPr/>
      <dgm:t>
        <a:bodyPr/>
        <a:lstStyle/>
        <a:p>
          <a:endParaRPr lang="en-CA"/>
        </a:p>
      </dgm:t>
    </dgm:pt>
    <dgm:pt modelId="{4E25BF17-7B30-46DC-B5A2-7AEFF0BC258F}" type="sibTrans" cxnId="{621E075E-48A9-414E-9DDC-CA700115508E}">
      <dgm:prSet/>
      <dgm:spPr/>
      <dgm:t>
        <a:bodyPr/>
        <a:lstStyle/>
        <a:p>
          <a:endParaRPr lang="en-CA"/>
        </a:p>
      </dgm:t>
    </dgm:pt>
    <dgm:pt modelId="{13C3A9A9-3C48-4768-8A73-FDABBB569FEA}" type="pres">
      <dgm:prSet presAssocID="{9AB3CDCA-A011-4AA5-B1AD-065B7503B54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258EEDD-8383-4833-8429-EFE3031949F7}" type="pres">
      <dgm:prSet presAssocID="{7809355B-5C4D-4D8F-8FB4-ACF6EFDE7243}" presName="vertOne" presStyleCnt="0"/>
      <dgm:spPr/>
    </dgm:pt>
    <dgm:pt modelId="{73AD2A17-0092-4FE0-B1E8-F2AFCED85865}" type="pres">
      <dgm:prSet presAssocID="{7809355B-5C4D-4D8F-8FB4-ACF6EFDE7243}" presName="txOne" presStyleLbl="node0" presStyleIdx="0" presStyleCnt="3" custScaleX="174940" custLinFactY="-79246" custLinFactNeighborX="-87443" custLinFactNeighborY="-100000">
        <dgm:presLayoutVars>
          <dgm:chPref val="3"/>
        </dgm:presLayoutVars>
      </dgm:prSet>
      <dgm:spPr/>
    </dgm:pt>
    <dgm:pt modelId="{731A8194-C73F-4DC6-A812-9CC9342DFB0F}" type="pres">
      <dgm:prSet presAssocID="{7809355B-5C4D-4D8F-8FB4-ACF6EFDE7243}" presName="parTransOne" presStyleCnt="0"/>
      <dgm:spPr/>
    </dgm:pt>
    <dgm:pt modelId="{3F4641B7-410A-46E8-846E-42A2AAF3FD95}" type="pres">
      <dgm:prSet presAssocID="{7809355B-5C4D-4D8F-8FB4-ACF6EFDE7243}" presName="horzOne" presStyleCnt="0"/>
      <dgm:spPr/>
    </dgm:pt>
    <dgm:pt modelId="{8D6CDAD7-B4AE-45D4-9069-6EF22593F64F}" type="pres">
      <dgm:prSet presAssocID="{B51EC674-04C5-42BF-9B3A-95B879F3F966}" presName="vertTwo" presStyleCnt="0"/>
      <dgm:spPr/>
    </dgm:pt>
    <dgm:pt modelId="{78A4A4CA-D6A6-4D49-BAB8-9ACDC621C1FC}" type="pres">
      <dgm:prSet presAssocID="{B51EC674-04C5-42BF-9B3A-95B879F3F966}" presName="txTwo" presStyleLbl="node2" presStyleIdx="0" presStyleCnt="2" custScaleX="64420" custScaleY="77531" custLinFactNeighborX="-49527" custLinFactNeighborY="-53292">
        <dgm:presLayoutVars>
          <dgm:chPref val="3"/>
        </dgm:presLayoutVars>
      </dgm:prSet>
      <dgm:spPr/>
    </dgm:pt>
    <dgm:pt modelId="{221EFB10-C45B-462B-B839-91444252AE21}" type="pres">
      <dgm:prSet presAssocID="{B51EC674-04C5-42BF-9B3A-95B879F3F966}" presName="parTransTwo" presStyleCnt="0"/>
      <dgm:spPr/>
    </dgm:pt>
    <dgm:pt modelId="{AB27F73A-3AB3-4E0C-B834-F8FB37DCD258}" type="pres">
      <dgm:prSet presAssocID="{B51EC674-04C5-42BF-9B3A-95B879F3F966}" presName="horzTwo" presStyleCnt="0"/>
      <dgm:spPr/>
    </dgm:pt>
    <dgm:pt modelId="{EDDEB4DD-8BAE-42EE-9371-3B4FCE47BE92}" type="pres">
      <dgm:prSet presAssocID="{E657D46B-607D-41BE-B7DB-377D84912D7C}" presName="vertThree" presStyleCnt="0"/>
      <dgm:spPr/>
    </dgm:pt>
    <dgm:pt modelId="{E2E328B8-DE53-41F7-9CA0-3EA173406812}" type="pres">
      <dgm:prSet presAssocID="{E657D46B-607D-41BE-B7DB-377D84912D7C}" presName="txThree" presStyleLbl="node3" presStyleIdx="0" presStyleCnt="2" custScaleX="142908" custScaleY="68715" custLinFactX="37057" custLinFactNeighborX="100000" custLinFactNeighborY="-87151">
        <dgm:presLayoutVars>
          <dgm:chPref val="3"/>
        </dgm:presLayoutVars>
      </dgm:prSet>
      <dgm:spPr/>
    </dgm:pt>
    <dgm:pt modelId="{7BB5703A-231E-4E9E-9429-AA7E7FDF46F6}" type="pres">
      <dgm:prSet presAssocID="{E657D46B-607D-41BE-B7DB-377D84912D7C}" presName="horzThree" presStyleCnt="0"/>
      <dgm:spPr/>
    </dgm:pt>
    <dgm:pt modelId="{A1F8B17F-B9C5-4928-80A7-6490ED21405C}" type="pres">
      <dgm:prSet presAssocID="{1512896D-A8F2-45AC-8734-5721000DD3C3}" presName="sibSpaceThree" presStyleCnt="0"/>
      <dgm:spPr/>
    </dgm:pt>
    <dgm:pt modelId="{DEA8DC79-6EBF-4A42-9679-00BB35145972}" type="pres">
      <dgm:prSet presAssocID="{BEBE337C-489C-4732-B48F-B55FCCF619D8}" presName="vertThree" presStyleCnt="0"/>
      <dgm:spPr/>
    </dgm:pt>
    <dgm:pt modelId="{1DE89E88-49B4-4F96-B00C-C906B4FC64C9}" type="pres">
      <dgm:prSet presAssocID="{BEBE337C-489C-4732-B48F-B55FCCF619D8}" presName="txThree" presStyleLbl="node3" presStyleIdx="1" presStyleCnt="2" custScaleX="147276" custScaleY="68673" custLinFactX="78098" custLinFactNeighborX="100000" custLinFactNeighborY="-87151">
        <dgm:presLayoutVars>
          <dgm:chPref val="3"/>
        </dgm:presLayoutVars>
      </dgm:prSet>
      <dgm:spPr/>
    </dgm:pt>
    <dgm:pt modelId="{6C680E06-5CF3-40AA-BD61-93BFB7F7BF3C}" type="pres">
      <dgm:prSet presAssocID="{BEBE337C-489C-4732-B48F-B55FCCF619D8}" presName="horzThree" presStyleCnt="0"/>
      <dgm:spPr/>
    </dgm:pt>
    <dgm:pt modelId="{33598A36-F828-4926-B821-8F7D929169D4}" type="pres">
      <dgm:prSet presAssocID="{82A0F21C-03A0-4C42-BE0E-ED515A2BB60D}" presName="sibSpaceTwo" presStyleCnt="0"/>
      <dgm:spPr/>
    </dgm:pt>
    <dgm:pt modelId="{C3131631-1AD3-4B95-AC8C-AABC2A125930}" type="pres">
      <dgm:prSet presAssocID="{088899D5-E5C0-4EFC-8AD3-FE7B5192C453}" presName="vertTwo" presStyleCnt="0"/>
      <dgm:spPr/>
    </dgm:pt>
    <dgm:pt modelId="{25897256-E354-421B-9473-E5916A835820}" type="pres">
      <dgm:prSet presAssocID="{088899D5-E5C0-4EFC-8AD3-FE7B5192C453}" presName="txTwo" presStyleLbl="node2" presStyleIdx="1" presStyleCnt="2" custScaleY="39081" custLinFactX="-165636" custLinFactNeighborX="-200000" custLinFactNeighborY="82736">
        <dgm:presLayoutVars>
          <dgm:chPref val="3"/>
        </dgm:presLayoutVars>
      </dgm:prSet>
      <dgm:spPr/>
    </dgm:pt>
    <dgm:pt modelId="{5615C567-9B93-400D-B9F1-3F7A6E5ACA47}" type="pres">
      <dgm:prSet presAssocID="{088899D5-E5C0-4EFC-8AD3-FE7B5192C453}" presName="horzTwo" presStyleCnt="0"/>
      <dgm:spPr/>
    </dgm:pt>
    <dgm:pt modelId="{5F4BB936-5E95-4C76-B2A0-A86B3ABB8446}" type="pres">
      <dgm:prSet presAssocID="{A59B2996-6E5A-4F5A-A205-1027A0868217}" presName="sibSpaceOne" presStyleCnt="0"/>
      <dgm:spPr/>
    </dgm:pt>
    <dgm:pt modelId="{8AE2196F-6D78-49ED-A45F-C4AA7C6EA71C}" type="pres">
      <dgm:prSet presAssocID="{D8BF56AD-288A-45EF-ACCD-7C28276D3628}" presName="vertOne" presStyleCnt="0"/>
      <dgm:spPr/>
    </dgm:pt>
    <dgm:pt modelId="{B87373C5-45D9-4C7F-ABA0-BFD146CB8199}" type="pres">
      <dgm:prSet presAssocID="{D8BF56AD-288A-45EF-ACCD-7C28276D3628}" presName="txOne" presStyleLbl="node0" presStyleIdx="1" presStyleCnt="3" custScaleY="39081" custLinFactX="-200000" custLinFactY="95800" custLinFactNeighborX="-211139" custLinFactNeighborY="100000">
        <dgm:presLayoutVars>
          <dgm:chPref val="3"/>
        </dgm:presLayoutVars>
      </dgm:prSet>
      <dgm:spPr/>
    </dgm:pt>
    <dgm:pt modelId="{8744BBAF-E37C-4CD8-A3B2-DC0825A88CE3}" type="pres">
      <dgm:prSet presAssocID="{D8BF56AD-288A-45EF-ACCD-7C28276D3628}" presName="horzOne" presStyleCnt="0"/>
      <dgm:spPr/>
    </dgm:pt>
    <dgm:pt modelId="{770504EA-7B20-427C-A3A6-F5DA1F743B69}" type="pres">
      <dgm:prSet presAssocID="{CFF90F50-9DFB-42D3-B3CC-3713CE84D280}" presName="sibSpaceOne" presStyleCnt="0"/>
      <dgm:spPr/>
    </dgm:pt>
    <dgm:pt modelId="{B55CFCC5-8EED-4EC5-9A4A-D7C01458A284}" type="pres">
      <dgm:prSet presAssocID="{C18610E8-634F-44AF-843E-4F8C42FBBE19}" presName="vertOne" presStyleCnt="0"/>
      <dgm:spPr/>
    </dgm:pt>
    <dgm:pt modelId="{CEAF6C6A-82CD-493B-B46D-A33156961CD4}" type="pres">
      <dgm:prSet presAssocID="{C18610E8-634F-44AF-843E-4F8C42FBBE19}" presName="txOne" presStyleLbl="node0" presStyleIdx="2" presStyleCnt="3" custScaleY="39081" custLinFactX="-128404" custLinFactY="95800" custLinFactNeighborX="-200000" custLinFactNeighborY="100000">
        <dgm:presLayoutVars>
          <dgm:chPref val="3"/>
        </dgm:presLayoutVars>
      </dgm:prSet>
      <dgm:spPr/>
    </dgm:pt>
    <dgm:pt modelId="{1EBDC551-9825-4E4F-A495-6C54A822683F}" type="pres">
      <dgm:prSet presAssocID="{C18610E8-634F-44AF-843E-4F8C42FBBE19}" presName="horzOne" presStyleCnt="0"/>
      <dgm:spPr/>
    </dgm:pt>
  </dgm:ptLst>
  <dgm:cxnLst>
    <dgm:cxn modelId="{D5FE3DAB-3316-4E0A-97C5-E9C086913508}" srcId="{9AB3CDCA-A011-4AA5-B1AD-065B7503B547}" destId="{D8BF56AD-288A-45EF-ACCD-7C28276D3628}" srcOrd="1" destOrd="0" parTransId="{2BFD44B6-DD7D-48FD-A379-9E6A028EAC71}" sibTransId="{CFF90F50-9DFB-42D3-B3CC-3713CE84D280}"/>
    <dgm:cxn modelId="{D2373FE2-C200-4061-A542-36C5A15C1A56}" type="presOf" srcId="{9AB3CDCA-A011-4AA5-B1AD-065B7503B547}" destId="{13C3A9A9-3C48-4768-8A73-FDABBB569FEA}" srcOrd="0" destOrd="0" presId="urn:microsoft.com/office/officeart/2005/8/layout/hierarchy4"/>
    <dgm:cxn modelId="{043A573C-0F96-467D-9C8B-35873C673002}" srcId="{B51EC674-04C5-42BF-9B3A-95B879F3F966}" destId="{E657D46B-607D-41BE-B7DB-377D84912D7C}" srcOrd="0" destOrd="0" parTransId="{9E6C6097-EBEA-4187-AD8C-457546746E0D}" sibTransId="{1512896D-A8F2-45AC-8734-5721000DD3C3}"/>
    <dgm:cxn modelId="{1B808C90-259E-4540-AEF4-2CFCC138FBF6}" type="presOf" srcId="{088899D5-E5C0-4EFC-8AD3-FE7B5192C453}" destId="{25897256-E354-421B-9473-E5916A835820}" srcOrd="0" destOrd="0" presId="urn:microsoft.com/office/officeart/2005/8/layout/hierarchy4"/>
    <dgm:cxn modelId="{E8F6FF8E-D092-4F2A-BF38-0C4B476DDB53}" type="presOf" srcId="{C18610E8-634F-44AF-843E-4F8C42FBBE19}" destId="{CEAF6C6A-82CD-493B-B46D-A33156961CD4}" srcOrd="0" destOrd="0" presId="urn:microsoft.com/office/officeart/2005/8/layout/hierarchy4"/>
    <dgm:cxn modelId="{688F6672-12DF-4EC1-B352-9134B2708A22}" type="presOf" srcId="{BEBE337C-489C-4732-B48F-B55FCCF619D8}" destId="{1DE89E88-49B4-4F96-B00C-C906B4FC64C9}" srcOrd="0" destOrd="0" presId="urn:microsoft.com/office/officeart/2005/8/layout/hierarchy4"/>
    <dgm:cxn modelId="{36B922D5-88CD-4017-BDA7-FCE2195C0C1C}" srcId="{9AB3CDCA-A011-4AA5-B1AD-065B7503B547}" destId="{7809355B-5C4D-4D8F-8FB4-ACF6EFDE7243}" srcOrd="0" destOrd="0" parTransId="{7A45AD2E-13AF-412F-A8D7-B053728D81E0}" sibTransId="{A59B2996-6E5A-4F5A-A205-1027A0868217}"/>
    <dgm:cxn modelId="{E4E54FC6-3D74-4EA1-95E7-A2F169F51381}" type="presOf" srcId="{7809355B-5C4D-4D8F-8FB4-ACF6EFDE7243}" destId="{73AD2A17-0092-4FE0-B1E8-F2AFCED85865}" srcOrd="0" destOrd="0" presId="urn:microsoft.com/office/officeart/2005/8/layout/hierarchy4"/>
    <dgm:cxn modelId="{1E4A2952-13EB-49B3-A9E0-65CDF1E0CB6E}" srcId="{7809355B-5C4D-4D8F-8FB4-ACF6EFDE7243}" destId="{B51EC674-04C5-42BF-9B3A-95B879F3F966}" srcOrd="0" destOrd="0" parTransId="{6DC4F3C7-9268-4144-852A-19FCED4E4ED1}" sibTransId="{82A0F21C-03A0-4C42-BE0E-ED515A2BB60D}"/>
    <dgm:cxn modelId="{6F973FFA-8EEB-4DF6-9F74-308B065F0F35}" srcId="{7809355B-5C4D-4D8F-8FB4-ACF6EFDE7243}" destId="{088899D5-E5C0-4EFC-8AD3-FE7B5192C453}" srcOrd="1" destOrd="0" parTransId="{5D20D953-0876-4277-B7F6-75C4FE770CF4}" sibTransId="{158ACC75-355B-42FC-A7AA-E23E4368CD85}"/>
    <dgm:cxn modelId="{EE1B92C3-145A-4D33-91CD-FAE3D7DA52DC}" type="presOf" srcId="{B51EC674-04C5-42BF-9B3A-95B879F3F966}" destId="{78A4A4CA-D6A6-4D49-BAB8-9ACDC621C1FC}" srcOrd="0" destOrd="0" presId="urn:microsoft.com/office/officeart/2005/8/layout/hierarchy4"/>
    <dgm:cxn modelId="{621E075E-48A9-414E-9DDC-CA700115508E}" srcId="{9AB3CDCA-A011-4AA5-B1AD-065B7503B547}" destId="{C18610E8-634F-44AF-843E-4F8C42FBBE19}" srcOrd="2" destOrd="0" parTransId="{FF128920-D7BE-4FEA-8EFE-39186E0265D3}" sibTransId="{4E25BF17-7B30-46DC-B5A2-7AEFF0BC258F}"/>
    <dgm:cxn modelId="{A6404083-B7EC-4ABC-A0A7-C054A342F621}" type="presOf" srcId="{D8BF56AD-288A-45EF-ACCD-7C28276D3628}" destId="{B87373C5-45D9-4C7F-ABA0-BFD146CB8199}" srcOrd="0" destOrd="0" presId="urn:microsoft.com/office/officeart/2005/8/layout/hierarchy4"/>
    <dgm:cxn modelId="{3531EF83-A9C1-4288-AED3-0F5B8CA75A06}" srcId="{B51EC674-04C5-42BF-9B3A-95B879F3F966}" destId="{BEBE337C-489C-4732-B48F-B55FCCF619D8}" srcOrd="1" destOrd="0" parTransId="{6379FA12-7BB7-43AD-8718-3A1D68955AC9}" sibTransId="{7B536040-26AC-456E-886C-94620D280AB0}"/>
    <dgm:cxn modelId="{449922A8-12CA-45D0-9AB1-945CF9925D6C}" type="presOf" srcId="{E657D46B-607D-41BE-B7DB-377D84912D7C}" destId="{E2E328B8-DE53-41F7-9CA0-3EA173406812}" srcOrd="0" destOrd="0" presId="urn:microsoft.com/office/officeart/2005/8/layout/hierarchy4"/>
    <dgm:cxn modelId="{83854E44-99CE-41E1-A774-E7E2D0FF8CD0}" type="presParOf" srcId="{13C3A9A9-3C48-4768-8A73-FDABBB569FEA}" destId="{E258EEDD-8383-4833-8429-EFE3031949F7}" srcOrd="0" destOrd="0" presId="urn:microsoft.com/office/officeart/2005/8/layout/hierarchy4"/>
    <dgm:cxn modelId="{6BDCD17E-25A2-4390-89AA-A9AB5AE368F6}" type="presParOf" srcId="{E258EEDD-8383-4833-8429-EFE3031949F7}" destId="{73AD2A17-0092-4FE0-B1E8-F2AFCED85865}" srcOrd="0" destOrd="0" presId="urn:microsoft.com/office/officeart/2005/8/layout/hierarchy4"/>
    <dgm:cxn modelId="{1C2356B9-38D4-4BD0-AD6F-3D9D5046E77B}" type="presParOf" srcId="{E258EEDD-8383-4833-8429-EFE3031949F7}" destId="{731A8194-C73F-4DC6-A812-9CC9342DFB0F}" srcOrd="1" destOrd="0" presId="urn:microsoft.com/office/officeart/2005/8/layout/hierarchy4"/>
    <dgm:cxn modelId="{86D795B3-B461-4DC5-996E-C2D3204BB57E}" type="presParOf" srcId="{E258EEDD-8383-4833-8429-EFE3031949F7}" destId="{3F4641B7-410A-46E8-846E-42A2AAF3FD95}" srcOrd="2" destOrd="0" presId="urn:microsoft.com/office/officeart/2005/8/layout/hierarchy4"/>
    <dgm:cxn modelId="{E9DA2D0D-BE92-4934-9BFB-5CCC7333A46B}" type="presParOf" srcId="{3F4641B7-410A-46E8-846E-42A2AAF3FD95}" destId="{8D6CDAD7-B4AE-45D4-9069-6EF22593F64F}" srcOrd="0" destOrd="0" presId="urn:microsoft.com/office/officeart/2005/8/layout/hierarchy4"/>
    <dgm:cxn modelId="{BB38C3AC-8A3B-4D20-B5A0-EB48537EA9D6}" type="presParOf" srcId="{8D6CDAD7-B4AE-45D4-9069-6EF22593F64F}" destId="{78A4A4CA-D6A6-4D49-BAB8-9ACDC621C1FC}" srcOrd="0" destOrd="0" presId="urn:microsoft.com/office/officeart/2005/8/layout/hierarchy4"/>
    <dgm:cxn modelId="{509D5185-E207-4CCC-A1BD-9AC06E213D44}" type="presParOf" srcId="{8D6CDAD7-B4AE-45D4-9069-6EF22593F64F}" destId="{221EFB10-C45B-462B-B839-91444252AE21}" srcOrd="1" destOrd="0" presId="urn:microsoft.com/office/officeart/2005/8/layout/hierarchy4"/>
    <dgm:cxn modelId="{6EC6ABBE-DCAD-4FCD-8239-0E246CE8DD66}" type="presParOf" srcId="{8D6CDAD7-B4AE-45D4-9069-6EF22593F64F}" destId="{AB27F73A-3AB3-4E0C-B834-F8FB37DCD258}" srcOrd="2" destOrd="0" presId="urn:microsoft.com/office/officeart/2005/8/layout/hierarchy4"/>
    <dgm:cxn modelId="{6DC9FCA1-80AF-4E87-B259-5A76AC2D07A9}" type="presParOf" srcId="{AB27F73A-3AB3-4E0C-B834-F8FB37DCD258}" destId="{EDDEB4DD-8BAE-42EE-9371-3B4FCE47BE92}" srcOrd="0" destOrd="0" presId="urn:microsoft.com/office/officeart/2005/8/layout/hierarchy4"/>
    <dgm:cxn modelId="{381D4CFA-2DF1-4FB9-A3C3-9BCABFA76A76}" type="presParOf" srcId="{EDDEB4DD-8BAE-42EE-9371-3B4FCE47BE92}" destId="{E2E328B8-DE53-41F7-9CA0-3EA173406812}" srcOrd="0" destOrd="0" presId="urn:microsoft.com/office/officeart/2005/8/layout/hierarchy4"/>
    <dgm:cxn modelId="{94C6981A-CC1F-432B-9CA9-E054BE389D57}" type="presParOf" srcId="{EDDEB4DD-8BAE-42EE-9371-3B4FCE47BE92}" destId="{7BB5703A-231E-4E9E-9429-AA7E7FDF46F6}" srcOrd="1" destOrd="0" presId="urn:microsoft.com/office/officeart/2005/8/layout/hierarchy4"/>
    <dgm:cxn modelId="{806A1A43-86F0-4583-A2D0-5A34B3AC3F37}" type="presParOf" srcId="{AB27F73A-3AB3-4E0C-B834-F8FB37DCD258}" destId="{A1F8B17F-B9C5-4928-80A7-6490ED21405C}" srcOrd="1" destOrd="0" presId="urn:microsoft.com/office/officeart/2005/8/layout/hierarchy4"/>
    <dgm:cxn modelId="{4DB98623-F519-45C8-9D98-B75128F73F0D}" type="presParOf" srcId="{AB27F73A-3AB3-4E0C-B834-F8FB37DCD258}" destId="{DEA8DC79-6EBF-4A42-9679-00BB35145972}" srcOrd="2" destOrd="0" presId="urn:microsoft.com/office/officeart/2005/8/layout/hierarchy4"/>
    <dgm:cxn modelId="{C969129D-2F2C-43F1-A681-A132E52E41D1}" type="presParOf" srcId="{DEA8DC79-6EBF-4A42-9679-00BB35145972}" destId="{1DE89E88-49B4-4F96-B00C-C906B4FC64C9}" srcOrd="0" destOrd="0" presId="urn:microsoft.com/office/officeart/2005/8/layout/hierarchy4"/>
    <dgm:cxn modelId="{6035F36E-E7D6-4E80-A392-78D64E219B98}" type="presParOf" srcId="{DEA8DC79-6EBF-4A42-9679-00BB35145972}" destId="{6C680E06-5CF3-40AA-BD61-93BFB7F7BF3C}" srcOrd="1" destOrd="0" presId="urn:microsoft.com/office/officeart/2005/8/layout/hierarchy4"/>
    <dgm:cxn modelId="{644A8B17-0FB8-48AA-82C4-76B0A78C5D25}" type="presParOf" srcId="{3F4641B7-410A-46E8-846E-42A2AAF3FD95}" destId="{33598A36-F828-4926-B821-8F7D929169D4}" srcOrd="1" destOrd="0" presId="urn:microsoft.com/office/officeart/2005/8/layout/hierarchy4"/>
    <dgm:cxn modelId="{6CCFC462-0123-43FA-B571-D3D975C6D767}" type="presParOf" srcId="{3F4641B7-410A-46E8-846E-42A2AAF3FD95}" destId="{C3131631-1AD3-4B95-AC8C-AABC2A125930}" srcOrd="2" destOrd="0" presId="urn:microsoft.com/office/officeart/2005/8/layout/hierarchy4"/>
    <dgm:cxn modelId="{095B3442-E09D-4A94-B59A-D99AB42BF5C5}" type="presParOf" srcId="{C3131631-1AD3-4B95-AC8C-AABC2A125930}" destId="{25897256-E354-421B-9473-E5916A835820}" srcOrd="0" destOrd="0" presId="urn:microsoft.com/office/officeart/2005/8/layout/hierarchy4"/>
    <dgm:cxn modelId="{75056DFA-A7E3-4F5C-8F62-B1B2150D28D3}" type="presParOf" srcId="{C3131631-1AD3-4B95-AC8C-AABC2A125930}" destId="{5615C567-9B93-400D-B9F1-3F7A6E5ACA47}" srcOrd="1" destOrd="0" presId="urn:microsoft.com/office/officeart/2005/8/layout/hierarchy4"/>
    <dgm:cxn modelId="{93D80F62-0DDD-4551-94C5-5C97D5319C7F}" type="presParOf" srcId="{13C3A9A9-3C48-4768-8A73-FDABBB569FEA}" destId="{5F4BB936-5E95-4C76-B2A0-A86B3ABB8446}" srcOrd="1" destOrd="0" presId="urn:microsoft.com/office/officeart/2005/8/layout/hierarchy4"/>
    <dgm:cxn modelId="{7BF734F5-634C-4EF6-A849-9E81E7F94E21}" type="presParOf" srcId="{13C3A9A9-3C48-4768-8A73-FDABBB569FEA}" destId="{8AE2196F-6D78-49ED-A45F-C4AA7C6EA71C}" srcOrd="2" destOrd="0" presId="urn:microsoft.com/office/officeart/2005/8/layout/hierarchy4"/>
    <dgm:cxn modelId="{A8E94603-6177-4A21-A50D-4CA5BD405856}" type="presParOf" srcId="{8AE2196F-6D78-49ED-A45F-C4AA7C6EA71C}" destId="{B87373C5-45D9-4C7F-ABA0-BFD146CB8199}" srcOrd="0" destOrd="0" presId="urn:microsoft.com/office/officeart/2005/8/layout/hierarchy4"/>
    <dgm:cxn modelId="{FB3026F2-A453-404F-96D3-AAC67554B602}" type="presParOf" srcId="{8AE2196F-6D78-49ED-A45F-C4AA7C6EA71C}" destId="{8744BBAF-E37C-4CD8-A3B2-DC0825A88CE3}" srcOrd="1" destOrd="0" presId="urn:microsoft.com/office/officeart/2005/8/layout/hierarchy4"/>
    <dgm:cxn modelId="{264D0F78-F1C7-4A51-A11D-4132D66453A0}" type="presParOf" srcId="{13C3A9A9-3C48-4768-8A73-FDABBB569FEA}" destId="{770504EA-7B20-427C-A3A6-F5DA1F743B69}" srcOrd="3" destOrd="0" presId="urn:microsoft.com/office/officeart/2005/8/layout/hierarchy4"/>
    <dgm:cxn modelId="{7301B4AA-FF56-4BA8-96E6-F363D3375599}" type="presParOf" srcId="{13C3A9A9-3C48-4768-8A73-FDABBB569FEA}" destId="{B55CFCC5-8EED-4EC5-9A4A-D7C01458A284}" srcOrd="4" destOrd="0" presId="urn:microsoft.com/office/officeart/2005/8/layout/hierarchy4"/>
    <dgm:cxn modelId="{8411E34F-8446-43C4-9BC4-0C5176746203}" type="presParOf" srcId="{B55CFCC5-8EED-4EC5-9A4A-D7C01458A284}" destId="{CEAF6C6A-82CD-493B-B46D-A33156961CD4}" srcOrd="0" destOrd="0" presId="urn:microsoft.com/office/officeart/2005/8/layout/hierarchy4"/>
    <dgm:cxn modelId="{11A74250-4867-415E-98D0-CD758F7E4A9A}" type="presParOf" srcId="{B55CFCC5-8EED-4EC5-9A4A-D7C01458A284}" destId="{1EBDC551-9825-4E4F-A495-6C54A822683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8BA1C-A5AA-4513-827A-F2E688062426}">
      <dsp:nvSpPr>
        <dsp:cNvPr id="0" name=""/>
        <dsp:cNvSpPr/>
      </dsp:nvSpPr>
      <dsp:spPr>
        <a:xfrm>
          <a:off x="0" y="329684"/>
          <a:ext cx="8221563" cy="27005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CEO</a:t>
          </a:r>
          <a:endParaRPr lang="en-CA" sz="6500" kern="1200" dirty="0"/>
        </a:p>
      </dsp:txBody>
      <dsp:txXfrm>
        <a:off x="79096" y="408780"/>
        <a:ext cx="8063371" cy="2542358"/>
      </dsp:txXfrm>
    </dsp:sp>
    <dsp:sp modelId="{AFA3CE62-2F4B-46AF-878A-B228291F9D55}">
      <dsp:nvSpPr>
        <dsp:cNvPr id="0" name=""/>
        <dsp:cNvSpPr/>
      </dsp:nvSpPr>
      <dsp:spPr>
        <a:xfrm>
          <a:off x="0" y="3166813"/>
          <a:ext cx="2431527" cy="6567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VP marketing</a:t>
          </a:r>
          <a:endParaRPr lang="en-CA" sz="2300" kern="1200" dirty="0"/>
        </a:p>
      </dsp:txBody>
      <dsp:txXfrm>
        <a:off x="19236" y="3186049"/>
        <a:ext cx="2393055" cy="618301"/>
      </dsp:txXfrm>
    </dsp:sp>
    <dsp:sp modelId="{51BE15F9-7EA3-4CE8-99BA-6865BDD31C7D}">
      <dsp:nvSpPr>
        <dsp:cNvPr id="0" name=""/>
        <dsp:cNvSpPr/>
      </dsp:nvSpPr>
      <dsp:spPr>
        <a:xfrm>
          <a:off x="2736290" y="3240351"/>
          <a:ext cx="2867927" cy="6158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VP finance</a:t>
          </a:r>
          <a:endParaRPr lang="en-CA" sz="2300" kern="1200" dirty="0"/>
        </a:p>
      </dsp:txBody>
      <dsp:txXfrm>
        <a:off x="2754327" y="3258388"/>
        <a:ext cx="2831853" cy="579759"/>
      </dsp:txXfrm>
    </dsp:sp>
    <dsp:sp modelId="{3E7844CE-39F9-46B9-89F5-0C1CF7B9DA37}">
      <dsp:nvSpPr>
        <dsp:cNvPr id="0" name=""/>
        <dsp:cNvSpPr/>
      </dsp:nvSpPr>
      <dsp:spPr>
        <a:xfrm>
          <a:off x="6048676" y="3312361"/>
          <a:ext cx="1867034" cy="5441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VP HR</a:t>
          </a:r>
          <a:endParaRPr lang="en-CA" sz="2300" kern="1200" dirty="0"/>
        </a:p>
      </dsp:txBody>
      <dsp:txXfrm>
        <a:off x="6064612" y="3328297"/>
        <a:ext cx="1835162" cy="5122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AD2A17-0092-4FE0-B1E8-F2AFCED85865}">
      <dsp:nvSpPr>
        <dsp:cNvPr id="0" name=""/>
        <dsp:cNvSpPr/>
      </dsp:nvSpPr>
      <dsp:spPr>
        <a:xfrm>
          <a:off x="0" y="0"/>
          <a:ext cx="4577523" cy="15438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CEO</a:t>
          </a:r>
          <a:endParaRPr lang="en-CA" sz="6500" kern="1200" dirty="0"/>
        </a:p>
      </dsp:txBody>
      <dsp:txXfrm>
        <a:off x="45218" y="45218"/>
        <a:ext cx="4487087" cy="1453407"/>
      </dsp:txXfrm>
    </dsp:sp>
    <dsp:sp modelId="{78A4A4CA-D6A6-4D49-BAB8-9ACDC621C1FC}">
      <dsp:nvSpPr>
        <dsp:cNvPr id="0" name=""/>
        <dsp:cNvSpPr/>
      </dsp:nvSpPr>
      <dsp:spPr>
        <a:xfrm>
          <a:off x="377814" y="1605906"/>
          <a:ext cx="1229576" cy="1196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Product division A</a:t>
          </a:r>
          <a:endParaRPr lang="en-CA" sz="2200" kern="1200" dirty="0"/>
        </a:p>
      </dsp:txBody>
      <dsp:txXfrm>
        <a:off x="412872" y="1640964"/>
        <a:ext cx="1159460" cy="1126841"/>
      </dsp:txXfrm>
    </dsp:sp>
    <dsp:sp modelId="{E2E328B8-DE53-41F7-9CA0-3EA173406812}">
      <dsp:nvSpPr>
        <dsp:cNvPr id="0" name=""/>
        <dsp:cNvSpPr/>
      </dsp:nvSpPr>
      <dsp:spPr>
        <a:xfrm>
          <a:off x="1872206" y="1656182"/>
          <a:ext cx="926567" cy="10608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Product division B</a:t>
          </a:r>
          <a:endParaRPr lang="en-CA" sz="1800" kern="1200" dirty="0"/>
        </a:p>
      </dsp:txBody>
      <dsp:txXfrm>
        <a:off x="1899344" y="1683320"/>
        <a:ext cx="872291" cy="1006576"/>
      </dsp:txXfrm>
    </dsp:sp>
    <dsp:sp modelId="{1DE89E88-49B4-4F96-B00C-C906B4FC64C9}">
      <dsp:nvSpPr>
        <dsp:cNvPr id="0" name=""/>
        <dsp:cNvSpPr/>
      </dsp:nvSpPr>
      <dsp:spPr>
        <a:xfrm>
          <a:off x="3092101" y="1656182"/>
          <a:ext cx="954888" cy="10602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Product division C</a:t>
          </a:r>
          <a:endParaRPr lang="en-CA" sz="1800" kern="1200" dirty="0"/>
        </a:p>
      </dsp:txBody>
      <dsp:txXfrm>
        <a:off x="3120069" y="1684150"/>
        <a:ext cx="898952" cy="1004267"/>
      </dsp:txXfrm>
    </dsp:sp>
    <dsp:sp modelId="{25897256-E354-421B-9473-E5916A835820}">
      <dsp:nvSpPr>
        <dsp:cNvPr id="0" name=""/>
        <dsp:cNvSpPr/>
      </dsp:nvSpPr>
      <dsp:spPr>
        <a:xfrm>
          <a:off x="576063" y="2952331"/>
          <a:ext cx="648366" cy="6033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600" kern="1200" dirty="0"/>
        </a:p>
      </dsp:txBody>
      <dsp:txXfrm>
        <a:off x="593734" y="2970002"/>
        <a:ext cx="613024" cy="568007"/>
      </dsp:txXfrm>
    </dsp:sp>
    <dsp:sp modelId="{B87373C5-45D9-4C7F-ABA0-BFD146CB8199}">
      <dsp:nvSpPr>
        <dsp:cNvPr id="0" name=""/>
        <dsp:cNvSpPr/>
      </dsp:nvSpPr>
      <dsp:spPr>
        <a:xfrm>
          <a:off x="2016225" y="3024336"/>
          <a:ext cx="649634" cy="6033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600" kern="1200" dirty="0"/>
        </a:p>
      </dsp:txBody>
      <dsp:txXfrm>
        <a:off x="2033896" y="3042007"/>
        <a:ext cx="614292" cy="568007"/>
      </dsp:txXfrm>
    </dsp:sp>
    <dsp:sp modelId="{CEAF6C6A-82CD-493B-B46D-A33156961CD4}">
      <dsp:nvSpPr>
        <dsp:cNvPr id="0" name=""/>
        <dsp:cNvSpPr/>
      </dsp:nvSpPr>
      <dsp:spPr>
        <a:xfrm>
          <a:off x="3312367" y="3024336"/>
          <a:ext cx="649634" cy="6033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1600" kern="1200" dirty="0"/>
        </a:p>
      </dsp:txBody>
      <dsp:txXfrm>
        <a:off x="3330038" y="3042007"/>
        <a:ext cx="614292" cy="568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190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897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8894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2401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366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0793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4651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6428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749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4583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3948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4B248-5882-4CDC-9803-2E78A9FAF766}" type="datetimeFigureOut">
              <a:rPr lang="en-CA" smtClean="0"/>
              <a:t>23/07/2013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CCE97-7354-4B26-BCE6-CBA92D6153C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141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10 and 14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Communication and organizational structure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4383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Final, July 30, 19:00-22:00, STE H0104</a:t>
            </a:r>
          </a:p>
          <a:p>
            <a:r>
              <a:rPr lang="en-US" dirty="0" smtClean="0"/>
              <a:t>80 multiple choice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738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final- chapters since the midterm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More emphasis on:</a:t>
            </a:r>
          </a:p>
          <a:p>
            <a:r>
              <a:rPr lang="en-US" dirty="0" smtClean="0"/>
              <a:t>Leadership</a:t>
            </a:r>
          </a:p>
          <a:p>
            <a:r>
              <a:rPr lang="en-US" dirty="0" smtClean="0"/>
              <a:t>Communication</a:t>
            </a:r>
          </a:p>
          <a:p>
            <a:r>
              <a:rPr lang="en-US" dirty="0" smtClean="0"/>
              <a:t>Decision making</a:t>
            </a:r>
          </a:p>
          <a:p>
            <a:r>
              <a:rPr lang="en-US" dirty="0" smtClean="0"/>
              <a:t>Power and corporate ethics</a:t>
            </a:r>
          </a:p>
          <a:p>
            <a:r>
              <a:rPr lang="en-US" dirty="0" smtClean="0"/>
              <a:t>Conflict and stress</a:t>
            </a:r>
          </a:p>
          <a:p>
            <a:r>
              <a:rPr lang="en-US" dirty="0" smtClean="0"/>
              <a:t>Organizational structure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6359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communication?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process by which information is exchanged between a sender and a receiver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26416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model of the communication process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10.3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17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Superior – subordinate relationship: some barriers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Conflicting role demands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Balancing task and social-emotional functions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The mum effect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The tendency to avoid communicating unfavorable news to others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925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Flow direction:</a:t>
            </a:r>
          </a:p>
          <a:p>
            <a:pPr>
              <a:buFontTx/>
              <a:buChar char="-"/>
            </a:pPr>
            <a:r>
              <a:rPr lang="en-US" dirty="0" smtClean="0"/>
              <a:t>Downward</a:t>
            </a:r>
          </a:p>
          <a:p>
            <a:pPr>
              <a:buFontTx/>
              <a:buChar char="-"/>
            </a:pPr>
            <a:r>
              <a:rPr lang="en-US" dirty="0" smtClean="0"/>
              <a:t>Upward</a:t>
            </a:r>
          </a:p>
          <a:p>
            <a:pPr>
              <a:buFontTx/>
              <a:buChar char="-"/>
            </a:pPr>
            <a:r>
              <a:rPr lang="en-US" dirty="0" smtClean="0"/>
              <a:t>lateral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8599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communication “flows”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Downward:</a:t>
            </a:r>
          </a:p>
          <a:p>
            <a:pPr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smtClean="0"/>
              <a:t> From higher to lower levels in org. hierarchy</a:t>
            </a:r>
          </a:p>
          <a:p>
            <a:pPr marL="0" indent="0">
              <a:buNone/>
            </a:pPr>
            <a:r>
              <a:rPr lang="en-US" dirty="0" smtClean="0"/>
              <a:t>      - </a:t>
            </a:r>
            <a:r>
              <a:rPr lang="en-US" dirty="0" err="1" smtClean="0"/>
              <a:t>Eg</a:t>
            </a:r>
            <a:r>
              <a:rPr lang="en-US" dirty="0" smtClean="0"/>
              <a:t>, from supervisors to subordinate</a:t>
            </a:r>
          </a:p>
          <a:p>
            <a:r>
              <a:rPr lang="en-US" dirty="0" smtClean="0"/>
              <a:t>Types of information</a:t>
            </a:r>
          </a:p>
          <a:p>
            <a:pPr marL="0" indent="0">
              <a:buNone/>
            </a:pPr>
            <a:r>
              <a:rPr lang="en-US" dirty="0" smtClean="0"/>
              <a:t>- Information about organizational rules/policies</a:t>
            </a:r>
          </a:p>
          <a:p>
            <a:pPr marL="0" indent="0">
              <a:buNone/>
            </a:pPr>
            <a:r>
              <a:rPr lang="en-US" dirty="0" smtClean="0"/>
              <a:t>- Instructions concerning job</a:t>
            </a:r>
          </a:p>
          <a:p>
            <a:pPr marL="0" indent="0">
              <a:buNone/>
            </a:pPr>
            <a:r>
              <a:rPr lang="en-US" dirty="0" smtClean="0"/>
              <a:t>- Feedback concerning job performance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6271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communication “flows”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Upward:</a:t>
            </a:r>
          </a:p>
          <a:p>
            <a:pPr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smtClean="0"/>
              <a:t>  From lower to higher in org,</a:t>
            </a:r>
          </a:p>
          <a:p>
            <a:pPr marL="0" indent="0">
              <a:buNone/>
            </a:pPr>
            <a:r>
              <a:rPr lang="en-US" dirty="0" smtClean="0"/>
              <a:t>             -</a:t>
            </a:r>
            <a:r>
              <a:rPr lang="en-US" dirty="0" err="1" smtClean="0"/>
              <a:t>Eg</a:t>
            </a:r>
            <a:r>
              <a:rPr lang="en-US" dirty="0" smtClean="0"/>
              <a:t>, from subordinate to supervisors</a:t>
            </a:r>
          </a:p>
          <a:p>
            <a:r>
              <a:rPr lang="en-US" dirty="0" smtClean="0"/>
              <a:t>Types:</a:t>
            </a:r>
          </a:p>
          <a:p>
            <a:pPr>
              <a:buFontTx/>
              <a:buChar char="-"/>
            </a:pPr>
            <a:r>
              <a:rPr lang="en-US" dirty="0" smtClean="0"/>
              <a:t>Routines information about lower-level operations</a:t>
            </a:r>
          </a:p>
          <a:p>
            <a:pPr>
              <a:buFontTx/>
              <a:buChar char="-"/>
            </a:pPr>
            <a:r>
              <a:rPr lang="en-US" dirty="0" smtClean="0"/>
              <a:t>Notification about problems</a:t>
            </a:r>
          </a:p>
          <a:p>
            <a:pPr marL="0" indent="0">
              <a:buNone/>
            </a:pPr>
            <a:r>
              <a:rPr lang="en-US" dirty="0" smtClean="0"/>
              <a:t>- Complaint and suggestion</a:t>
            </a:r>
          </a:p>
          <a:p>
            <a:pPr marL="0" indent="0">
              <a:buNone/>
            </a:pPr>
            <a:r>
              <a:rPr lang="en-US" dirty="0" smtClean="0"/>
              <a:t>- Feedback about ways to improve processes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17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Lateral/horizontal;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     At the same level in organizational hierarchy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- between employees of same rank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- in same department or different department</a:t>
            </a:r>
          </a:p>
          <a:p>
            <a:pPr marL="0" indent="0">
              <a:buNone/>
            </a:pPr>
            <a:r>
              <a:rPr lang="en-US" dirty="0" smtClean="0"/>
              <a:t>Types:</a:t>
            </a:r>
          </a:p>
          <a:p>
            <a:pPr>
              <a:buFontTx/>
              <a:buChar char="-"/>
            </a:pPr>
            <a:r>
              <a:rPr lang="en-US" dirty="0" smtClean="0"/>
              <a:t>Exchange of news and information</a:t>
            </a:r>
          </a:p>
          <a:p>
            <a:pPr>
              <a:buFontTx/>
              <a:buChar char="-"/>
            </a:pPr>
            <a:r>
              <a:rPr lang="en-US" dirty="0" smtClean="0"/>
              <a:t>Related to interpersonal relationships</a:t>
            </a:r>
          </a:p>
          <a:p>
            <a:pPr>
              <a:buFontTx/>
              <a:buChar char="-"/>
            </a:pPr>
            <a:r>
              <a:rPr lang="en-US" dirty="0" smtClean="0"/>
              <a:t>Informal- does not follow the official chain of command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727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Nonverbal communication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The transmission of messages by some medium other than speech or writing</a:t>
            </a:r>
          </a:p>
          <a:p>
            <a:r>
              <a:rPr lang="en-US" dirty="0" smtClean="0"/>
              <a:t>Major forms include: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 props, artifacts, and costumes</a:t>
            </a:r>
          </a:p>
          <a:p>
            <a:pPr>
              <a:buFontTx/>
              <a:buChar char="-"/>
            </a:pPr>
            <a:r>
              <a:rPr lang="en-US" dirty="0" smtClean="0"/>
              <a:t>Office décor and arrangement</a:t>
            </a:r>
          </a:p>
          <a:p>
            <a:pPr>
              <a:buFontTx/>
              <a:buChar char="-"/>
            </a:pPr>
            <a:r>
              <a:rPr lang="en-US" dirty="0" smtClean="0"/>
              <a:t>Clothing</a:t>
            </a:r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Body language</a:t>
            </a:r>
          </a:p>
          <a:p>
            <a:pPr marL="0" indent="0">
              <a:buNone/>
            </a:pPr>
            <a:r>
              <a:rPr lang="en-US" dirty="0" smtClean="0"/>
              <a:t>- Communication by means of the sender’s bodily motions, facial expression, or physical location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062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Gender differences in communication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Getting credit</a:t>
            </a:r>
          </a:p>
          <a:p>
            <a:pPr marL="0" indent="0">
              <a:buNone/>
            </a:pPr>
            <a:r>
              <a:rPr lang="en-US" dirty="0" smtClean="0"/>
              <a:t>- Men are more likely than women to blow their horn about something good they have done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Confidence and boasting</a:t>
            </a:r>
          </a:p>
          <a:p>
            <a:pPr>
              <a:buFontTx/>
              <a:buChar char="-"/>
            </a:pPr>
            <a:r>
              <a:rPr lang="en-US" dirty="0" smtClean="0"/>
              <a:t>Men tend to be more boastful about themselves and their capabilities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Asking questions</a:t>
            </a:r>
          </a:p>
          <a:p>
            <a:pPr>
              <a:buFontTx/>
              <a:buChar char="-"/>
            </a:pPr>
            <a:r>
              <a:rPr lang="en-US" dirty="0" smtClean="0"/>
              <a:t>Men are less likely to ask questions</a:t>
            </a:r>
          </a:p>
          <a:p>
            <a:pPr marL="0" indent="0">
              <a:buNone/>
            </a:pPr>
            <a:r>
              <a:rPr lang="en-US" dirty="0"/>
              <a:t>R</a:t>
            </a:r>
            <a:r>
              <a:rPr lang="en-US" dirty="0" smtClean="0"/>
              <a:t>eferred to as the One up, One down phenomenon (</a:t>
            </a:r>
            <a:r>
              <a:rPr lang="en-US" dirty="0" err="1" smtClean="0"/>
              <a:t>Tannen</a:t>
            </a:r>
            <a:r>
              <a:rPr lang="en-US" dirty="0" smtClean="0"/>
              <a:t>,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4235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More gender differences in communication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Apologies</a:t>
            </a:r>
          </a:p>
          <a:p>
            <a:pPr>
              <a:buFontTx/>
              <a:buChar char="-"/>
            </a:pPr>
            <a:r>
              <a:rPr lang="en-US" dirty="0" smtClean="0"/>
              <a:t>Men avoid ritual apologies because it is a sign of weakness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Feedback</a:t>
            </a:r>
          </a:p>
          <a:p>
            <a:pPr>
              <a:buFontTx/>
              <a:buChar char="-"/>
            </a:pPr>
            <a:r>
              <a:rPr lang="en-US" dirty="0" smtClean="0"/>
              <a:t>Men are more blunt and straightforward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Compliments</a:t>
            </a:r>
          </a:p>
          <a:p>
            <a:pPr>
              <a:buFontTx/>
              <a:buChar char="-"/>
            </a:pPr>
            <a:r>
              <a:rPr lang="en-US" dirty="0" smtClean="0"/>
              <a:t>Women are more likely to provide compliments</a:t>
            </a:r>
          </a:p>
          <a:p>
            <a:pPr marL="0" indent="0">
              <a:buNone/>
            </a:pPr>
            <a:r>
              <a:rPr lang="en-US" i="1" dirty="0" smtClean="0"/>
              <a:t>Need to be aware of differences and implications-also need to be flexible!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2933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10.6  </a:t>
            </a:r>
            <a:r>
              <a:rPr lang="en-US" dirty="0" smtClean="0"/>
              <a:t>Communication media and information richness</a:t>
            </a:r>
            <a:endParaRPr lang="en-CA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Exhibit 10.7   communication media-synchronization and cue availability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3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Organizational efforts to increase communication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Performance appraisal-360 degree feedback</a:t>
            </a:r>
          </a:p>
          <a:p>
            <a:r>
              <a:rPr lang="en-US" dirty="0" smtClean="0"/>
              <a:t>Employee survey</a:t>
            </a:r>
          </a:p>
          <a:p>
            <a:r>
              <a:rPr lang="en-US" dirty="0" smtClean="0"/>
              <a:t>Suggestion systems</a:t>
            </a:r>
          </a:p>
          <a:p>
            <a:r>
              <a:rPr lang="en-US" dirty="0" smtClean="0"/>
              <a:t>Hotlines/intranets/webcasts</a:t>
            </a:r>
          </a:p>
          <a:p>
            <a:r>
              <a:rPr lang="en-US" dirty="0" smtClean="0"/>
              <a:t>Management training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336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14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Organizational structure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838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job tasks are formally divided, grouped and coordinated?</a:t>
            </a:r>
          </a:p>
          <a:p>
            <a:r>
              <a:rPr lang="en-US" dirty="0" smtClean="0"/>
              <a:t>There are 2 basic dimensions to the division of </a:t>
            </a:r>
            <a:r>
              <a:rPr lang="en-US" dirty="0" err="1" smtClean="0"/>
              <a:t>labour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- Vertical</a:t>
            </a:r>
          </a:p>
          <a:p>
            <a:pPr marL="0" indent="0">
              <a:buNone/>
            </a:pPr>
            <a:r>
              <a:rPr lang="en-US" dirty="0" smtClean="0"/>
              <a:t>- Horizontal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511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Vertical division of </a:t>
            </a:r>
            <a:r>
              <a:rPr lang="en-US" dirty="0" err="1" smtClean="0"/>
              <a:t>labour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Apportioning authority for planning and decision making</a:t>
            </a:r>
          </a:p>
          <a:p>
            <a:pPr marL="0" indent="0">
              <a:buNone/>
            </a:pPr>
            <a:r>
              <a:rPr lang="en-US" dirty="0" smtClean="0"/>
              <a:t>                 President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</a:t>
            </a:r>
          </a:p>
          <a:p>
            <a:pPr marL="0" indent="0">
              <a:buNone/>
            </a:pPr>
            <a:r>
              <a:rPr lang="en-US" dirty="0" smtClean="0"/>
              <a:t>                       VPs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…...</a:t>
            </a:r>
          </a:p>
          <a:p>
            <a:endParaRPr lang="en-US" dirty="0"/>
          </a:p>
          <a:p>
            <a:r>
              <a:rPr lang="en-US" dirty="0" smtClean="0"/>
              <a:t>2 important concepts:</a:t>
            </a:r>
          </a:p>
          <a:p>
            <a:pPr>
              <a:buFontTx/>
              <a:buChar char="-"/>
            </a:pPr>
            <a:r>
              <a:rPr lang="en-US" dirty="0" smtClean="0"/>
              <a:t>Chain of command</a:t>
            </a:r>
          </a:p>
          <a:p>
            <a:pPr>
              <a:buFontTx/>
              <a:buChar char="-"/>
            </a:pPr>
            <a:r>
              <a:rPr lang="en-US" dirty="0" smtClean="0"/>
              <a:t>Span of control</a:t>
            </a:r>
            <a:endParaRPr lang="en-CA" dirty="0"/>
          </a:p>
        </p:txBody>
      </p:sp>
      <p:sp>
        <p:nvSpPr>
          <p:cNvPr id="5" name="Down Arrow 4"/>
          <p:cNvSpPr/>
          <p:nvPr/>
        </p:nvSpPr>
        <p:spPr>
          <a:xfrm>
            <a:off x="2285070" y="3573016"/>
            <a:ext cx="24231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Down Arrow 5"/>
          <p:cNvSpPr/>
          <p:nvPr/>
        </p:nvSpPr>
        <p:spPr>
          <a:xfrm>
            <a:off x="2285070" y="2492896"/>
            <a:ext cx="24231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996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Vertical division of </a:t>
            </a:r>
            <a:r>
              <a:rPr lang="en-US" dirty="0" err="1" smtClean="0"/>
              <a:t>labour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Flat and tall organizations</a:t>
            </a:r>
          </a:p>
          <a:p>
            <a:pPr>
              <a:buFontTx/>
              <a:buChar char="-"/>
            </a:pPr>
            <a:r>
              <a:rPr lang="en-US" dirty="0" smtClean="0"/>
              <a:t>A flat organizing has relatively few levels n its hierarchy of authority</a:t>
            </a:r>
          </a:p>
          <a:p>
            <a:pPr>
              <a:buFontTx/>
              <a:buChar char="-"/>
            </a:pPr>
            <a:r>
              <a:rPr lang="en-US" dirty="0" smtClean="0"/>
              <a:t>A tall organization has relatively many levels in its hierarchy of authority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5809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Horizontal division of </a:t>
            </a:r>
            <a:r>
              <a:rPr lang="en-US" dirty="0" err="1" smtClean="0"/>
              <a:t>labour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horizontal division of </a:t>
            </a:r>
            <a:r>
              <a:rPr lang="en-US" dirty="0" err="1" smtClean="0"/>
              <a:t>labour</a:t>
            </a:r>
            <a:r>
              <a:rPr lang="en-US" dirty="0" smtClean="0"/>
              <a:t> groups the basic tasks that must be performed into jobs and then into departments</a:t>
            </a:r>
          </a:p>
          <a:p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035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departmentalization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basis on which jobs are grouped together</a:t>
            </a:r>
          </a:p>
          <a:p>
            <a:r>
              <a:rPr lang="en-US" dirty="0" smtClean="0"/>
              <a:t>Core aspect of the horizontal division of </a:t>
            </a:r>
            <a:r>
              <a:rPr lang="en-US" dirty="0" err="1" smtClean="0"/>
              <a:t>labour</a:t>
            </a:r>
            <a:endParaRPr lang="en-US" dirty="0" smtClean="0"/>
          </a:p>
          <a:p>
            <a:r>
              <a:rPr lang="en-US" dirty="0" smtClean="0"/>
              <a:t>Types:</a:t>
            </a:r>
          </a:p>
          <a:p>
            <a:pPr>
              <a:buFontTx/>
              <a:buChar char="-"/>
            </a:pPr>
            <a:r>
              <a:rPr lang="en-US" dirty="0" smtClean="0"/>
              <a:t>Functional</a:t>
            </a:r>
          </a:p>
          <a:p>
            <a:pPr>
              <a:buFontTx/>
              <a:buChar char="-"/>
            </a:pPr>
            <a:r>
              <a:rPr lang="en-US" dirty="0" smtClean="0"/>
              <a:t>Product</a:t>
            </a:r>
          </a:p>
          <a:p>
            <a:pPr>
              <a:buFontTx/>
              <a:buChar char="-"/>
            </a:pPr>
            <a:r>
              <a:rPr lang="en-US" dirty="0" smtClean="0"/>
              <a:t>Geographic</a:t>
            </a:r>
          </a:p>
          <a:p>
            <a:pPr>
              <a:buFontTx/>
              <a:buChar char="-"/>
            </a:pPr>
            <a:r>
              <a:rPr lang="en-US" dirty="0" smtClean="0"/>
              <a:t>Process</a:t>
            </a:r>
          </a:p>
          <a:p>
            <a:pPr>
              <a:buFontTx/>
              <a:buChar char="-"/>
            </a:pPr>
            <a:r>
              <a:rPr lang="en-US" dirty="0" smtClean="0"/>
              <a:t>customers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083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Departmentalization by function</a:t>
            </a:r>
            <a:endParaRPr lang="en-CA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693941"/>
              </p:ext>
            </p:extLst>
          </p:nvPr>
        </p:nvGraphicFramePr>
        <p:xfrm>
          <a:off x="1115616" y="141277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17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Departmentalization by product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11400547"/>
              </p:ext>
            </p:extLst>
          </p:nvPr>
        </p:nvGraphicFramePr>
        <p:xfrm>
          <a:off x="2051720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97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Matrix departmentalization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Employees remain members of a functional department while also reporting to a product or project manager</a:t>
            </a:r>
          </a:p>
          <a:p>
            <a:r>
              <a:rPr lang="en-US" dirty="0" smtClean="0"/>
              <a:t>Capitalize on strengths of functional and product</a:t>
            </a:r>
          </a:p>
          <a:p>
            <a:r>
              <a:rPr lang="en-US" dirty="0" smtClean="0"/>
              <a:t>Balance between both</a:t>
            </a:r>
          </a:p>
          <a:p>
            <a:r>
              <a:rPr lang="en-US" dirty="0" smtClean="0"/>
              <a:t>Best in a medium-sized organization</a:t>
            </a:r>
          </a:p>
          <a:p>
            <a:r>
              <a:rPr lang="en-US" dirty="0" smtClean="0"/>
              <a:t>Sharing resources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685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Matrix structure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6643964"/>
              </p:ext>
            </p:extLst>
          </p:nvPr>
        </p:nvGraphicFramePr>
        <p:xfrm>
          <a:off x="457200" y="1600200"/>
          <a:ext cx="8229599" cy="650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Academic</a:t>
                      </a:r>
                      <a:r>
                        <a:rPr lang="en-US" baseline="0" dirty="0" smtClean="0"/>
                        <a:t> department / program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Under graduate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Master’s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research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Executive development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Community services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Accounting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Administrative studies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Finance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Information and decision sciences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Marketing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Organizational</a:t>
                      </a:r>
                      <a:r>
                        <a:rPr lang="en-US" baseline="0" dirty="0" smtClean="0"/>
                        <a:t> behavior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Quantitative</a:t>
                      </a:r>
                      <a:r>
                        <a:rPr lang="en-US" baseline="0" dirty="0" smtClean="0"/>
                        <a:t> methods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62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641</Words>
  <Application>Microsoft Office PowerPoint</Application>
  <PresentationFormat>On-screen Show (4:3)</PresentationFormat>
  <Paragraphs>151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Chapter 10 and 14</vt:lpstr>
      <vt:lpstr>PowerPoint Presentation</vt:lpstr>
      <vt:lpstr>The final- chapters since the midterm</vt:lpstr>
      <vt:lpstr>What is communication?</vt:lpstr>
      <vt:lpstr>A model of the communication process</vt:lpstr>
      <vt:lpstr>Superior – subordinate relationship: some barriers</vt:lpstr>
      <vt:lpstr>communication</vt:lpstr>
      <vt:lpstr>How communication “flows”</vt:lpstr>
      <vt:lpstr>How communication “flows”</vt:lpstr>
      <vt:lpstr>PowerPoint Presentation</vt:lpstr>
      <vt:lpstr>Nonverbal communication</vt:lpstr>
      <vt:lpstr>Gender differences in communication</vt:lpstr>
      <vt:lpstr>More gender differences in communication</vt:lpstr>
      <vt:lpstr>PowerPoint Presentation</vt:lpstr>
      <vt:lpstr>Organizational efforts to increase communication</vt:lpstr>
      <vt:lpstr>Chapter 14</vt:lpstr>
      <vt:lpstr>Organizational structure</vt:lpstr>
      <vt:lpstr>Vertical division of labour</vt:lpstr>
      <vt:lpstr>Vertical division of labour</vt:lpstr>
      <vt:lpstr>Horizontal division of labour</vt:lpstr>
      <vt:lpstr>departmentalization</vt:lpstr>
      <vt:lpstr>Departmentalization by function</vt:lpstr>
      <vt:lpstr>Departmentalization by product</vt:lpstr>
      <vt:lpstr>Matrix departmentalization</vt:lpstr>
      <vt:lpstr>Matrix structure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10 and 14</dc:title>
  <dc:creator>Fangzhi</dc:creator>
  <cp:lastModifiedBy>Fangzhi</cp:lastModifiedBy>
  <cp:revision>33</cp:revision>
  <dcterms:created xsi:type="dcterms:W3CDTF">2013-07-23T23:05:03Z</dcterms:created>
  <dcterms:modified xsi:type="dcterms:W3CDTF">2013-07-24T00:16:00Z</dcterms:modified>
</cp:coreProperties>
</file>