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9" r:id="rId3"/>
    <p:sldId id="260" r:id="rId4"/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599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8E7F0E-2504-8546-8BF6-26ECA16D250E}" type="datetimeFigureOut">
              <a:rPr lang="en-US" smtClean="0"/>
              <a:t>9/22/19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9D903-2C73-594F-B92F-39AEF9C9C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435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058657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46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748167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0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07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453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16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5247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08769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45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69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E3EC3285-9F4E-774F-A5EB-B87FB9623933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8952EA0-D9F3-E542-B09C-04B81C063A9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444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D785A-C101-DA4B-91F5-C533DD12F4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ADM 4350 Case 1A Revised Income Statement &amp; Balance Sheet</a:t>
            </a:r>
            <a:br>
              <a:rPr lang="en-US" sz="3600" b="1" dirty="0"/>
            </a:br>
            <a:r>
              <a:rPr lang="en-US" sz="3600" b="1" dirty="0"/>
              <a:t>Cow’s London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0609CC-942D-F741-88E4-88F8DFC830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Clarissa Lei 8546870</a:t>
            </a:r>
          </a:p>
        </p:txBody>
      </p:sp>
    </p:spTree>
    <p:extLst>
      <p:ext uri="{BB962C8B-B14F-4D97-AF65-F5344CB8AC3E}">
        <p14:creationId xmlns:p14="http://schemas.microsoft.com/office/powerpoint/2010/main" val="3594692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29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A61741-9130-D94E-8F00-BAC2368FC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Revisions are highlighted in yellow.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1FFE28-EFEA-9145-B611-D0E9B9B97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49405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2D87EA0-AEB0-9E4C-AC71-BA901B88E3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9205040"/>
              </p:ext>
            </p:extLst>
          </p:nvPr>
        </p:nvGraphicFramePr>
        <p:xfrm>
          <a:off x="3527425" y="779463"/>
          <a:ext cx="5135563" cy="529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Worksheet" r:id="rId3" imgW="8089900" imgH="8343900" progId="Excel.Sheet.12">
                  <p:embed/>
                </p:oleObj>
              </mc:Choice>
              <mc:Fallback>
                <p:oleObj name="Worksheet" r:id="rId3" imgW="8089900" imgH="83439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27425" y="779463"/>
                        <a:ext cx="5135563" cy="5297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21D195-185C-1D49-8C1A-124649D90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04532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C1205F4-808A-1148-9A25-72E1927BDE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662862"/>
              </p:ext>
            </p:extLst>
          </p:nvPr>
        </p:nvGraphicFramePr>
        <p:xfrm>
          <a:off x="2960370" y="287976"/>
          <a:ext cx="5840730" cy="58492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Worksheet" r:id="rId3" imgW="8521700" imgH="8534400" progId="Excel.Sheet.12">
                  <p:embed/>
                </p:oleObj>
              </mc:Choice>
              <mc:Fallback>
                <p:oleObj name="Worksheet" r:id="rId3" imgW="8521700" imgH="85344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0370" y="287976"/>
                        <a:ext cx="5840730" cy="58492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702DE8-1FAD-0E41-99E4-6DF389F75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99156557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{49ADE1FF-6932-E543-B1B9-42B533645714}tf10001072</Template>
  <TotalTime>10</TotalTime>
  <Words>22</Words>
  <Application>Microsoft Macintosh PowerPoint</Application>
  <PresentationFormat>Widescreen</PresentationFormat>
  <Paragraphs>6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Calibri</vt:lpstr>
      <vt:lpstr>Franklin Gothic Book</vt:lpstr>
      <vt:lpstr>Crop</vt:lpstr>
      <vt:lpstr>Worksheet</vt:lpstr>
      <vt:lpstr>Microsoft Excel Worksheet</vt:lpstr>
      <vt:lpstr>ADM 4350 Case 1A Revised Income Statement &amp; Balance Sheet Cow’s London</vt:lpstr>
      <vt:lpstr>PowerPoint Presentation</vt:lpstr>
      <vt:lpstr>Revisions are highlighted in yellow.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 4350 Case 1A Revised Income Statement &amp; Balance Sheet Cow’s London</dc:title>
  <dc:creator>Microsoft Office User</dc:creator>
  <cp:lastModifiedBy>Microsoft Office User</cp:lastModifiedBy>
  <cp:revision>3</cp:revision>
  <cp:lastPrinted>2019-09-23T01:03:14Z</cp:lastPrinted>
  <dcterms:created xsi:type="dcterms:W3CDTF">2019-09-22T23:12:44Z</dcterms:created>
  <dcterms:modified xsi:type="dcterms:W3CDTF">2019-09-23T01:03:22Z</dcterms:modified>
</cp:coreProperties>
</file>