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688E7-59FD-4648-A641-6E30D88D68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2CE73-4283-4C0A-B035-151E0C4067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A6169-4325-4AE4-BB5E-7680D6EF8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608A9-1BD3-42EF-8BD4-5236A399A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C2AB6-F920-494B-9ADF-9A5F2A4C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5677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B9260-9BE9-450D-95B6-2B3BC1EAC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86460-541D-435E-AD23-ADF6C4BB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4F81B0-1685-474A-B8BE-0EC0A199F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1FBDF-0F3B-47E5-BA7C-CF7DF24A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A56AE-9046-4736-A33D-5B9128535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346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8BF15-EFA0-453B-B32C-5F5E5E967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55151-A507-4159-9B0D-08DA9170E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23713-BDF3-4F7A-909F-E67001A68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B6DF1-8115-4346-B15A-07A13A6A0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5F39C-8398-4702-BF33-ECAF31039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16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F057D-CED8-4ABD-BADE-18E5DE42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571DA-CC5D-454E-935A-A4D3C5321F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15A8C9-B7B9-4348-AFB6-972FB14A53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BB19CC-99FA-4CC4-80F2-F771E5E06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06543-AD5B-4054-AA29-2B414A3ED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375D12-3015-4798-8520-CC59004BC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4227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B5099-46FF-438C-B00E-DE16DEF80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9CF7B-171C-4F74-A1B3-7C54F1C13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35221-8677-4087-AD2A-8DBAB98F3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FEE690-790B-4B90-84DD-A4B2DB12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60E6CF-E656-40CE-89E8-8F63D1AA8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FA85D3-C56E-440F-8B8B-A1A67ED0F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1E8C16-3E2B-4E8C-A73B-295978693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490301-5338-4C4A-80D8-67934556B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2029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36B7E-C6B3-46AA-9CD5-FFC53A538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FA260E-0FA1-4451-AFD7-EF0813CBB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AFD768-4162-4956-8039-14811E8E6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91928F-21EF-4FD2-81C5-2DA520D7C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090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7D4DDB-A17C-4B62-9EC8-A977B5C4B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A1E304-C13B-466F-ADFE-96EE68853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6CD335-7743-4422-83E7-07E3A9DF6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627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B8F-C63E-4E90-9976-94F53538D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AB6E6-9300-45C9-AC6C-549844929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C8F7AC-9D9C-4F2A-AD37-D6208102A7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362AAD-579F-4703-A8E1-BC9FE3BAC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D3E3F4-15EF-4098-B131-DBDE88FCF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D6CDF4-0B27-4131-AB22-9D8D20337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3749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1C28A-57ED-4267-BC89-3530D4372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71F23A-42D0-44EE-85F4-27D2D854EC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2D7735-69AE-4604-A5E2-CBA4035BD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67A949-B301-4235-87B3-5B88EDA31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D4036-3488-48E1-8D71-6087AC0B8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237D3-247A-4EF5-9262-F7C3B2C12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3603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F8FB8-65F2-4121-874B-5527F1BDA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271F71-70F4-4496-8821-109CBC739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B72C8-02E7-4D72-A70D-FD3BF64D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A2E570-6935-4E7F-B3D9-B4047619A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4C6AC-E4DD-4239-A298-F44430CF1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6561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B58D1-3472-4F34-816A-1034D35FB6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220146-916A-4618-B731-DDB9EC4F0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141D91-ED04-4963-8B89-293D5F20D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9EA9F-D67A-4DB2-882F-30CDB7906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0F59B7-F8B3-47A1-9806-D1C72670E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0872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BB5958-A16A-407D-A52C-E719BF3BD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C83D0-A12F-4EEB-9712-B3995A0D1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8B504-B729-498A-85C8-C17C881D6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DC626-65B0-4B99-891B-831E738FA703}" type="datetimeFigureOut">
              <a:rPr lang="en-CA" smtClean="0"/>
              <a:t>2018-03-15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7832D-4F3A-4346-8D46-B42D6204D7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E5B23-9C8C-423A-9205-637485314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30528-4654-4FFB-B17A-259F675060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627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CBBB3-8511-4880-ABC2-253A16EB0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487" y="282804"/>
            <a:ext cx="10901313" cy="589415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6000" b="1" u="sng" dirty="0"/>
              <a:t>Categorical Statements</a:t>
            </a:r>
            <a:endParaRPr lang="en-CA" sz="3600" b="1" u="sng" dirty="0"/>
          </a:p>
          <a:p>
            <a:r>
              <a:rPr lang="en-US" sz="4800" dirty="0"/>
              <a:t> In categorical reasoning the statements, or claims of interest are categorical statements.</a:t>
            </a:r>
            <a:endParaRPr lang="en-CA" dirty="0"/>
          </a:p>
          <a:p>
            <a:r>
              <a:rPr lang="en-US" sz="4800" dirty="0"/>
              <a:t>Categorical statements make simple assertions about categories, or classes of things. </a:t>
            </a:r>
            <a:endParaRPr lang="en-CA" sz="3600" dirty="0"/>
          </a:p>
          <a:p>
            <a:pPr marL="0" indent="0">
              <a:buNone/>
            </a:pPr>
            <a:r>
              <a:rPr lang="en-US" sz="4800" dirty="0"/>
              <a:t>For example: </a:t>
            </a:r>
            <a:endParaRPr lang="en-CA" dirty="0"/>
          </a:p>
          <a:p>
            <a:r>
              <a:rPr lang="en-US" sz="4800" dirty="0"/>
              <a:t>‘All cows are herbivores.’ </a:t>
            </a:r>
            <a:endParaRPr lang="en-CA" sz="2000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9617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CBBB3-8511-4880-ABC2-253A16EB0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580" y="241922"/>
            <a:ext cx="5257800" cy="3830457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sz="4000" dirty="0"/>
              <a:t>Four standard forms of categorical statements:</a:t>
            </a:r>
            <a:endParaRPr lang="en-CA" sz="2000" dirty="0"/>
          </a:p>
          <a:p>
            <a:pPr lvl="1"/>
            <a:r>
              <a:rPr lang="en-US" sz="3600" dirty="0"/>
              <a:t>All </a:t>
            </a:r>
            <a:r>
              <a:rPr lang="en-US" sz="3600" i="1" dirty="0"/>
              <a:t>S</a:t>
            </a:r>
            <a:r>
              <a:rPr lang="en-US" sz="3600" dirty="0"/>
              <a:t> are </a:t>
            </a:r>
            <a:r>
              <a:rPr lang="en-US" sz="3600" i="1" dirty="0"/>
              <a:t>P</a:t>
            </a:r>
            <a:r>
              <a:rPr lang="en-US" sz="3600" dirty="0"/>
              <a:t>. </a:t>
            </a:r>
            <a:endParaRPr lang="en-CA" sz="2000" dirty="0"/>
          </a:p>
          <a:p>
            <a:pPr lvl="1"/>
            <a:r>
              <a:rPr lang="en-US" sz="3600" dirty="0"/>
              <a:t>No </a:t>
            </a:r>
            <a:r>
              <a:rPr lang="en-US" sz="3600" i="1" dirty="0"/>
              <a:t>S</a:t>
            </a:r>
            <a:r>
              <a:rPr lang="en-US" sz="3600" dirty="0"/>
              <a:t> are </a:t>
            </a:r>
            <a:r>
              <a:rPr lang="en-US" sz="3600" i="1" dirty="0"/>
              <a:t>P</a:t>
            </a:r>
            <a:r>
              <a:rPr lang="en-US" sz="3600" dirty="0"/>
              <a:t>. </a:t>
            </a:r>
            <a:endParaRPr lang="en-CA" sz="2000" dirty="0"/>
          </a:p>
          <a:p>
            <a:pPr lvl="1"/>
            <a:r>
              <a:rPr lang="en-US" sz="3600" dirty="0"/>
              <a:t>Some </a:t>
            </a:r>
            <a:r>
              <a:rPr lang="en-US" sz="3600" i="1" dirty="0"/>
              <a:t>S</a:t>
            </a:r>
            <a:r>
              <a:rPr lang="en-US" sz="3600" dirty="0"/>
              <a:t> are </a:t>
            </a:r>
            <a:r>
              <a:rPr lang="en-US" sz="3600" i="1" dirty="0"/>
              <a:t>P</a:t>
            </a:r>
            <a:r>
              <a:rPr lang="en-US" sz="3600" dirty="0"/>
              <a:t>. </a:t>
            </a:r>
            <a:endParaRPr lang="en-CA" sz="2000" dirty="0"/>
          </a:p>
          <a:p>
            <a:pPr lvl="1"/>
            <a:r>
              <a:rPr lang="en-US" sz="3600" dirty="0"/>
              <a:t>Some </a:t>
            </a:r>
            <a:r>
              <a:rPr lang="en-US" sz="3600" i="1" dirty="0"/>
              <a:t>S</a:t>
            </a:r>
            <a:r>
              <a:rPr lang="en-US" sz="3600" dirty="0"/>
              <a:t> are not </a:t>
            </a:r>
            <a:r>
              <a:rPr lang="en-US" sz="3600" i="1" dirty="0"/>
              <a:t>P</a:t>
            </a:r>
            <a:r>
              <a:rPr lang="en-US" sz="3600" dirty="0"/>
              <a:t>. </a:t>
            </a:r>
          </a:p>
          <a:p>
            <a:pPr lvl="1"/>
            <a:r>
              <a:rPr lang="en-US" dirty="0"/>
              <a:t>Two Types of Categorical Statements: Universal and Particular</a:t>
            </a:r>
            <a:endParaRPr lang="en-CA" dirty="0"/>
          </a:p>
          <a:p>
            <a:pPr lvl="1"/>
            <a:endParaRPr lang="en-CA" sz="2000" dirty="0"/>
          </a:p>
          <a:p>
            <a:endParaRPr lang="en-CA" sz="1400" dirty="0"/>
          </a:p>
          <a:p>
            <a:endParaRPr lang="en-CA" dirty="0"/>
          </a:p>
        </p:txBody>
      </p:sp>
      <p:pic>
        <p:nvPicPr>
          <p:cNvPr id="1026" name="Picture 1" descr="Image result for venn diagram philosophy">
            <a:extLst>
              <a:ext uri="{FF2B5EF4-FFF2-40B4-BE49-F238E27FC236}">
                <a16:creationId xmlns:a16="http://schemas.microsoft.com/office/drawing/2014/main" id="{744CDF94-68E9-48C4-B7D1-8459416BD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" t="8333" r="348" b="4710"/>
          <a:stretch>
            <a:fillRect/>
          </a:stretch>
        </p:blipFill>
        <p:spPr bwMode="auto">
          <a:xfrm>
            <a:off x="325005" y="4086547"/>
            <a:ext cx="8249523" cy="246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2FA4677-45C7-49FA-BA5C-FE70B3F188CC}"/>
              </a:ext>
            </a:extLst>
          </p:cNvPr>
          <p:cNvSpPr/>
          <p:nvPr/>
        </p:nvSpPr>
        <p:spPr>
          <a:xfrm>
            <a:off x="5884530" y="386449"/>
            <a:ext cx="24903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CA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Some S are P</a:t>
            </a:r>
            <a:endParaRPr lang="en-CA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7" name="Picture 2" descr="Image result for venn diagrams categorical statements">
            <a:extLst>
              <a:ext uri="{FF2B5EF4-FFF2-40B4-BE49-F238E27FC236}">
                <a16:creationId xmlns:a16="http://schemas.microsoft.com/office/drawing/2014/main" id="{86A478BF-CA60-461B-87EE-AC68859AD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380" y="971224"/>
            <a:ext cx="4629458" cy="2736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CADFAE-A0CE-472C-8952-F539511A5814}"/>
              </a:ext>
            </a:extLst>
          </p:cNvPr>
          <p:cNvSpPr/>
          <p:nvPr/>
        </p:nvSpPr>
        <p:spPr>
          <a:xfrm>
            <a:off x="8596522" y="3526102"/>
            <a:ext cx="2862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C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Some S are not P </a:t>
            </a:r>
            <a:endParaRPr lang="en-CA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8" name="Picture 4" descr="Image result for venn diagrams categorical statements">
            <a:extLst>
              <a:ext uri="{FF2B5EF4-FFF2-40B4-BE49-F238E27FC236}">
                <a16:creationId xmlns:a16="http://schemas.microsoft.com/office/drawing/2014/main" id="{A509E963-F1AB-4A47-95E9-D8C253EC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911" y="4009517"/>
            <a:ext cx="3429853" cy="2236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5423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CBBB3-8511-4880-ABC2-253A16EB0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461912"/>
            <a:ext cx="10661716" cy="59106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Examples of </a:t>
            </a:r>
            <a:r>
              <a:rPr lang="en-US" sz="4400" b="1" dirty="0"/>
              <a:t>universal categorical statements</a:t>
            </a:r>
            <a:r>
              <a:rPr lang="en-US" sz="4400" dirty="0"/>
              <a:t>:</a:t>
            </a:r>
            <a:endParaRPr lang="en-CA" sz="4400" dirty="0"/>
          </a:p>
          <a:p>
            <a:pPr lvl="0"/>
            <a:r>
              <a:rPr lang="en-US" sz="4000" dirty="0"/>
              <a:t>‘All students are trouble-makers.’ </a:t>
            </a:r>
            <a:endParaRPr lang="en-CA" sz="4000" dirty="0"/>
          </a:p>
          <a:p>
            <a:pPr lvl="0"/>
            <a:r>
              <a:rPr lang="en-US" sz="4000" dirty="0"/>
              <a:t>‘No “A-students” are slackers.’</a:t>
            </a:r>
            <a:endParaRPr lang="en-CA" sz="4000" dirty="0"/>
          </a:p>
          <a:p>
            <a:endParaRPr lang="en-US" sz="4400" dirty="0"/>
          </a:p>
          <a:p>
            <a:pPr marL="0" indent="0">
              <a:buNone/>
            </a:pPr>
            <a:r>
              <a:rPr lang="en-US" sz="4400" dirty="0"/>
              <a:t>Examples of </a:t>
            </a:r>
            <a:r>
              <a:rPr lang="en-US" sz="4400" b="1" dirty="0"/>
              <a:t>particular categorical statements</a:t>
            </a:r>
            <a:r>
              <a:rPr lang="en-US" sz="4400" dirty="0"/>
              <a:t>:</a:t>
            </a:r>
            <a:endParaRPr lang="en-CA" sz="4400" dirty="0"/>
          </a:p>
          <a:p>
            <a:r>
              <a:rPr lang="en-US" sz="4000" dirty="0"/>
              <a:t>‘Some people are liars.’ </a:t>
            </a:r>
            <a:endParaRPr lang="en-CA" sz="4000" dirty="0"/>
          </a:p>
          <a:p>
            <a:r>
              <a:rPr lang="en-US" sz="4000" dirty="0"/>
              <a:t>‘Some professors are not mean.’</a:t>
            </a:r>
            <a:endParaRPr lang="en-CA" sz="4000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37035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CBBB3-8511-4880-ABC2-253A16EB0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5665" y="279628"/>
            <a:ext cx="2140670" cy="65362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CA" sz="4100" b="1" u="sng" dirty="0"/>
              <a:t>Examples</a:t>
            </a:r>
            <a:endParaRPr lang="en-CA" b="1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6D71AA-01CC-4F05-AD46-D8D9AC0AD828}"/>
              </a:ext>
            </a:extLst>
          </p:cNvPr>
          <p:cNvSpPr/>
          <p:nvPr/>
        </p:nvSpPr>
        <p:spPr>
          <a:xfrm>
            <a:off x="158090" y="279628"/>
            <a:ext cx="3410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C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1. All billionaires are rich.</a:t>
            </a:r>
            <a:endParaRPr lang="en-CA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BFC6548-0268-442D-956D-1E9471C30F1C}"/>
              </a:ext>
            </a:extLst>
          </p:cNvPr>
          <p:cNvSpPr/>
          <p:nvPr/>
        </p:nvSpPr>
        <p:spPr>
          <a:xfrm>
            <a:off x="6009396" y="1809947"/>
            <a:ext cx="2017336" cy="17533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6BE92FF-F603-43F7-9DEC-FE5B3412C30D}"/>
              </a:ext>
            </a:extLst>
          </p:cNvPr>
          <p:cNvSpPr/>
          <p:nvPr/>
        </p:nvSpPr>
        <p:spPr>
          <a:xfrm>
            <a:off x="4671575" y="1809947"/>
            <a:ext cx="2017336" cy="175338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CA62947-E522-4F92-ABEB-9929D7CACBC9}"/>
              </a:ext>
            </a:extLst>
          </p:cNvPr>
          <p:cNvSpPr/>
          <p:nvPr/>
        </p:nvSpPr>
        <p:spPr>
          <a:xfrm>
            <a:off x="298324" y="3807644"/>
            <a:ext cx="2017336" cy="17533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F106031-C42B-41DB-8326-510B630AAFC6}"/>
              </a:ext>
            </a:extLst>
          </p:cNvPr>
          <p:cNvSpPr/>
          <p:nvPr/>
        </p:nvSpPr>
        <p:spPr>
          <a:xfrm>
            <a:off x="1475103" y="3807644"/>
            <a:ext cx="2017336" cy="175338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D4C86C1-3B5B-4868-A3EA-3F7A1781C5CE}"/>
              </a:ext>
            </a:extLst>
          </p:cNvPr>
          <p:cNvSpPr/>
          <p:nvPr/>
        </p:nvSpPr>
        <p:spPr>
          <a:xfrm>
            <a:off x="5680243" y="4684337"/>
            <a:ext cx="2017336" cy="17533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49ACD23-863A-4BFB-BD65-DF1CE9A9FE26}"/>
              </a:ext>
            </a:extLst>
          </p:cNvPr>
          <p:cNvSpPr/>
          <p:nvPr/>
        </p:nvSpPr>
        <p:spPr>
          <a:xfrm>
            <a:off x="4277221" y="4684337"/>
            <a:ext cx="2017336" cy="175338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43C60FF-0BCA-4098-B45D-E962A7904033}"/>
              </a:ext>
            </a:extLst>
          </p:cNvPr>
          <p:cNvSpPr/>
          <p:nvPr/>
        </p:nvSpPr>
        <p:spPr>
          <a:xfrm>
            <a:off x="9708229" y="3563333"/>
            <a:ext cx="2017336" cy="17533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6F6985F-C31E-4103-B9F5-7B024D2099C0}"/>
              </a:ext>
            </a:extLst>
          </p:cNvPr>
          <p:cNvSpPr/>
          <p:nvPr/>
        </p:nvSpPr>
        <p:spPr>
          <a:xfrm>
            <a:off x="8442297" y="3563333"/>
            <a:ext cx="2017336" cy="175338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CE53FE4-A0EF-44A3-AFF8-A2E37978EF58}"/>
              </a:ext>
            </a:extLst>
          </p:cNvPr>
          <p:cNvSpPr/>
          <p:nvPr/>
        </p:nvSpPr>
        <p:spPr>
          <a:xfrm>
            <a:off x="593017" y="1100088"/>
            <a:ext cx="2017336" cy="17533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D16D3FA-61C1-4495-AE2B-09E66723DE0F}"/>
              </a:ext>
            </a:extLst>
          </p:cNvPr>
          <p:cNvSpPr/>
          <p:nvPr/>
        </p:nvSpPr>
        <p:spPr>
          <a:xfrm>
            <a:off x="1703703" y="1085654"/>
            <a:ext cx="2017336" cy="175338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E85D7B-A14E-4D90-A8D7-083B2B1A317A}"/>
              </a:ext>
            </a:extLst>
          </p:cNvPr>
          <p:cNvSpPr/>
          <p:nvPr/>
        </p:nvSpPr>
        <p:spPr>
          <a:xfrm>
            <a:off x="238173" y="3378667"/>
            <a:ext cx="4153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CA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2. No vicious animals make good pets.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D916621-B3ED-4907-A928-1950BB1A399D}"/>
              </a:ext>
            </a:extLst>
          </p:cNvPr>
          <p:cNvSpPr/>
          <p:nvPr/>
        </p:nvSpPr>
        <p:spPr>
          <a:xfrm>
            <a:off x="3803315" y="4184180"/>
            <a:ext cx="4616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C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3. Some rich people have mansions.</a:t>
            </a:r>
            <a:endParaRPr lang="en-CA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4D21257-1E90-47EB-BE5D-827758E4061A}"/>
              </a:ext>
            </a:extLst>
          </p:cNvPr>
          <p:cNvSpPr/>
          <p:nvPr/>
        </p:nvSpPr>
        <p:spPr>
          <a:xfrm>
            <a:off x="4135080" y="1435174"/>
            <a:ext cx="55469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CA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4. Some organic fruits are not sweet and juicy fruits.</a:t>
            </a:r>
            <a:endParaRPr lang="en-CA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FEEF44-0AAF-4FAF-B1C3-50FFA73057BE}"/>
              </a:ext>
            </a:extLst>
          </p:cNvPr>
          <p:cNvSpPr/>
          <p:nvPr/>
        </p:nvSpPr>
        <p:spPr>
          <a:xfrm>
            <a:off x="8773414" y="2956113"/>
            <a:ext cx="32551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C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CA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.Some vegetarians meditate</a:t>
            </a:r>
            <a:r>
              <a:rPr lang="en-C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CA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CA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4F79619-8D9B-44C2-8FA2-850AB557C363}"/>
              </a:ext>
            </a:extLst>
          </p:cNvPr>
          <p:cNvSpPr/>
          <p:nvPr/>
        </p:nvSpPr>
        <p:spPr>
          <a:xfrm>
            <a:off x="158090" y="886617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FFEE2F1-6184-44AD-9A51-1655D1413E1B}"/>
              </a:ext>
            </a:extLst>
          </p:cNvPr>
          <p:cNvSpPr/>
          <p:nvPr/>
        </p:nvSpPr>
        <p:spPr>
          <a:xfrm>
            <a:off x="3897458" y="4381567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B7B8BE5-DDAE-49A1-B654-4A9A8AABD187}"/>
              </a:ext>
            </a:extLst>
          </p:cNvPr>
          <p:cNvSpPr/>
          <p:nvPr/>
        </p:nvSpPr>
        <p:spPr>
          <a:xfrm>
            <a:off x="11635771" y="3418905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4932AD1-8CE6-48B5-8EA5-F2806974C7EC}"/>
              </a:ext>
            </a:extLst>
          </p:cNvPr>
          <p:cNvSpPr/>
          <p:nvPr/>
        </p:nvSpPr>
        <p:spPr>
          <a:xfrm>
            <a:off x="-26996" y="3592267"/>
            <a:ext cx="85941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EE5CD21-6CD4-4360-9B2A-D73B6D9DC2E7}"/>
              </a:ext>
            </a:extLst>
          </p:cNvPr>
          <p:cNvSpPr/>
          <p:nvPr/>
        </p:nvSpPr>
        <p:spPr>
          <a:xfrm>
            <a:off x="7429727" y="4367812"/>
            <a:ext cx="776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768304-AE42-4378-A9EC-26494037AC92}"/>
              </a:ext>
            </a:extLst>
          </p:cNvPr>
          <p:cNvSpPr/>
          <p:nvPr/>
        </p:nvSpPr>
        <p:spPr>
          <a:xfrm>
            <a:off x="8047335" y="2248227"/>
            <a:ext cx="5815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SJ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0549A2E-0A17-4F91-B342-E480435887EE}"/>
              </a:ext>
            </a:extLst>
          </p:cNvPr>
          <p:cNvSpPr/>
          <p:nvPr/>
        </p:nvSpPr>
        <p:spPr>
          <a:xfrm>
            <a:off x="7920428" y="3418905"/>
            <a:ext cx="7698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47847B4-A773-4202-BBF1-DA20D888FA0C}"/>
              </a:ext>
            </a:extLst>
          </p:cNvPr>
          <p:cNvSpPr/>
          <p:nvPr/>
        </p:nvSpPr>
        <p:spPr>
          <a:xfrm>
            <a:off x="3925939" y="2174303"/>
            <a:ext cx="7601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8EE359E-0CA6-4E98-8D25-780E1FFDE2FD}"/>
              </a:ext>
            </a:extLst>
          </p:cNvPr>
          <p:cNvSpPr/>
          <p:nvPr/>
        </p:nvSpPr>
        <p:spPr>
          <a:xfrm>
            <a:off x="3544749" y="877687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C99305A-4B7A-48D4-84F9-C63BA8441AFF}"/>
              </a:ext>
            </a:extLst>
          </p:cNvPr>
          <p:cNvSpPr/>
          <p:nvPr/>
        </p:nvSpPr>
        <p:spPr>
          <a:xfrm>
            <a:off x="3154894" y="3620798"/>
            <a:ext cx="85941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GP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D95342BC-0A7D-47C6-9F37-2A5239DF9D48}"/>
              </a:ext>
            </a:extLst>
          </p:cNvPr>
          <p:cNvSpPr/>
          <p:nvPr/>
        </p:nvSpPr>
        <p:spPr>
          <a:xfrm>
            <a:off x="697584" y="1234161"/>
            <a:ext cx="1179281" cy="1546746"/>
          </a:xfrm>
          <a:custGeom>
            <a:avLst/>
            <a:gdLst>
              <a:gd name="connsiteX0" fmla="*/ 0 w 1179281"/>
              <a:gd name="connsiteY0" fmla="*/ 660627 h 1546746"/>
              <a:gd name="connsiteX1" fmla="*/ 37707 w 1179281"/>
              <a:gd name="connsiteY1" fmla="*/ 613493 h 1546746"/>
              <a:gd name="connsiteX2" fmla="*/ 103694 w 1179281"/>
              <a:gd name="connsiteY2" fmla="*/ 547505 h 1546746"/>
              <a:gd name="connsiteX3" fmla="*/ 169682 w 1179281"/>
              <a:gd name="connsiteY3" fmla="*/ 490944 h 1546746"/>
              <a:gd name="connsiteX4" fmla="*/ 197962 w 1179281"/>
              <a:gd name="connsiteY4" fmla="*/ 462664 h 1546746"/>
              <a:gd name="connsiteX5" fmla="*/ 226243 w 1179281"/>
              <a:gd name="connsiteY5" fmla="*/ 443810 h 1546746"/>
              <a:gd name="connsiteX6" fmla="*/ 273377 w 1179281"/>
              <a:gd name="connsiteY6" fmla="*/ 406103 h 1546746"/>
              <a:gd name="connsiteX7" fmla="*/ 301657 w 1179281"/>
              <a:gd name="connsiteY7" fmla="*/ 377823 h 1546746"/>
              <a:gd name="connsiteX8" fmla="*/ 348791 w 1179281"/>
              <a:gd name="connsiteY8" fmla="*/ 340115 h 1546746"/>
              <a:gd name="connsiteX9" fmla="*/ 367645 w 1179281"/>
              <a:gd name="connsiteY9" fmla="*/ 311835 h 1546746"/>
              <a:gd name="connsiteX10" fmla="*/ 395925 w 1179281"/>
              <a:gd name="connsiteY10" fmla="*/ 283554 h 1546746"/>
              <a:gd name="connsiteX11" fmla="*/ 443059 w 1179281"/>
              <a:gd name="connsiteY11" fmla="*/ 236420 h 1546746"/>
              <a:gd name="connsiteX12" fmla="*/ 490193 w 1179281"/>
              <a:gd name="connsiteY12" fmla="*/ 198713 h 1546746"/>
              <a:gd name="connsiteX13" fmla="*/ 527901 w 1179281"/>
              <a:gd name="connsiteY13" fmla="*/ 170433 h 1546746"/>
              <a:gd name="connsiteX14" fmla="*/ 556181 w 1179281"/>
              <a:gd name="connsiteY14" fmla="*/ 151579 h 1546746"/>
              <a:gd name="connsiteX15" fmla="*/ 575035 w 1179281"/>
              <a:gd name="connsiteY15" fmla="*/ 123299 h 1546746"/>
              <a:gd name="connsiteX16" fmla="*/ 612742 w 1179281"/>
              <a:gd name="connsiteY16" fmla="*/ 113872 h 1546746"/>
              <a:gd name="connsiteX17" fmla="*/ 641022 w 1179281"/>
              <a:gd name="connsiteY17" fmla="*/ 104445 h 1546746"/>
              <a:gd name="connsiteX18" fmla="*/ 688156 w 1179281"/>
              <a:gd name="connsiteY18" fmla="*/ 66738 h 1546746"/>
              <a:gd name="connsiteX19" fmla="*/ 725863 w 1179281"/>
              <a:gd name="connsiteY19" fmla="*/ 57311 h 1546746"/>
              <a:gd name="connsiteX20" fmla="*/ 801278 w 1179281"/>
              <a:gd name="connsiteY20" fmla="*/ 38458 h 1546746"/>
              <a:gd name="connsiteX21" fmla="*/ 829558 w 1179281"/>
              <a:gd name="connsiteY21" fmla="*/ 19604 h 1546746"/>
              <a:gd name="connsiteX22" fmla="*/ 1065228 w 1179281"/>
              <a:gd name="connsiteY22" fmla="*/ 19604 h 1546746"/>
              <a:gd name="connsiteX23" fmla="*/ 1121789 w 1179281"/>
              <a:gd name="connsiteY23" fmla="*/ 29031 h 1546746"/>
              <a:gd name="connsiteX24" fmla="*/ 1150070 w 1179281"/>
              <a:gd name="connsiteY24" fmla="*/ 38458 h 1546746"/>
              <a:gd name="connsiteX25" fmla="*/ 1121789 w 1179281"/>
              <a:gd name="connsiteY25" fmla="*/ 57311 h 1546746"/>
              <a:gd name="connsiteX26" fmla="*/ 1084082 w 1179281"/>
              <a:gd name="connsiteY26" fmla="*/ 76165 h 1546746"/>
              <a:gd name="connsiteX27" fmla="*/ 970960 w 1179281"/>
              <a:gd name="connsiteY27" fmla="*/ 132726 h 1546746"/>
              <a:gd name="connsiteX28" fmla="*/ 923826 w 1179281"/>
              <a:gd name="connsiteY28" fmla="*/ 142152 h 1546746"/>
              <a:gd name="connsiteX29" fmla="*/ 895546 w 1179281"/>
              <a:gd name="connsiteY29" fmla="*/ 170433 h 1546746"/>
              <a:gd name="connsiteX30" fmla="*/ 867265 w 1179281"/>
              <a:gd name="connsiteY30" fmla="*/ 179860 h 1546746"/>
              <a:gd name="connsiteX31" fmla="*/ 801278 w 1179281"/>
              <a:gd name="connsiteY31" fmla="*/ 208140 h 1546746"/>
              <a:gd name="connsiteX32" fmla="*/ 763571 w 1179281"/>
              <a:gd name="connsiteY32" fmla="*/ 236420 h 1546746"/>
              <a:gd name="connsiteX33" fmla="*/ 735290 w 1179281"/>
              <a:gd name="connsiteY33" fmla="*/ 264701 h 1546746"/>
              <a:gd name="connsiteX34" fmla="*/ 650449 w 1179281"/>
              <a:gd name="connsiteY34" fmla="*/ 311835 h 1546746"/>
              <a:gd name="connsiteX35" fmla="*/ 622169 w 1179281"/>
              <a:gd name="connsiteY35" fmla="*/ 340115 h 1546746"/>
              <a:gd name="connsiteX36" fmla="*/ 593888 w 1179281"/>
              <a:gd name="connsiteY36" fmla="*/ 358969 h 1546746"/>
              <a:gd name="connsiteX37" fmla="*/ 499620 w 1179281"/>
              <a:gd name="connsiteY37" fmla="*/ 443810 h 1546746"/>
              <a:gd name="connsiteX38" fmla="*/ 461913 w 1179281"/>
              <a:gd name="connsiteY38" fmla="*/ 500371 h 1546746"/>
              <a:gd name="connsiteX39" fmla="*/ 433632 w 1179281"/>
              <a:gd name="connsiteY39" fmla="*/ 528651 h 1546746"/>
              <a:gd name="connsiteX40" fmla="*/ 367645 w 1179281"/>
              <a:gd name="connsiteY40" fmla="*/ 604066 h 1546746"/>
              <a:gd name="connsiteX41" fmla="*/ 339364 w 1179281"/>
              <a:gd name="connsiteY41" fmla="*/ 670053 h 1546746"/>
              <a:gd name="connsiteX42" fmla="*/ 320511 w 1179281"/>
              <a:gd name="connsiteY42" fmla="*/ 726614 h 1546746"/>
              <a:gd name="connsiteX43" fmla="*/ 301657 w 1179281"/>
              <a:gd name="connsiteY43" fmla="*/ 868016 h 1546746"/>
              <a:gd name="connsiteX44" fmla="*/ 282804 w 1179281"/>
              <a:gd name="connsiteY44" fmla="*/ 924577 h 1546746"/>
              <a:gd name="connsiteX45" fmla="*/ 273377 w 1179281"/>
              <a:gd name="connsiteY45" fmla="*/ 952858 h 1546746"/>
              <a:gd name="connsiteX46" fmla="*/ 245096 w 1179281"/>
              <a:gd name="connsiteY46" fmla="*/ 1028272 h 1546746"/>
              <a:gd name="connsiteX47" fmla="*/ 226243 w 1179281"/>
              <a:gd name="connsiteY47" fmla="*/ 1141394 h 1546746"/>
              <a:gd name="connsiteX48" fmla="*/ 216816 w 1179281"/>
              <a:gd name="connsiteY48" fmla="*/ 1169674 h 1546746"/>
              <a:gd name="connsiteX49" fmla="*/ 235670 w 1179281"/>
              <a:gd name="connsiteY49" fmla="*/ 1141394 h 1546746"/>
              <a:gd name="connsiteX50" fmla="*/ 282804 w 1179281"/>
              <a:gd name="connsiteY50" fmla="*/ 1065979 h 1546746"/>
              <a:gd name="connsiteX51" fmla="*/ 329938 w 1179281"/>
              <a:gd name="connsiteY51" fmla="*/ 971711 h 1546746"/>
              <a:gd name="connsiteX52" fmla="*/ 386498 w 1179281"/>
              <a:gd name="connsiteY52" fmla="*/ 868016 h 1546746"/>
              <a:gd name="connsiteX53" fmla="*/ 527901 w 1179281"/>
              <a:gd name="connsiteY53" fmla="*/ 688907 h 1546746"/>
              <a:gd name="connsiteX54" fmla="*/ 622169 w 1179281"/>
              <a:gd name="connsiteY54" fmla="*/ 528651 h 1546746"/>
              <a:gd name="connsiteX55" fmla="*/ 697583 w 1179281"/>
              <a:gd name="connsiteY55" fmla="*/ 424957 h 1546746"/>
              <a:gd name="connsiteX56" fmla="*/ 725863 w 1179281"/>
              <a:gd name="connsiteY56" fmla="*/ 377823 h 1546746"/>
              <a:gd name="connsiteX57" fmla="*/ 754144 w 1179281"/>
              <a:gd name="connsiteY57" fmla="*/ 321262 h 1546746"/>
              <a:gd name="connsiteX58" fmla="*/ 791851 w 1179281"/>
              <a:gd name="connsiteY58" fmla="*/ 292981 h 1546746"/>
              <a:gd name="connsiteX59" fmla="*/ 848412 w 1179281"/>
              <a:gd name="connsiteY59" fmla="*/ 255274 h 1546746"/>
              <a:gd name="connsiteX60" fmla="*/ 838985 w 1179281"/>
              <a:gd name="connsiteY60" fmla="*/ 330688 h 1546746"/>
              <a:gd name="connsiteX61" fmla="*/ 829558 w 1179281"/>
              <a:gd name="connsiteY61" fmla="*/ 387249 h 1546746"/>
              <a:gd name="connsiteX62" fmla="*/ 820131 w 1179281"/>
              <a:gd name="connsiteY62" fmla="*/ 415530 h 1546746"/>
              <a:gd name="connsiteX63" fmla="*/ 801278 w 1179281"/>
              <a:gd name="connsiteY63" fmla="*/ 538078 h 1546746"/>
              <a:gd name="connsiteX64" fmla="*/ 782424 w 1179281"/>
              <a:gd name="connsiteY64" fmla="*/ 641773 h 1546746"/>
              <a:gd name="connsiteX65" fmla="*/ 763571 w 1179281"/>
              <a:gd name="connsiteY65" fmla="*/ 896297 h 1546746"/>
              <a:gd name="connsiteX66" fmla="*/ 744717 w 1179281"/>
              <a:gd name="connsiteY66" fmla="*/ 934004 h 1546746"/>
              <a:gd name="connsiteX67" fmla="*/ 754144 w 1179281"/>
              <a:gd name="connsiteY67" fmla="*/ 1141394 h 1546746"/>
              <a:gd name="connsiteX68" fmla="*/ 791851 w 1179281"/>
              <a:gd name="connsiteY68" fmla="*/ 1226235 h 1546746"/>
              <a:gd name="connsiteX69" fmla="*/ 820131 w 1179281"/>
              <a:gd name="connsiteY69" fmla="*/ 1254515 h 1546746"/>
              <a:gd name="connsiteX70" fmla="*/ 857839 w 1179281"/>
              <a:gd name="connsiteY70" fmla="*/ 1273369 h 1546746"/>
              <a:gd name="connsiteX71" fmla="*/ 914400 w 1179281"/>
              <a:gd name="connsiteY71" fmla="*/ 1311076 h 1546746"/>
              <a:gd name="connsiteX72" fmla="*/ 999241 w 1179281"/>
              <a:gd name="connsiteY72" fmla="*/ 1377064 h 1546746"/>
              <a:gd name="connsiteX73" fmla="*/ 1008668 w 1179281"/>
              <a:gd name="connsiteY73" fmla="*/ 1405344 h 1546746"/>
              <a:gd name="connsiteX74" fmla="*/ 961534 w 1179281"/>
              <a:gd name="connsiteY74" fmla="*/ 1452478 h 1546746"/>
              <a:gd name="connsiteX75" fmla="*/ 763571 w 1179281"/>
              <a:gd name="connsiteY75" fmla="*/ 1471332 h 1546746"/>
              <a:gd name="connsiteX76" fmla="*/ 509047 w 1179281"/>
              <a:gd name="connsiteY76" fmla="*/ 1461905 h 1546746"/>
              <a:gd name="connsiteX77" fmla="*/ 405352 w 1179281"/>
              <a:gd name="connsiteY77" fmla="*/ 1433625 h 1546746"/>
              <a:gd name="connsiteX78" fmla="*/ 367645 w 1179281"/>
              <a:gd name="connsiteY78" fmla="*/ 1405344 h 1546746"/>
              <a:gd name="connsiteX79" fmla="*/ 329938 w 1179281"/>
              <a:gd name="connsiteY79" fmla="*/ 1386491 h 1546746"/>
              <a:gd name="connsiteX80" fmla="*/ 292230 w 1179281"/>
              <a:gd name="connsiteY80" fmla="*/ 1339357 h 1546746"/>
              <a:gd name="connsiteX81" fmla="*/ 263950 w 1179281"/>
              <a:gd name="connsiteY81" fmla="*/ 1320503 h 1546746"/>
              <a:gd name="connsiteX82" fmla="*/ 169682 w 1179281"/>
              <a:gd name="connsiteY82" fmla="*/ 1216808 h 1546746"/>
              <a:gd name="connsiteX83" fmla="*/ 131975 w 1179281"/>
              <a:gd name="connsiteY83" fmla="*/ 1131967 h 1546746"/>
              <a:gd name="connsiteX84" fmla="*/ 122548 w 1179281"/>
              <a:gd name="connsiteY84" fmla="*/ 1103686 h 1546746"/>
              <a:gd name="connsiteX85" fmla="*/ 103694 w 1179281"/>
              <a:gd name="connsiteY85" fmla="*/ 1037699 h 1546746"/>
              <a:gd name="connsiteX86" fmla="*/ 84841 w 1179281"/>
              <a:gd name="connsiteY86" fmla="*/ 981138 h 1546746"/>
              <a:gd name="connsiteX87" fmla="*/ 103694 w 1179281"/>
              <a:gd name="connsiteY87" fmla="*/ 783175 h 1546746"/>
              <a:gd name="connsiteX88" fmla="*/ 113121 w 1179281"/>
              <a:gd name="connsiteY88" fmla="*/ 717187 h 1546746"/>
              <a:gd name="connsiteX89" fmla="*/ 160255 w 1179281"/>
              <a:gd name="connsiteY89" fmla="*/ 556932 h 1546746"/>
              <a:gd name="connsiteX90" fmla="*/ 179109 w 1179281"/>
              <a:gd name="connsiteY90" fmla="*/ 415530 h 1546746"/>
              <a:gd name="connsiteX91" fmla="*/ 207389 w 1179281"/>
              <a:gd name="connsiteY91" fmla="*/ 358969 h 1546746"/>
              <a:gd name="connsiteX92" fmla="*/ 235670 w 1179281"/>
              <a:gd name="connsiteY92" fmla="*/ 292981 h 1546746"/>
              <a:gd name="connsiteX93" fmla="*/ 273377 w 1179281"/>
              <a:gd name="connsiteY93" fmla="*/ 189286 h 1546746"/>
              <a:gd name="connsiteX94" fmla="*/ 292230 w 1179281"/>
              <a:gd name="connsiteY94" fmla="*/ 151579 h 1546746"/>
              <a:gd name="connsiteX95" fmla="*/ 329938 w 1179281"/>
              <a:gd name="connsiteY95" fmla="*/ 123299 h 1546746"/>
              <a:gd name="connsiteX96" fmla="*/ 395925 w 1179281"/>
              <a:gd name="connsiteY96" fmla="*/ 57311 h 1546746"/>
              <a:gd name="connsiteX97" fmla="*/ 452486 w 1179281"/>
              <a:gd name="connsiteY97" fmla="*/ 10177 h 1546746"/>
              <a:gd name="connsiteX98" fmla="*/ 480767 w 1179281"/>
              <a:gd name="connsiteY98" fmla="*/ 750 h 1546746"/>
              <a:gd name="connsiteX99" fmla="*/ 810705 w 1179281"/>
              <a:gd name="connsiteY99" fmla="*/ 19604 h 1546746"/>
              <a:gd name="connsiteX100" fmla="*/ 838985 w 1179281"/>
              <a:gd name="connsiteY100" fmla="*/ 29031 h 1546746"/>
              <a:gd name="connsiteX101" fmla="*/ 867265 w 1179281"/>
              <a:gd name="connsiteY101" fmla="*/ 57311 h 1546746"/>
              <a:gd name="connsiteX102" fmla="*/ 886119 w 1179281"/>
              <a:gd name="connsiteY102" fmla="*/ 85592 h 1546746"/>
              <a:gd name="connsiteX103" fmla="*/ 914400 w 1179281"/>
              <a:gd name="connsiteY103" fmla="*/ 104445 h 1546746"/>
              <a:gd name="connsiteX104" fmla="*/ 933253 w 1179281"/>
              <a:gd name="connsiteY104" fmla="*/ 132726 h 1546746"/>
              <a:gd name="connsiteX105" fmla="*/ 923826 w 1179281"/>
              <a:gd name="connsiteY105" fmla="*/ 245847 h 1546746"/>
              <a:gd name="connsiteX106" fmla="*/ 876692 w 1179281"/>
              <a:gd name="connsiteY106" fmla="*/ 283554 h 1546746"/>
              <a:gd name="connsiteX107" fmla="*/ 754144 w 1179281"/>
              <a:gd name="connsiteY107" fmla="*/ 321262 h 1546746"/>
              <a:gd name="connsiteX108" fmla="*/ 725863 w 1179281"/>
              <a:gd name="connsiteY108" fmla="*/ 349542 h 1546746"/>
              <a:gd name="connsiteX109" fmla="*/ 688156 w 1179281"/>
              <a:gd name="connsiteY109" fmla="*/ 368396 h 1546746"/>
              <a:gd name="connsiteX110" fmla="*/ 659876 w 1179281"/>
              <a:gd name="connsiteY110" fmla="*/ 387249 h 1546746"/>
              <a:gd name="connsiteX111" fmla="*/ 631595 w 1179281"/>
              <a:gd name="connsiteY111" fmla="*/ 443810 h 1546746"/>
              <a:gd name="connsiteX112" fmla="*/ 622169 w 1179281"/>
              <a:gd name="connsiteY112" fmla="*/ 472091 h 1546746"/>
              <a:gd name="connsiteX113" fmla="*/ 603315 w 1179281"/>
              <a:gd name="connsiteY113" fmla="*/ 547505 h 1546746"/>
              <a:gd name="connsiteX114" fmla="*/ 584461 w 1179281"/>
              <a:gd name="connsiteY114" fmla="*/ 613493 h 1546746"/>
              <a:gd name="connsiteX115" fmla="*/ 593888 w 1179281"/>
              <a:gd name="connsiteY115" fmla="*/ 868016 h 1546746"/>
              <a:gd name="connsiteX116" fmla="*/ 612742 w 1179281"/>
              <a:gd name="connsiteY116" fmla="*/ 962284 h 1546746"/>
              <a:gd name="connsiteX117" fmla="*/ 631595 w 1179281"/>
              <a:gd name="connsiteY117" fmla="*/ 1009418 h 1546746"/>
              <a:gd name="connsiteX118" fmla="*/ 659876 w 1179281"/>
              <a:gd name="connsiteY118" fmla="*/ 1103686 h 1546746"/>
              <a:gd name="connsiteX119" fmla="*/ 678729 w 1179281"/>
              <a:gd name="connsiteY119" fmla="*/ 1131967 h 1546746"/>
              <a:gd name="connsiteX120" fmla="*/ 688156 w 1179281"/>
              <a:gd name="connsiteY120" fmla="*/ 1160247 h 1546746"/>
              <a:gd name="connsiteX121" fmla="*/ 707010 w 1179281"/>
              <a:gd name="connsiteY121" fmla="*/ 1188528 h 1546746"/>
              <a:gd name="connsiteX122" fmla="*/ 716437 w 1179281"/>
              <a:gd name="connsiteY122" fmla="*/ 1216808 h 1546746"/>
              <a:gd name="connsiteX123" fmla="*/ 754144 w 1179281"/>
              <a:gd name="connsiteY123" fmla="*/ 1226235 h 1546746"/>
              <a:gd name="connsiteX124" fmla="*/ 838985 w 1179281"/>
              <a:gd name="connsiteY124" fmla="*/ 1273369 h 1546746"/>
              <a:gd name="connsiteX125" fmla="*/ 942680 w 1179281"/>
              <a:gd name="connsiteY125" fmla="*/ 1282796 h 1546746"/>
              <a:gd name="connsiteX126" fmla="*/ 970960 w 1179281"/>
              <a:gd name="connsiteY126" fmla="*/ 1292223 h 1546746"/>
              <a:gd name="connsiteX127" fmla="*/ 1065228 w 1179281"/>
              <a:gd name="connsiteY127" fmla="*/ 1329930 h 1546746"/>
              <a:gd name="connsiteX128" fmla="*/ 1140643 w 1179281"/>
              <a:gd name="connsiteY128" fmla="*/ 1348783 h 1546746"/>
              <a:gd name="connsiteX129" fmla="*/ 1112362 w 1179281"/>
              <a:gd name="connsiteY129" fmla="*/ 1367637 h 1546746"/>
              <a:gd name="connsiteX130" fmla="*/ 1055802 w 1179281"/>
              <a:gd name="connsiteY130" fmla="*/ 1320503 h 1546746"/>
              <a:gd name="connsiteX131" fmla="*/ 999241 w 1179281"/>
              <a:gd name="connsiteY131" fmla="*/ 1282796 h 1546746"/>
              <a:gd name="connsiteX132" fmla="*/ 942680 w 1179281"/>
              <a:gd name="connsiteY132" fmla="*/ 1226235 h 1546746"/>
              <a:gd name="connsiteX133" fmla="*/ 914400 w 1179281"/>
              <a:gd name="connsiteY133" fmla="*/ 1197954 h 1546746"/>
              <a:gd name="connsiteX134" fmla="*/ 895546 w 1179281"/>
              <a:gd name="connsiteY134" fmla="*/ 1169674 h 1546746"/>
              <a:gd name="connsiteX135" fmla="*/ 886119 w 1179281"/>
              <a:gd name="connsiteY135" fmla="*/ 1084833 h 1546746"/>
              <a:gd name="connsiteX136" fmla="*/ 876692 w 1179281"/>
              <a:gd name="connsiteY136" fmla="*/ 1056552 h 1546746"/>
              <a:gd name="connsiteX137" fmla="*/ 857839 w 1179281"/>
              <a:gd name="connsiteY137" fmla="*/ 981138 h 1546746"/>
              <a:gd name="connsiteX138" fmla="*/ 829558 w 1179281"/>
              <a:gd name="connsiteY138" fmla="*/ 896297 h 1546746"/>
              <a:gd name="connsiteX139" fmla="*/ 820131 w 1179281"/>
              <a:gd name="connsiteY139" fmla="*/ 868016 h 1546746"/>
              <a:gd name="connsiteX140" fmla="*/ 810705 w 1179281"/>
              <a:gd name="connsiteY140" fmla="*/ 792602 h 1546746"/>
              <a:gd name="connsiteX141" fmla="*/ 791851 w 1179281"/>
              <a:gd name="connsiteY141" fmla="*/ 717187 h 1546746"/>
              <a:gd name="connsiteX142" fmla="*/ 810705 w 1179281"/>
              <a:gd name="connsiteY142" fmla="*/ 368396 h 1546746"/>
              <a:gd name="connsiteX143" fmla="*/ 829558 w 1179281"/>
              <a:gd name="connsiteY143" fmla="*/ 283554 h 1546746"/>
              <a:gd name="connsiteX144" fmla="*/ 848412 w 1179281"/>
              <a:gd name="connsiteY144" fmla="*/ 255274 h 1546746"/>
              <a:gd name="connsiteX145" fmla="*/ 895546 w 1179281"/>
              <a:gd name="connsiteY145" fmla="*/ 170433 h 1546746"/>
              <a:gd name="connsiteX146" fmla="*/ 952107 w 1179281"/>
              <a:gd name="connsiteY146" fmla="*/ 132726 h 1546746"/>
              <a:gd name="connsiteX147" fmla="*/ 980387 w 1179281"/>
              <a:gd name="connsiteY147" fmla="*/ 113872 h 1546746"/>
              <a:gd name="connsiteX148" fmla="*/ 1112362 w 1179281"/>
              <a:gd name="connsiteY148" fmla="*/ 123299 h 1546746"/>
              <a:gd name="connsiteX149" fmla="*/ 1140643 w 1179281"/>
              <a:gd name="connsiteY149" fmla="*/ 132726 h 1546746"/>
              <a:gd name="connsiteX150" fmla="*/ 1168923 w 1179281"/>
              <a:gd name="connsiteY150" fmla="*/ 189286 h 1546746"/>
              <a:gd name="connsiteX151" fmla="*/ 1140643 w 1179281"/>
              <a:gd name="connsiteY151" fmla="*/ 217567 h 1546746"/>
              <a:gd name="connsiteX152" fmla="*/ 1131216 w 1179281"/>
              <a:gd name="connsiteY152" fmla="*/ 245847 h 1546746"/>
              <a:gd name="connsiteX153" fmla="*/ 1055802 w 1179281"/>
              <a:gd name="connsiteY153" fmla="*/ 283554 h 1546746"/>
              <a:gd name="connsiteX154" fmla="*/ 999241 w 1179281"/>
              <a:gd name="connsiteY154" fmla="*/ 321262 h 1546746"/>
              <a:gd name="connsiteX155" fmla="*/ 961534 w 1179281"/>
              <a:gd name="connsiteY155" fmla="*/ 377823 h 1546746"/>
              <a:gd name="connsiteX156" fmla="*/ 942680 w 1179281"/>
              <a:gd name="connsiteY156" fmla="*/ 406103 h 1546746"/>
              <a:gd name="connsiteX157" fmla="*/ 933253 w 1179281"/>
              <a:gd name="connsiteY157" fmla="*/ 660627 h 1546746"/>
              <a:gd name="connsiteX158" fmla="*/ 904973 w 1179281"/>
              <a:gd name="connsiteY158" fmla="*/ 670053 h 1546746"/>
              <a:gd name="connsiteX159" fmla="*/ 838985 w 1179281"/>
              <a:gd name="connsiteY159" fmla="*/ 698334 h 1546746"/>
              <a:gd name="connsiteX160" fmla="*/ 820131 w 1179281"/>
              <a:gd name="connsiteY160" fmla="*/ 764321 h 1546746"/>
              <a:gd name="connsiteX161" fmla="*/ 810705 w 1179281"/>
              <a:gd name="connsiteY161" fmla="*/ 802029 h 1546746"/>
              <a:gd name="connsiteX162" fmla="*/ 848412 w 1179281"/>
              <a:gd name="connsiteY162" fmla="*/ 886870 h 1546746"/>
              <a:gd name="connsiteX163" fmla="*/ 886119 w 1179281"/>
              <a:gd name="connsiteY163" fmla="*/ 934004 h 1546746"/>
              <a:gd name="connsiteX164" fmla="*/ 914400 w 1179281"/>
              <a:gd name="connsiteY164" fmla="*/ 990565 h 1546746"/>
              <a:gd name="connsiteX165" fmla="*/ 933253 w 1179281"/>
              <a:gd name="connsiteY165" fmla="*/ 1018845 h 1546746"/>
              <a:gd name="connsiteX166" fmla="*/ 952107 w 1179281"/>
              <a:gd name="connsiteY166" fmla="*/ 1084833 h 1546746"/>
              <a:gd name="connsiteX167" fmla="*/ 980387 w 1179281"/>
              <a:gd name="connsiteY167" fmla="*/ 1169674 h 1546746"/>
              <a:gd name="connsiteX168" fmla="*/ 989814 w 1179281"/>
              <a:gd name="connsiteY168" fmla="*/ 1245088 h 1546746"/>
              <a:gd name="connsiteX169" fmla="*/ 1008668 w 1179281"/>
              <a:gd name="connsiteY169" fmla="*/ 1301649 h 1546746"/>
              <a:gd name="connsiteX170" fmla="*/ 1018094 w 1179281"/>
              <a:gd name="connsiteY170" fmla="*/ 1329930 h 1546746"/>
              <a:gd name="connsiteX171" fmla="*/ 1084082 w 1179281"/>
              <a:gd name="connsiteY171" fmla="*/ 1395917 h 1546746"/>
              <a:gd name="connsiteX172" fmla="*/ 1093509 w 1179281"/>
              <a:gd name="connsiteY172" fmla="*/ 1443051 h 1546746"/>
              <a:gd name="connsiteX173" fmla="*/ 1150070 w 1179281"/>
              <a:gd name="connsiteY173" fmla="*/ 1480759 h 1546746"/>
              <a:gd name="connsiteX174" fmla="*/ 1178350 w 1179281"/>
              <a:gd name="connsiteY174" fmla="*/ 1537319 h 1546746"/>
              <a:gd name="connsiteX175" fmla="*/ 1140643 w 1179281"/>
              <a:gd name="connsiteY175" fmla="*/ 1546746 h 1546746"/>
              <a:gd name="connsiteX176" fmla="*/ 1112362 w 1179281"/>
              <a:gd name="connsiteY176" fmla="*/ 1518466 h 1546746"/>
              <a:gd name="connsiteX177" fmla="*/ 1084082 w 1179281"/>
              <a:gd name="connsiteY177" fmla="*/ 1509039 h 1546746"/>
              <a:gd name="connsiteX178" fmla="*/ 1055802 w 1179281"/>
              <a:gd name="connsiteY178" fmla="*/ 1490185 h 1546746"/>
              <a:gd name="connsiteX179" fmla="*/ 1018094 w 1179281"/>
              <a:gd name="connsiteY179" fmla="*/ 1471332 h 1546746"/>
              <a:gd name="connsiteX180" fmla="*/ 933253 w 1179281"/>
              <a:gd name="connsiteY180" fmla="*/ 1395917 h 1546746"/>
              <a:gd name="connsiteX181" fmla="*/ 914400 w 1179281"/>
              <a:gd name="connsiteY181" fmla="*/ 1367637 h 1546746"/>
              <a:gd name="connsiteX182" fmla="*/ 848412 w 1179281"/>
              <a:gd name="connsiteY182" fmla="*/ 1348783 h 1546746"/>
              <a:gd name="connsiteX183" fmla="*/ 791851 w 1179281"/>
              <a:gd name="connsiteY183" fmla="*/ 1320503 h 1546746"/>
              <a:gd name="connsiteX184" fmla="*/ 716437 w 1179281"/>
              <a:gd name="connsiteY184" fmla="*/ 1292223 h 1546746"/>
              <a:gd name="connsiteX185" fmla="*/ 659876 w 1179281"/>
              <a:gd name="connsiteY185" fmla="*/ 1263942 h 1546746"/>
              <a:gd name="connsiteX186" fmla="*/ 593888 w 1179281"/>
              <a:gd name="connsiteY186" fmla="*/ 1235662 h 1546746"/>
              <a:gd name="connsiteX187" fmla="*/ 565608 w 1179281"/>
              <a:gd name="connsiteY187" fmla="*/ 1207381 h 1546746"/>
              <a:gd name="connsiteX188" fmla="*/ 527901 w 1179281"/>
              <a:gd name="connsiteY188" fmla="*/ 1188528 h 1546746"/>
              <a:gd name="connsiteX189" fmla="*/ 499620 w 1179281"/>
              <a:gd name="connsiteY189" fmla="*/ 1169674 h 1546746"/>
              <a:gd name="connsiteX190" fmla="*/ 424206 w 1179281"/>
              <a:gd name="connsiteY190" fmla="*/ 1141394 h 1546746"/>
              <a:gd name="connsiteX191" fmla="*/ 414779 w 1179281"/>
              <a:gd name="connsiteY191" fmla="*/ 1169674 h 1546746"/>
              <a:gd name="connsiteX192" fmla="*/ 395925 w 1179281"/>
              <a:gd name="connsiteY192" fmla="*/ 1141394 h 1546746"/>
              <a:gd name="connsiteX193" fmla="*/ 386498 w 1179281"/>
              <a:gd name="connsiteY193" fmla="*/ 1094260 h 1546746"/>
              <a:gd name="connsiteX194" fmla="*/ 339364 w 1179281"/>
              <a:gd name="connsiteY194" fmla="*/ 1037699 h 1546746"/>
              <a:gd name="connsiteX195" fmla="*/ 320511 w 1179281"/>
              <a:gd name="connsiteY195" fmla="*/ 999992 h 1546746"/>
              <a:gd name="connsiteX196" fmla="*/ 311084 w 1179281"/>
              <a:gd name="connsiteY196" fmla="*/ 971711 h 1546746"/>
              <a:gd name="connsiteX197" fmla="*/ 282804 w 1179281"/>
              <a:gd name="connsiteY197" fmla="*/ 905724 h 1546746"/>
              <a:gd name="connsiteX198" fmla="*/ 292230 w 1179281"/>
              <a:gd name="connsiteY198" fmla="*/ 707761 h 1546746"/>
              <a:gd name="connsiteX199" fmla="*/ 311084 w 1179281"/>
              <a:gd name="connsiteY199" fmla="*/ 651200 h 1546746"/>
              <a:gd name="connsiteX200" fmla="*/ 320511 w 1179281"/>
              <a:gd name="connsiteY200" fmla="*/ 613493 h 1546746"/>
              <a:gd name="connsiteX201" fmla="*/ 329938 w 1179281"/>
              <a:gd name="connsiteY201" fmla="*/ 566359 h 1546746"/>
              <a:gd name="connsiteX202" fmla="*/ 358218 w 1179281"/>
              <a:gd name="connsiteY202" fmla="*/ 538078 h 1546746"/>
              <a:gd name="connsiteX203" fmla="*/ 377072 w 1179281"/>
              <a:gd name="connsiteY203" fmla="*/ 509798 h 1546746"/>
              <a:gd name="connsiteX204" fmla="*/ 386498 w 1179281"/>
              <a:gd name="connsiteY204" fmla="*/ 481517 h 1546746"/>
              <a:gd name="connsiteX205" fmla="*/ 405352 w 1179281"/>
              <a:gd name="connsiteY205" fmla="*/ 443810 h 1546746"/>
              <a:gd name="connsiteX206" fmla="*/ 377072 w 1179281"/>
              <a:gd name="connsiteY206" fmla="*/ 490944 h 1546746"/>
              <a:gd name="connsiteX207" fmla="*/ 320511 w 1179281"/>
              <a:gd name="connsiteY207" fmla="*/ 566359 h 1546746"/>
              <a:gd name="connsiteX208" fmla="*/ 254523 w 1179281"/>
              <a:gd name="connsiteY208" fmla="*/ 707761 h 1546746"/>
              <a:gd name="connsiteX209" fmla="*/ 245096 w 1179281"/>
              <a:gd name="connsiteY209" fmla="*/ 745468 h 1546746"/>
              <a:gd name="connsiteX210" fmla="*/ 216816 w 1179281"/>
              <a:gd name="connsiteY210" fmla="*/ 811455 h 1546746"/>
              <a:gd name="connsiteX211" fmla="*/ 207389 w 1179281"/>
              <a:gd name="connsiteY211" fmla="*/ 886870 h 1546746"/>
              <a:gd name="connsiteX212" fmla="*/ 188536 w 1179281"/>
              <a:gd name="connsiteY212" fmla="*/ 943431 h 1546746"/>
              <a:gd name="connsiteX213" fmla="*/ 197962 w 1179281"/>
              <a:gd name="connsiteY213" fmla="*/ 1028272 h 1546746"/>
              <a:gd name="connsiteX214" fmla="*/ 216816 w 1179281"/>
              <a:gd name="connsiteY214" fmla="*/ 999992 h 1546746"/>
              <a:gd name="connsiteX215" fmla="*/ 235670 w 1179281"/>
              <a:gd name="connsiteY215" fmla="*/ 934004 h 1546746"/>
              <a:gd name="connsiteX216" fmla="*/ 282804 w 1179281"/>
              <a:gd name="connsiteY216" fmla="*/ 726614 h 1546746"/>
              <a:gd name="connsiteX217" fmla="*/ 320511 w 1179281"/>
              <a:gd name="connsiteY217" fmla="*/ 575785 h 1546746"/>
              <a:gd name="connsiteX218" fmla="*/ 329938 w 1179281"/>
              <a:gd name="connsiteY218" fmla="*/ 538078 h 1546746"/>
              <a:gd name="connsiteX219" fmla="*/ 358218 w 1179281"/>
              <a:gd name="connsiteY219" fmla="*/ 519225 h 1546746"/>
              <a:gd name="connsiteX220" fmla="*/ 367645 w 1179281"/>
              <a:gd name="connsiteY220" fmla="*/ 453237 h 1546746"/>
              <a:gd name="connsiteX221" fmla="*/ 329938 w 1179281"/>
              <a:gd name="connsiteY221" fmla="*/ 462664 h 1546746"/>
              <a:gd name="connsiteX222" fmla="*/ 103694 w 1179281"/>
              <a:gd name="connsiteY222" fmla="*/ 660627 h 1546746"/>
              <a:gd name="connsiteX223" fmla="*/ 65987 w 1179281"/>
              <a:gd name="connsiteY223" fmla="*/ 698334 h 1546746"/>
              <a:gd name="connsiteX224" fmla="*/ 37707 w 1179281"/>
              <a:gd name="connsiteY224" fmla="*/ 754895 h 1546746"/>
              <a:gd name="connsiteX225" fmla="*/ 18853 w 1179281"/>
              <a:gd name="connsiteY225" fmla="*/ 830309 h 1546746"/>
              <a:gd name="connsiteX226" fmla="*/ 28280 w 1179281"/>
              <a:gd name="connsiteY226" fmla="*/ 886870 h 1546746"/>
              <a:gd name="connsiteX227" fmla="*/ 37707 w 1179281"/>
              <a:gd name="connsiteY227" fmla="*/ 858590 h 1546746"/>
              <a:gd name="connsiteX228" fmla="*/ 56560 w 1179281"/>
              <a:gd name="connsiteY228" fmla="*/ 820882 h 1546746"/>
              <a:gd name="connsiteX229" fmla="*/ 65987 w 1179281"/>
              <a:gd name="connsiteY229" fmla="*/ 783175 h 1546746"/>
              <a:gd name="connsiteX230" fmla="*/ 131975 w 1179281"/>
              <a:gd name="connsiteY230" fmla="*/ 651200 h 1546746"/>
              <a:gd name="connsiteX231" fmla="*/ 169682 w 1179281"/>
              <a:gd name="connsiteY231" fmla="*/ 547505 h 1546746"/>
              <a:gd name="connsiteX232" fmla="*/ 179109 w 1179281"/>
              <a:gd name="connsiteY232" fmla="*/ 519225 h 1546746"/>
              <a:gd name="connsiteX233" fmla="*/ 197962 w 1179281"/>
              <a:gd name="connsiteY233" fmla="*/ 490944 h 1546746"/>
              <a:gd name="connsiteX234" fmla="*/ 245096 w 1179281"/>
              <a:gd name="connsiteY234" fmla="*/ 406103 h 1546746"/>
              <a:gd name="connsiteX235" fmla="*/ 273377 w 1179281"/>
              <a:gd name="connsiteY235" fmla="*/ 387249 h 1546746"/>
              <a:gd name="connsiteX236" fmla="*/ 292230 w 1179281"/>
              <a:gd name="connsiteY236" fmla="*/ 349542 h 1546746"/>
              <a:gd name="connsiteX237" fmla="*/ 320511 w 1179281"/>
              <a:gd name="connsiteY237" fmla="*/ 330688 h 1546746"/>
              <a:gd name="connsiteX238" fmla="*/ 348791 w 1179281"/>
              <a:gd name="connsiteY238" fmla="*/ 302408 h 1546746"/>
              <a:gd name="connsiteX239" fmla="*/ 443059 w 1179281"/>
              <a:gd name="connsiteY239" fmla="*/ 255274 h 1546746"/>
              <a:gd name="connsiteX240" fmla="*/ 509047 w 1179281"/>
              <a:gd name="connsiteY240" fmla="*/ 217567 h 1546746"/>
              <a:gd name="connsiteX241" fmla="*/ 546754 w 1179281"/>
              <a:gd name="connsiteY241" fmla="*/ 198713 h 1546746"/>
              <a:gd name="connsiteX242" fmla="*/ 603315 w 1179281"/>
              <a:gd name="connsiteY242" fmla="*/ 189286 h 1546746"/>
              <a:gd name="connsiteX243" fmla="*/ 678729 w 1179281"/>
              <a:gd name="connsiteY243" fmla="*/ 198713 h 1546746"/>
              <a:gd name="connsiteX244" fmla="*/ 546754 w 1179281"/>
              <a:gd name="connsiteY244" fmla="*/ 264701 h 1546746"/>
              <a:gd name="connsiteX245" fmla="*/ 480767 w 1179281"/>
              <a:gd name="connsiteY245" fmla="*/ 292981 h 1546746"/>
              <a:gd name="connsiteX246" fmla="*/ 471340 w 1179281"/>
              <a:gd name="connsiteY246" fmla="*/ 292981 h 1546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179281" h="1546746">
                <a:moveTo>
                  <a:pt x="0" y="660627"/>
                </a:moveTo>
                <a:cubicBezTo>
                  <a:pt x="12569" y="644916"/>
                  <a:pt x="24111" y="628325"/>
                  <a:pt x="37707" y="613493"/>
                </a:cubicBezTo>
                <a:cubicBezTo>
                  <a:pt x="58727" y="590562"/>
                  <a:pt x="84261" y="571795"/>
                  <a:pt x="103694" y="547505"/>
                </a:cubicBezTo>
                <a:cubicBezTo>
                  <a:pt x="147609" y="492612"/>
                  <a:pt x="122314" y="506734"/>
                  <a:pt x="169682" y="490944"/>
                </a:cubicBezTo>
                <a:cubicBezTo>
                  <a:pt x="179109" y="481517"/>
                  <a:pt x="187721" y="471198"/>
                  <a:pt x="197962" y="462664"/>
                </a:cubicBezTo>
                <a:cubicBezTo>
                  <a:pt x="206666" y="455411"/>
                  <a:pt x="218232" y="451821"/>
                  <a:pt x="226243" y="443810"/>
                </a:cubicBezTo>
                <a:cubicBezTo>
                  <a:pt x="268883" y="401170"/>
                  <a:pt x="218319" y="424456"/>
                  <a:pt x="273377" y="406103"/>
                </a:cubicBezTo>
                <a:cubicBezTo>
                  <a:pt x="282804" y="396676"/>
                  <a:pt x="291624" y="386602"/>
                  <a:pt x="301657" y="377823"/>
                </a:cubicBezTo>
                <a:cubicBezTo>
                  <a:pt x="316799" y="364573"/>
                  <a:pt x="334564" y="354342"/>
                  <a:pt x="348791" y="340115"/>
                </a:cubicBezTo>
                <a:cubicBezTo>
                  <a:pt x="356802" y="332104"/>
                  <a:pt x="360392" y="320539"/>
                  <a:pt x="367645" y="311835"/>
                </a:cubicBezTo>
                <a:cubicBezTo>
                  <a:pt x="376180" y="301593"/>
                  <a:pt x="387390" y="293796"/>
                  <a:pt x="395925" y="283554"/>
                </a:cubicBezTo>
                <a:cubicBezTo>
                  <a:pt x="435202" y="236421"/>
                  <a:pt x="391214" y="270985"/>
                  <a:pt x="443059" y="236420"/>
                </a:cubicBezTo>
                <a:cubicBezTo>
                  <a:pt x="478835" y="182758"/>
                  <a:pt x="441158" y="226733"/>
                  <a:pt x="490193" y="198713"/>
                </a:cubicBezTo>
                <a:cubicBezTo>
                  <a:pt x="503834" y="190918"/>
                  <a:pt x="515116" y="179565"/>
                  <a:pt x="527901" y="170433"/>
                </a:cubicBezTo>
                <a:cubicBezTo>
                  <a:pt x="537120" y="163848"/>
                  <a:pt x="546754" y="157864"/>
                  <a:pt x="556181" y="151579"/>
                </a:cubicBezTo>
                <a:cubicBezTo>
                  <a:pt x="562466" y="142152"/>
                  <a:pt x="565608" y="129583"/>
                  <a:pt x="575035" y="123299"/>
                </a:cubicBezTo>
                <a:cubicBezTo>
                  <a:pt x="585815" y="116112"/>
                  <a:pt x="600285" y="117431"/>
                  <a:pt x="612742" y="113872"/>
                </a:cubicBezTo>
                <a:cubicBezTo>
                  <a:pt x="622296" y="111142"/>
                  <a:pt x="631595" y="107587"/>
                  <a:pt x="641022" y="104445"/>
                </a:cubicBezTo>
                <a:cubicBezTo>
                  <a:pt x="656733" y="91876"/>
                  <a:pt x="670568" y="76509"/>
                  <a:pt x="688156" y="66738"/>
                </a:cubicBezTo>
                <a:cubicBezTo>
                  <a:pt x="699481" y="60446"/>
                  <a:pt x="713216" y="60122"/>
                  <a:pt x="725863" y="57311"/>
                </a:cubicBezTo>
                <a:cubicBezTo>
                  <a:pt x="794121" y="42142"/>
                  <a:pt x="750739" y="55303"/>
                  <a:pt x="801278" y="38458"/>
                </a:cubicBezTo>
                <a:cubicBezTo>
                  <a:pt x="810705" y="32173"/>
                  <a:pt x="819425" y="24671"/>
                  <a:pt x="829558" y="19604"/>
                </a:cubicBezTo>
                <a:cubicBezTo>
                  <a:pt x="894787" y="-13011"/>
                  <a:pt x="1047795" y="18812"/>
                  <a:pt x="1065228" y="19604"/>
                </a:cubicBezTo>
                <a:cubicBezTo>
                  <a:pt x="1084082" y="22746"/>
                  <a:pt x="1103130" y="24885"/>
                  <a:pt x="1121789" y="29031"/>
                </a:cubicBezTo>
                <a:cubicBezTo>
                  <a:pt x="1131489" y="31187"/>
                  <a:pt x="1150070" y="28521"/>
                  <a:pt x="1150070" y="38458"/>
                </a:cubicBezTo>
                <a:cubicBezTo>
                  <a:pt x="1150070" y="49788"/>
                  <a:pt x="1131626" y="51690"/>
                  <a:pt x="1121789" y="57311"/>
                </a:cubicBezTo>
                <a:cubicBezTo>
                  <a:pt x="1109588" y="64283"/>
                  <a:pt x="1096419" y="69436"/>
                  <a:pt x="1084082" y="76165"/>
                </a:cubicBezTo>
                <a:cubicBezTo>
                  <a:pt x="1037967" y="101319"/>
                  <a:pt x="1018528" y="118456"/>
                  <a:pt x="970960" y="132726"/>
                </a:cubicBezTo>
                <a:cubicBezTo>
                  <a:pt x="955613" y="137330"/>
                  <a:pt x="939537" y="139010"/>
                  <a:pt x="923826" y="142152"/>
                </a:cubicBezTo>
                <a:cubicBezTo>
                  <a:pt x="914399" y="151579"/>
                  <a:pt x="906638" y="163038"/>
                  <a:pt x="895546" y="170433"/>
                </a:cubicBezTo>
                <a:cubicBezTo>
                  <a:pt x="887278" y="175945"/>
                  <a:pt x="876399" y="175946"/>
                  <a:pt x="867265" y="179860"/>
                </a:cubicBezTo>
                <a:cubicBezTo>
                  <a:pt x="785719" y="214808"/>
                  <a:pt x="867604" y="186031"/>
                  <a:pt x="801278" y="208140"/>
                </a:cubicBezTo>
                <a:cubicBezTo>
                  <a:pt x="788709" y="217567"/>
                  <a:pt x="775500" y="226195"/>
                  <a:pt x="763571" y="236420"/>
                </a:cubicBezTo>
                <a:cubicBezTo>
                  <a:pt x="753449" y="245096"/>
                  <a:pt x="746595" y="257635"/>
                  <a:pt x="735290" y="264701"/>
                </a:cubicBezTo>
                <a:cubicBezTo>
                  <a:pt x="639217" y="324746"/>
                  <a:pt x="733588" y="240572"/>
                  <a:pt x="650449" y="311835"/>
                </a:cubicBezTo>
                <a:cubicBezTo>
                  <a:pt x="640327" y="320511"/>
                  <a:pt x="632410" y="331581"/>
                  <a:pt x="622169" y="340115"/>
                </a:cubicBezTo>
                <a:cubicBezTo>
                  <a:pt x="613465" y="347368"/>
                  <a:pt x="602356" y="351442"/>
                  <a:pt x="593888" y="358969"/>
                </a:cubicBezTo>
                <a:cubicBezTo>
                  <a:pt x="472083" y="467240"/>
                  <a:pt x="590557" y="375608"/>
                  <a:pt x="499620" y="443810"/>
                </a:cubicBezTo>
                <a:cubicBezTo>
                  <a:pt x="487051" y="462664"/>
                  <a:pt x="475824" y="482485"/>
                  <a:pt x="461913" y="500371"/>
                </a:cubicBezTo>
                <a:cubicBezTo>
                  <a:pt x="453728" y="510894"/>
                  <a:pt x="441817" y="518128"/>
                  <a:pt x="433632" y="528651"/>
                </a:cubicBezTo>
                <a:cubicBezTo>
                  <a:pt x="374410" y="604793"/>
                  <a:pt x="422394" y="567566"/>
                  <a:pt x="367645" y="604066"/>
                </a:cubicBezTo>
                <a:cubicBezTo>
                  <a:pt x="337294" y="695116"/>
                  <a:pt x="385968" y="553541"/>
                  <a:pt x="339364" y="670053"/>
                </a:cubicBezTo>
                <a:cubicBezTo>
                  <a:pt x="331983" y="688505"/>
                  <a:pt x="320511" y="726614"/>
                  <a:pt x="320511" y="726614"/>
                </a:cubicBezTo>
                <a:cubicBezTo>
                  <a:pt x="315971" y="772017"/>
                  <a:pt x="313989" y="822797"/>
                  <a:pt x="301657" y="868016"/>
                </a:cubicBezTo>
                <a:cubicBezTo>
                  <a:pt x="296428" y="887189"/>
                  <a:pt x="289088" y="905723"/>
                  <a:pt x="282804" y="924577"/>
                </a:cubicBezTo>
                <a:cubicBezTo>
                  <a:pt x="279662" y="934004"/>
                  <a:pt x="277821" y="943970"/>
                  <a:pt x="273377" y="952858"/>
                </a:cubicBezTo>
                <a:cubicBezTo>
                  <a:pt x="254298" y="991015"/>
                  <a:pt x="252797" y="987201"/>
                  <a:pt x="245096" y="1028272"/>
                </a:cubicBezTo>
                <a:cubicBezTo>
                  <a:pt x="238051" y="1065845"/>
                  <a:pt x="238332" y="1105128"/>
                  <a:pt x="226243" y="1141394"/>
                </a:cubicBezTo>
                <a:cubicBezTo>
                  <a:pt x="223101" y="1150821"/>
                  <a:pt x="206879" y="1169674"/>
                  <a:pt x="216816" y="1169674"/>
                </a:cubicBezTo>
                <a:cubicBezTo>
                  <a:pt x="228146" y="1169674"/>
                  <a:pt x="230049" y="1151231"/>
                  <a:pt x="235670" y="1141394"/>
                </a:cubicBezTo>
                <a:cubicBezTo>
                  <a:pt x="277080" y="1068926"/>
                  <a:pt x="228727" y="1138079"/>
                  <a:pt x="282804" y="1065979"/>
                </a:cubicBezTo>
                <a:cubicBezTo>
                  <a:pt x="299957" y="997360"/>
                  <a:pt x="281139" y="1054669"/>
                  <a:pt x="329938" y="971711"/>
                </a:cubicBezTo>
                <a:cubicBezTo>
                  <a:pt x="349901" y="937775"/>
                  <a:pt x="363919" y="900271"/>
                  <a:pt x="386498" y="868016"/>
                </a:cubicBezTo>
                <a:cubicBezTo>
                  <a:pt x="430119" y="805700"/>
                  <a:pt x="484513" y="751386"/>
                  <a:pt x="527901" y="688907"/>
                </a:cubicBezTo>
                <a:cubicBezTo>
                  <a:pt x="563252" y="638002"/>
                  <a:pt x="588655" y="580783"/>
                  <a:pt x="622169" y="528651"/>
                </a:cubicBezTo>
                <a:cubicBezTo>
                  <a:pt x="645281" y="492700"/>
                  <a:pt x="673370" y="460176"/>
                  <a:pt x="697583" y="424957"/>
                </a:cubicBezTo>
                <a:cubicBezTo>
                  <a:pt x="707963" y="409859"/>
                  <a:pt x="717669" y="394211"/>
                  <a:pt x="725863" y="377823"/>
                </a:cubicBezTo>
                <a:cubicBezTo>
                  <a:pt x="741198" y="347153"/>
                  <a:pt x="727127" y="348279"/>
                  <a:pt x="754144" y="321262"/>
                </a:cubicBezTo>
                <a:cubicBezTo>
                  <a:pt x="765254" y="310152"/>
                  <a:pt x="778980" y="301991"/>
                  <a:pt x="791851" y="292981"/>
                </a:cubicBezTo>
                <a:cubicBezTo>
                  <a:pt x="810414" y="279987"/>
                  <a:pt x="848412" y="255274"/>
                  <a:pt x="848412" y="255274"/>
                </a:cubicBezTo>
                <a:cubicBezTo>
                  <a:pt x="865507" y="306557"/>
                  <a:pt x="857584" y="262493"/>
                  <a:pt x="838985" y="330688"/>
                </a:cubicBezTo>
                <a:cubicBezTo>
                  <a:pt x="833956" y="349128"/>
                  <a:pt x="833704" y="368590"/>
                  <a:pt x="829558" y="387249"/>
                </a:cubicBezTo>
                <a:cubicBezTo>
                  <a:pt x="827402" y="396949"/>
                  <a:pt x="822541" y="405890"/>
                  <a:pt x="820131" y="415530"/>
                </a:cubicBezTo>
                <a:cubicBezTo>
                  <a:pt x="806751" y="469051"/>
                  <a:pt x="811089" y="475945"/>
                  <a:pt x="801278" y="538078"/>
                </a:cubicBezTo>
                <a:cubicBezTo>
                  <a:pt x="795799" y="572780"/>
                  <a:pt x="788709" y="607208"/>
                  <a:pt x="782424" y="641773"/>
                </a:cubicBezTo>
                <a:cubicBezTo>
                  <a:pt x="781907" y="650052"/>
                  <a:pt x="769927" y="864516"/>
                  <a:pt x="763571" y="896297"/>
                </a:cubicBezTo>
                <a:cubicBezTo>
                  <a:pt x="760815" y="910077"/>
                  <a:pt x="751002" y="921435"/>
                  <a:pt x="744717" y="934004"/>
                </a:cubicBezTo>
                <a:cubicBezTo>
                  <a:pt x="747859" y="1003134"/>
                  <a:pt x="746772" y="1072586"/>
                  <a:pt x="754144" y="1141394"/>
                </a:cubicBezTo>
                <a:cubicBezTo>
                  <a:pt x="757176" y="1169696"/>
                  <a:pt x="773035" y="1203656"/>
                  <a:pt x="791851" y="1226235"/>
                </a:cubicBezTo>
                <a:cubicBezTo>
                  <a:pt x="800385" y="1236476"/>
                  <a:pt x="809283" y="1246766"/>
                  <a:pt x="820131" y="1254515"/>
                </a:cubicBezTo>
                <a:cubicBezTo>
                  <a:pt x="831566" y="1262683"/>
                  <a:pt x="846404" y="1265201"/>
                  <a:pt x="857839" y="1273369"/>
                </a:cubicBezTo>
                <a:cubicBezTo>
                  <a:pt x="919626" y="1317502"/>
                  <a:pt x="853734" y="1290854"/>
                  <a:pt x="914400" y="1311076"/>
                </a:cubicBezTo>
                <a:cubicBezTo>
                  <a:pt x="977986" y="1374664"/>
                  <a:pt x="945665" y="1359205"/>
                  <a:pt x="999241" y="1377064"/>
                </a:cubicBezTo>
                <a:cubicBezTo>
                  <a:pt x="1002383" y="1386491"/>
                  <a:pt x="1008668" y="1395407"/>
                  <a:pt x="1008668" y="1405344"/>
                </a:cubicBezTo>
                <a:cubicBezTo>
                  <a:pt x="1008668" y="1433535"/>
                  <a:pt x="988513" y="1448161"/>
                  <a:pt x="961534" y="1452478"/>
                </a:cubicBezTo>
                <a:cubicBezTo>
                  <a:pt x="896080" y="1462951"/>
                  <a:pt x="829559" y="1465047"/>
                  <a:pt x="763571" y="1471332"/>
                </a:cubicBezTo>
                <a:cubicBezTo>
                  <a:pt x="678730" y="1468190"/>
                  <a:pt x="593636" y="1469156"/>
                  <a:pt x="509047" y="1461905"/>
                </a:cubicBezTo>
                <a:cubicBezTo>
                  <a:pt x="480429" y="1459452"/>
                  <a:pt x="436573" y="1444031"/>
                  <a:pt x="405352" y="1433625"/>
                </a:cubicBezTo>
                <a:cubicBezTo>
                  <a:pt x="392783" y="1424198"/>
                  <a:pt x="380968" y="1413671"/>
                  <a:pt x="367645" y="1405344"/>
                </a:cubicBezTo>
                <a:cubicBezTo>
                  <a:pt x="355729" y="1397896"/>
                  <a:pt x="340514" y="1395745"/>
                  <a:pt x="329938" y="1386491"/>
                </a:cubicBezTo>
                <a:cubicBezTo>
                  <a:pt x="314796" y="1373242"/>
                  <a:pt x="306457" y="1353584"/>
                  <a:pt x="292230" y="1339357"/>
                </a:cubicBezTo>
                <a:cubicBezTo>
                  <a:pt x="284219" y="1331346"/>
                  <a:pt x="272371" y="1328082"/>
                  <a:pt x="263950" y="1320503"/>
                </a:cubicBezTo>
                <a:cubicBezTo>
                  <a:pt x="204643" y="1267126"/>
                  <a:pt x="207641" y="1267420"/>
                  <a:pt x="169682" y="1216808"/>
                </a:cubicBezTo>
                <a:cubicBezTo>
                  <a:pt x="148446" y="1153103"/>
                  <a:pt x="175609" y="1230144"/>
                  <a:pt x="131975" y="1131967"/>
                </a:cubicBezTo>
                <a:cubicBezTo>
                  <a:pt x="127939" y="1122886"/>
                  <a:pt x="125403" y="1113204"/>
                  <a:pt x="122548" y="1103686"/>
                </a:cubicBezTo>
                <a:cubicBezTo>
                  <a:pt x="115975" y="1081775"/>
                  <a:pt x="110421" y="1059563"/>
                  <a:pt x="103694" y="1037699"/>
                </a:cubicBezTo>
                <a:cubicBezTo>
                  <a:pt x="97850" y="1018704"/>
                  <a:pt x="91125" y="999992"/>
                  <a:pt x="84841" y="981138"/>
                </a:cubicBezTo>
                <a:cubicBezTo>
                  <a:pt x="94076" y="861085"/>
                  <a:pt x="90507" y="882082"/>
                  <a:pt x="103694" y="783175"/>
                </a:cubicBezTo>
                <a:cubicBezTo>
                  <a:pt x="106630" y="761151"/>
                  <a:pt x="107732" y="738743"/>
                  <a:pt x="113121" y="717187"/>
                </a:cubicBezTo>
                <a:cubicBezTo>
                  <a:pt x="126626" y="663169"/>
                  <a:pt x="160255" y="556932"/>
                  <a:pt x="160255" y="556932"/>
                </a:cubicBezTo>
                <a:cubicBezTo>
                  <a:pt x="160727" y="553152"/>
                  <a:pt x="176370" y="424433"/>
                  <a:pt x="179109" y="415530"/>
                </a:cubicBezTo>
                <a:cubicBezTo>
                  <a:pt x="185308" y="395383"/>
                  <a:pt x="198556" y="378108"/>
                  <a:pt x="207389" y="358969"/>
                </a:cubicBezTo>
                <a:cubicBezTo>
                  <a:pt x="217417" y="337241"/>
                  <a:pt x="228102" y="315684"/>
                  <a:pt x="235670" y="292981"/>
                </a:cubicBezTo>
                <a:cubicBezTo>
                  <a:pt x="289753" y="130731"/>
                  <a:pt x="225947" y="272290"/>
                  <a:pt x="273377" y="189286"/>
                </a:cubicBezTo>
                <a:cubicBezTo>
                  <a:pt x="280349" y="177085"/>
                  <a:pt x="283085" y="162248"/>
                  <a:pt x="292230" y="151579"/>
                </a:cubicBezTo>
                <a:cubicBezTo>
                  <a:pt x="302455" y="139650"/>
                  <a:pt x="318312" y="133868"/>
                  <a:pt x="329938" y="123299"/>
                </a:cubicBezTo>
                <a:cubicBezTo>
                  <a:pt x="352955" y="102374"/>
                  <a:pt x="373929" y="79307"/>
                  <a:pt x="395925" y="57311"/>
                </a:cubicBezTo>
                <a:cubicBezTo>
                  <a:pt x="416770" y="36466"/>
                  <a:pt x="426241" y="23300"/>
                  <a:pt x="452486" y="10177"/>
                </a:cubicBezTo>
                <a:cubicBezTo>
                  <a:pt x="461374" y="5733"/>
                  <a:pt x="471340" y="3892"/>
                  <a:pt x="480767" y="750"/>
                </a:cubicBezTo>
                <a:cubicBezTo>
                  <a:pt x="645742" y="6072"/>
                  <a:pt x="697085" y="-12859"/>
                  <a:pt x="810705" y="19604"/>
                </a:cubicBezTo>
                <a:cubicBezTo>
                  <a:pt x="820259" y="22334"/>
                  <a:pt x="829558" y="25889"/>
                  <a:pt x="838985" y="29031"/>
                </a:cubicBezTo>
                <a:cubicBezTo>
                  <a:pt x="848412" y="38458"/>
                  <a:pt x="858731" y="47070"/>
                  <a:pt x="867265" y="57311"/>
                </a:cubicBezTo>
                <a:cubicBezTo>
                  <a:pt x="874518" y="66015"/>
                  <a:pt x="878108" y="77581"/>
                  <a:pt x="886119" y="85592"/>
                </a:cubicBezTo>
                <a:cubicBezTo>
                  <a:pt x="894130" y="93603"/>
                  <a:pt x="904973" y="98161"/>
                  <a:pt x="914400" y="104445"/>
                </a:cubicBezTo>
                <a:cubicBezTo>
                  <a:pt x="920684" y="113872"/>
                  <a:pt x="932499" y="121421"/>
                  <a:pt x="933253" y="132726"/>
                </a:cubicBezTo>
                <a:cubicBezTo>
                  <a:pt x="935770" y="170480"/>
                  <a:pt x="931246" y="208744"/>
                  <a:pt x="923826" y="245847"/>
                </a:cubicBezTo>
                <a:cubicBezTo>
                  <a:pt x="918070" y="274625"/>
                  <a:pt x="899400" y="277361"/>
                  <a:pt x="876692" y="283554"/>
                </a:cubicBezTo>
                <a:cubicBezTo>
                  <a:pt x="768473" y="313068"/>
                  <a:pt x="836039" y="288503"/>
                  <a:pt x="754144" y="321262"/>
                </a:cubicBezTo>
                <a:cubicBezTo>
                  <a:pt x="744717" y="330689"/>
                  <a:pt x="736711" y="341793"/>
                  <a:pt x="725863" y="349542"/>
                </a:cubicBezTo>
                <a:cubicBezTo>
                  <a:pt x="714428" y="357710"/>
                  <a:pt x="700357" y="361424"/>
                  <a:pt x="688156" y="368396"/>
                </a:cubicBezTo>
                <a:cubicBezTo>
                  <a:pt x="678319" y="374017"/>
                  <a:pt x="669303" y="380965"/>
                  <a:pt x="659876" y="387249"/>
                </a:cubicBezTo>
                <a:cubicBezTo>
                  <a:pt x="636178" y="458342"/>
                  <a:pt x="668147" y="370705"/>
                  <a:pt x="631595" y="443810"/>
                </a:cubicBezTo>
                <a:cubicBezTo>
                  <a:pt x="627151" y="452698"/>
                  <a:pt x="624784" y="462504"/>
                  <a:pt x="622169" y="472091"/>
                </a:cubicBezTo>
                <a:cubicBezTo>
                  <a:pt x="615351" y="497090"/>
                  <a:pt x="611509" y="522923"/>
                  <a:pt x="603315" y="547505"/>
                </a:cubicBezTo>
                <a:cubicBezTo>
                  <a:pt x="589791" y="588076"/>
                  <a:pt x="596298" y="566145"/>
                  <a:pt x="584461" y="613493"/>
                </a:cubicBezTo>
                <a:cubicBezTo>
                  <a:pt x="587603" y="698334"/>
                  <a:pt x="588752" y="783272"/>
                  <a:pt x="593888" y="868016"/>
                </a:cubicBezTo>
                <a:cubicBezTo>
                  <a:pt x="594920" y="885036"/>
                  <a:pt x="605814" y="941498"/>
                  <a:pt x="612742" y="962284"/>
                </a:cubicBezTo>
                <a:cubicBezTo>
                  <a:pt x="618093" y="978337"/>
                  <a:pt x="626244" y="993365"/>
                  <a:pt x="631595" y="1009418"/>
                </a:cubicBezTo>
                <a:cubicBezTo>
                  <a:pt x="640378" y="1035768"/>
                  <a:pt x="645305" y="1081829"/>
                  <a:pt x="659876" y="1103686"/>
                </a:cubicBezTo>
                <a:cubicBezTo>
                  <a:pt x="666160" y="1113113"/>
                  <a:pt x="673662" y="1121833"/>
                  <a:pt x="678729" y="1131967"/>
                </a:cubicBezTo>
                <a:cubicBezTo>
                  <a:pt x="683173" y="1140855"/>
                  <a:pt x="683712" y="1151359"/>
                  <a:pt x="688156" y="1160247"/>
                </a:cubicBezTo>
                <a:cubicBezTo>
                  <a:pt x="693223" y="1170381"/>
                  <a:pt x="701943" y="1178394"/>
                  <a:pt x="707010" y="1188528"/>
                </a:cubicBezTo>
                <a:cubicBezTo>
                  <a:pt x="711454" y="1197416"/>
                  <a:pt x="708678" y="1210601"/>
                  <a:pt x="716437" y="1216808"/>
                </a:cubicBezTo>
                <a:cubicBezTo>
                  <a:pt x="726554" y="1224901"/>
                  <a:pt x="741575" y="1223093"/>
                  <a:pt x="754144" y="1226235"/>
                </a:cubicBezTo>
                <a:cubicBezTo>
                  <a:pt x="777694" y="1241935"/>
                  <a:pt x="807310" y="1268844"/>
                  <a:pt x="838985" y="1273369"/>
                </a:cubicBezTo>
                <a:cubicBezTo>
                  <a:pt x="873344" y="1278277"/>
                  <a:pt x="908115" y="1279654"/>
                  <a:pt x="942680" y="1282796"/>
                </a:cubicBezTo>
                <a:cubicBezTo>
                  <a:pt x="952107" y="1285938"/>
                  <a:pt x="961827" y="1288309"/>
                  <a:pt x="970960" y="1292223"/>
                </a:cubicBezTo>
                <a:cubicBezTo>
                  <a:pt x="1025562" y="1315623"/>
                  <a:pt x="996583" y="1312770"/>
                  <a:pt x="1065228" y="1329930"/>
                </a:cubicBezTo>
                <a:lnTo>
                  <a:pt x="1140643" y="1348783"/>
                </a:lnTo>
                <a:cubicBezTo>
                  <a:pt x="1131216" y="1355068"/>
                  <a:pt x="1123692" y="1367637"/>
                  <a:pt x="1112362" y="1367637"/>
                </a:cubicBezTo>
                <a:cubicBezTo>
                  <a:pt x="1097927" y="1367637"/>
                  <a:pt x="1062751" y="1325907"/>
                  <a:pt x="1055802" y="1320503"/>
                </a:cubicBezTo>
                <a:cubicBezTo>
                  <a:pt x="1037916" y="1306592"/>
                  <a:pt x="1015263" y="1298818"/>
                  <a:pt x="999241" y="1282796"/>
                </a:cubicBezTo>
                <a:lnTo>
                  <a:pt x="942680" y="1226235"/>
                </a:lnTo>
                <a:cubicBezTo>
                  <a:pt x="933253" y="1216808"/>
                  <a:pt x="921795" y="1209046"/>
                  <a:pt x="914400" y="1197954"/>
                </a:cubicBezTo>
                <a:lnTo>
                  <a:pt x="895546" y="1169674"/>
                </a:lnTo>
                <a:cubicBezTo>
                  <a:pt x="892404" y="1141394"/>
                  <a:pt x="890797" y="1112900"/>
                  <a:pt x="886119" y="1084833"/>
                </a:cubicBezTo>
                <a:cubicBezTo>
                  <a:pt x="884485" y="1075031"/>
                  <a:pt x="879307" y="1066139"/>
                  <a:pt x="876692" y="1056552"/>
                </a:cubicBezTo>
                <a:cubicBezTo>
                  <a:pt x="869874" y="1031553"/>
                  <a:pt x="866033" y="1005720"/>
                  <a:pt x="857839" y="981138"/>
                </a:cubicBezTo>
                <a:lnTo>
                  <a:pt x="829558" y="896297"/>
                </a:lnTo>
                <a:lnTo>
                  <a:pt x="820131" y="868016"/>
                </a:lnTo>
                <a:cubicBezTo>
                  <a:pt x="816989" y="842878"/>
                  <a:pt x="815374" y="817502"/>
                  <a:pt x="810705" y="792602"/>
                </a:cubicBezTo>
                <a:cubicBezTo>
                  <a:pt x="805930" y="767134"/>
                  <a:pt x="791851" y="717187"/>
                  <a:pt x="791851" y="717187"/>
                </a:cubicBezTo>
                <a:cubicBezTo>
                  <a:pt x="799964" y="473816"/>
                  <a:pt x="788423" y="513235"/>
                  <a:pt x="810705" y="368396"/>
                </a:cubicBezTo>
                <a:cubicBezTo>
                  <a:pt x="813924" y="347475"/>
                  <a:pt x="818163" y="306343"/>
                  <a:pt x="829558" y="283554"/>
                </a:cubicBezTo>
                <a:cubicBezTo>
                  <a:pt x="834625" y="273421"/>
                  <a:pt x="843345" y="265407"/>
                  <a:pt x="848412" y="255274"/>
                </a:cubicBezTo>
                <a:cubicBezTo>
                  <a:pt x="865603" y="220893"/>
                  <a:pt x="850962" y="200155"/>
                  <a:pt x="895546" y="170433"/>
                </a:cubicBezTo>
                <a:lnTo>
                  <a:pt x="952107" y="132726"/>
                </a:lnTo>
                <a:lnTo>
                  <a:pt x="980387" y="113872"/>
                </a:lnTo>
                <a:cubicBezTo>
                  <a:pt x="1024379" y="117014"/>
                  <a:pt x="1068560" y="118146"/>
                  <a:pt x="1112362" y="123299"/>
                </a:cubicBezTo>
                <a:cubicBezTo>
                  <a:pt x="1122231" y="124460"/>
                  <a:pt x="1132884" y="126518"/>
                  <a:pt x="1140643" y="132726"/>
                </a:cubicBezTo>
                <a:cubicBezTo>
                  <a:pt x="1157255" y="146015"/>
                  <a:pt x="1162713" y="170657"/>
                  <a:pt x="1168923" y="189286"/>
                </a:cubicBezTo>
                <a:cubicBezTo>
                  <a:pt x="1159496" y="198713"/>
                  <a:pt x="1148038" y="206474"/>
                  <a:pt x="1140643" y="217567"/>
                </a:cubicBezTo>
                <a:cubicBezTo>
                  <a:pt x="1135131" y="225835"/>
                  <a:pt x="1139060" y="239747"/>
                  <a:pt x="1131216" y="245847"/>
                </a:cubicBezTo>
                <a:cubicBezTo>
                  <a:pt x="1109031" y="263102"/>
                  <a:pt x="1079187" y="267964"/>
                  <a:pt x="1055802" y="283554"/>
                </a:cubicBezTo>
                <a:lnTo>
                  <a:pt x="999241" y="321262"/>
                </a:lnTo>
                <a:lnTo>
                  <a:pt x="961534" y="377823"/>
                </a:lnTo>
                <a:lnTo>
                  <a:pt x="942680" y="406103"/>
                </a:lnTo>
                <a:cubicBezTo>
                  <a:pt x="939538" y="490944"/>
                  <a:pt x="945260" y="576581"/>
                  <a:pt x="933253" y="660627"/>
                </a:cubicBezTo>
                <a:cubicBezTo>
                  <a:pt x="931848" y="670464"/>
                  <a:pt x="913861" y="665609"/>
                  <a:pt x="904973" y="670053"/>
                </a:cubicBezTo>
                <a:cubicBezTo>
                  <a:pt x="839868" y="702605"/>
                  <a:pt x="917465" y="678714"/>
                  <a:pt x="838985" y="698334"/>
                </a:cubicBezTo>
                <a:cubicBezTo>
                  <a:pt x="809498" y="816280"/>
                  <a:pt x="847192" y="669603"/>
                  <a:pt x="820131" y="764321"/>
                </a:cubicBezTo>
                <a:cubicBezTo>
                  <a:pt x="816572" y="776779"/>
                  <a:pt x="813847" y="789460"/>
                  <a:pt x="810705" y="802029"/>
                </a:cubicBezTo>
                <a:cubicBezTo>
                  <a:pt x="831036" y="944360"/>
                  <a:pt x="796900" y="822481"/>
                  <a:pt x="848412" y="886870"/>
                </a:cubicBezTo>
                <a:cubicBezTo>
                  <a:pt x="900453" y="951920"/>
                  <a:pt x="805069" y="879969"/>
                  <a:pt x="886119" y="934004"/>
                </a:cubicBezTo>
                <a:cubicBezTo>
                  <a:pt x="940145" y="1015040"/>
                  <a:pt x="875376" y="912516"/>
                  <a:pt x="914400" y="990565"/>
                </a:cubicBezTo>
                <a:cubicBezTo>
                  <a:pt x="919467" y="1000698"/>
                  <a:pt x="928186" y="1008712"/>
                  <a:pt x="933253" y="1018845"/>
                </a:cubicBezTo>
                <a:cubicBezTo>
                  <a:pt x="942331" y="1037001"/>
                  <a:pt x="946067" y="1066711"/>
                  <a:pt x="952107" y="1084833"/>
                </a:cubicBezTo>
                <a:cubicBezTo>
                  <a:pt x="967933" y="1132312"/>
                  <a:pt x="972857" y="1124497"/>
                  <a:pt x="980387" y="1169674"/>
                </a:cubicBezTo>
                <a:cubicBezTo>
                  <a:pt x="984552" y="1194663"/>
                  <a:pt x="984506" y="1220317"/>
                  <a:pt x="989814" y="1245088"/>
                </a:cubicBezTo>
                <a:cubicBezTo>
                  <a:pt x="993978" y="1264520"/>
                  <a:pt x="1002384" y="1282795"/>
                  <a:pt x="1008668" y="1301649"/>
                </a:cubicBezTo>
                <a:cubicBezTo>
                  <a:pt x="1011810" y="1311076"/>
                  <a:pt x="1011068" y="1322904"/>
                  <a:pt x="1018094" y="1329930"/>
                </a:cubicBezTo>
                <a:lnTo>
                  <a:pt x="1084082" y="1395917"/>
                </a:lnTo>
                <a:cubicBezTo>
                  <a:pt x="1087224" y="1411628"/>
                  <a:pt x="1083672" y="1430404"/>
                  <a:pt x="1093509" y="1443051"/>
                </a:cubicBezTo>
                <a:cubicBezTo>
                  <a:pt x="1107421" y="1460937"/>
                  <a:pt x="1150070" y="1480759"/>
                  <a:pt x="1150070" y="1480759"/>
                </a:cubicBezTo>
                <a:cubicBezTo>
                  <a:pt x="1151749" y="1483278"/>
                  <a:pt x="1185237" y="1528136"/>
                  <a:pt x="1178350" y="1537319"/>
                </a:cubicBezTo>
                <a:cubicBezTo>
                  <a:pt x="1170577" y="1547684"/>
                  <a:pt x="1153212" y="1543604"/>
                  <a:pt x="1140643" y="1546746"/>
                </a:cubicBezTo>
                <a:cubicBezTo>
                  <a:pt x="1131216" y="1537319"/>
                  <a:pt x="1123455" y="1525861"/>
                  <a:pt x="1112362" y="1518466"/>
                </a:cubicBezTo>
                <a:cubicBezTo>
                  <a:pt x="1104094" y="1512954"/>
                  <a:pt x="1092970" y="1513483"/>
                  <a:pt x="1084082" y="1509039"/>
                </a:cubicBezTo>
                <a:cubicBezTo>
                  <a:pt x="1073949" y="1503972"/>
                  <a:pt x="1065639" y="1495806"/>
                  <a:pt x="1055802" y="1490185"/>
                </a:cubicBezTo>
                <a:cubicBezTo>
                  <a:pt x="1043601" y="1483213"/>
                  <a:pt x="1030663" y="1477616"/>
                  <a:pt x="1018094" y="1471332"/>
                </a:cubicBezTo>
                <a:cubicBezTo>
                  <a:pt x="953523" y="1406760"/>
                  <a:pt x="983719" y="1429561"/>
                  <a:pt x="933253" y="1395917"/>
                </a:cubicBezTo>
                <a:cubicBezTo>
                  <a:pt x="926969" y="1386490"/>
                  <a:pt x="923247" y="1374714"/>
                  <a:pt x="914400" y="1367637"/>
                </a:cubicBezTo>
                <a:cubicBezTo>
                  <a:pt x="907545" y="1362153"/>
                  <a:pt x="851799" y="1350138"/>
                  <a:pt x="848412" y="1348783"/>
                </a:cubicBezTo>
                <a:cubicBezTo>
                  <a:pt x="828841" y="1340955"/>
                  <a:pt x="811226" y="1328806"/>
                  <a:pt x="791851" y="1320503"/>
                </a:cubicBezTo>
                <a:cubicBezTo>
                  <a:pt x="767174" y="1309927"/>
                  <a:pt x="741114" y="1302799"/>
                  <a:pt x="716437" y="1292223"/>
                </a:cubicBezTo>
                <a:cubicBezTo>
                  <a:pt x="697062" y="1283919"/>
                  <a:pt x="679015" y="1272775"/>
                  <a:pt x="659876" y="1263942"/>
                </a:cubicBezTo>
                <a:cubicBezTo>
                  <a:pt x="638148" y="1253914"/>
                  <a:pt x="615884" y="1245089"/>
                  <a:pt x="593888" y="1235662"/>
                </a:cubicBezTo>
                <a:cubicBezTo>
                  <a:pt x="584461" y="1226235"/>
                  <a:pt x="576456" y="1215130"/>
                  <a:pt x="565608" y="1207381"/>
                </a:cubicBezTo>
                <a:cubicBezTo>
                  <a:pt x="554173" y="1199213"/>
                  <a:pt x="540102" y="1195500"/>
                  <a:pt x="527901" y="1188528"/>
                </a:cubicBezTo>
                <a:cubicBezTo>
                  <a:pt x="518064" y="1182907"/>
                  <a:pt x="509754" y="1174741"/>
                  <a:pt x="499620" y="1169674"/>
                </a:cubicBezTo>
                <a:cubicBezTo>
                  <a:pt x="477069" y="1158399"/>
                  <a:pt x="448687" y="1149554"/>
                  <a:pt x="424206" y="1141394"/>
                </a:cubicBezTo>
                <a:cubicBezTo>
                  <a:pt x="421064" y="1150821"/>
                  <a:pt x="424716" y="1169674"/>
                  <a:pt x="414779" y="1169674"/>
                </a:cubicBezTo>
                <a:cubicBezTo>
                  <a:pt x="403449" y="1169674"/>
                  <a:pt x="399903" y="1152002"/>
                  <a:pt x="395925" y="1141394"/>
                </a:cubicBezTo>
                <a:cubicBezTo>
                  <a:pt x="390299" y="1126392"/>
                  <a:pt x="392124" y="1109262"/>
                  <a:pt x="386498" y="1094260"/>
                </a:cubicBezTo>
                <a:cubicBezTo>
                  <a:pt x="378622" y="1073258"/>
                  <a:pt x="354038" y="1052373"/>
                  <a:pt x="339364" y="1037699"/>
                </a:cubicBezTo>
                <a:cubicBezTo>
                  <a:pt x="333080" y="1025130"/>
                  <a:pt x="326046" y="1012908"/>
                  <a:pt x="320511" y="999992"/>
                </a:cubicBezTo>
                <a:cubicBezTo>
                  <a:pt x="316597" y="990858"/>
                  <a:pt x="314998" y="980844"/>
                  <a:pt x="311084" y="971711"/>
                </a:cubicBezTo>
                <a:cubicBezTo>
                  <a:pt x="276141" y="890178"/>
                  <a:pt x="304908" y="972040"/>
                  <a:pt x="282804" y="905724"/>
                </a:cubicBezTo>
                <a:cubicBezTo>
                  <a:pt x="285946" y="839736"/>
                  <a:pt x="284935" y="773419"/>
                  <a:pt x="292230" y="707761"/>
                </a:cubicBezTo>
                <a:cubicBezTo>
                  <a:pt x="294425" y="688009"/>
                  <a:pt x="305373" y="670235"/>
                  <a:pt x="311084" y="651200"/>
                </a:cubicBezTo>
                <a:cubicBezTo>
                  <a:pt x="314807" y="638791"/>
                  <a:pt x="317700" y="626140"/>
                  <a:pt x="320511" y="613493"/>
                </a:cubicBezTo>
                <a:cubicBezTo>
                  <a:pt x="323987" y="597852"/>
                  <a:pt x="322773" y="580690"/>
                  <a:pt x="329938" y="566359"/>
                </a:cubicBezTo>
                <a:cubicBezTo>
                  <a:pt x="335900" y="554435"/>
                  <a:pt x="349683" y="548320"/>
                  <a:pt x="358218" y="538078"/>
                </a:cubicBezTo>
                <a:cubicBezTo>
                  <a:pt x="365471" y="529374"/>
                  <a:pt x="370787" y="519225"/>
                  <a:pt x="377072" y="509798"/>
                </a:cubicBezTo>
                <a:cubicBezTo>
                  <a:pt x="380214" y="500371"/>
                  <a:pt x="382584" y="490650"/>
                  <a:pt x="386498" y="481517"/>
                </a:cubicBezTo>
                <a:cubicBezTo>
                  <a:pt x="392034" y="468601"/>
                  <a:pt x="415288" y="433873"/>
                  <a:pt x="405352" y="443810"/>
                </a:cubicBezTo>
                <a:cubicBezTo>
                  <a:pt x="392397" y="456767"/>
                  <a:pt x="387501" y="475879"/>
                  <a:pt x="377072" y="490944"/>
                </a:cubicBezTo>
                <a:cubicBezTo>
                  <a:pt x="359186" y="516780"/>
                  <a:pt x="335973" y="539003"/>
                  <a:pt x="320511" y="566359"/>
                </a:cubicBezTo>
                <a:cubicBezTo>
                  <a:pt x="294917" y="611640"/>
                  <a:pt x="274707" y="659823"/>
                  <a:pt x="254523" y="707761"/>
                </a:cubicBezTo>
                <a:cubicBezTo>
                  <a:pt x="249495" y="719702"/>
                  <a:pt x="249524" y="733292"/>
                  <a:pt x="245096" y="745468"/>
                </a:cubicBezTo>
                <a:cubicBezTo>
                  <a:pt x="236918" y="767958"/>
                  <a:pt x="226243" y="789459"/>
                  <a:pt x="216816" y="811455"/>
                </a:cubicBezTo>
                <a:cubicBezTo>
                  <a:pt x="213674" y="836593"/>
                  <a:pt x="212697" y="862098"/>
                  <a:pt x="207389" y="886870"/>
                </a:cubicBezTo>
                <a:cubicBezTo>
                  <a:pt x="203225" y="906302"/>
                  <a:pt x="189858" y="923602"/>
                  <a:pt x="188536" y="943431"/>
                </a:cubicBezTo>
                <a:cubicBezTo>
                  <a:pt x="186643" y="971822"/>
                  <a:pt x="194820" y="999992"/>
                  <a:pt x="197962" y="1028272"/>
                </a:cubicBezTo>
                <a:cubicBezTo>
                  <a:pt x="204247" y="1018845"/>
                  <a:pt x="212608" y="1010511"/>
                  <a:pt x="216816" y="999992"/>
                </a:cubicBezTo>
                <a:cubicBezTo>
                  <a:pt x="225312" y="978752"/>
                  <a:pt x="230302" y="956242"/>
                  <a:pt x="235670" y="934004"/>
                </a:cubicBezTo>
                <a:cubicBezTo>
                  <a:pt x="252304" y="865090"/>
                  <a:pt x="271150" y="796542"/>
                  <a:pt x="282804" y="726614"/>
                </a:cubicBezTo>
                <a:cubicBezTo>
                  <a:pt x="323523" y="482292"/>
                  <a:pt x="277372" y="690820"/>
                  <a:pt x="320511" y="575785"/>
                </a:cubicBezTo>
                <a:cubicBezTo>
                  <a:pt x="325060" y="563654"/>
                  <a:pt x="322751" y="548858"/>
                  <a:pt x="329938" y="538078"/>
                </a:cubicBezTo>
                <a:cubicBezTo>
                  <a:pt x="336222" y="528651"/>
                  <a:pt x="348791" y="525509"/>
                  <a:pt x="358218" y="519225"/>
                </a:cubicBezTo>
                <a:cubicBezTo>
                  <a:pt x="401437" y="454396"/>
                  <a:pt x="417421" y="469830"/>
                  <a:pt x="367645" y="453237"/>
                </a:cubicBezTo>
                <a:cubicBezTo>
                  <a:pt x="355076" y="456379"/>
                  <a:pt x="341150" y="456173"/>
                  <a:pt x="329938" y="462664"/>
                </a:cubicBezTo>
                <a:cubicBezTo>
                  <a:pt x="107768" y="591289"/>
                  <a:pt x="258788" y="505533"/>
                  <a:pt x="103694" y="660627"/>
                </a:cubicBezTo>
                <a:cubicBezTo>
                  <a:pt x="91125" y="673196"/>
                  <a:pt x="77555" y="684838"/>
                  <a:pt x="65987" y="698334"/>
                </a:cubicBezTo>
                <a:cubicBezTo>
                  <a:pt x="48826" y="718355"/>
                  <a:pt x="44398" y="730362"/>
                  <a:pt x="37707" y="754895"/>
                </a:cubicBezTo>
                <a:cubicBezTo>
                  <a:pt x="30889" y="779894"/>
                  <a:pt x="18853" y="830309"/>
                  <a:pt x="18853" y="830309"/>
                </a:cubicBezTo>
                <a:cubicBezTo>
                  <a:pt x="21995" y="849163"/>
                  <a:pt x="17678" y="870966"/>
                  <a:pt x="28280" y="886870"/>
                </a:cubicBezTo>
                <a:cubicBezTo>
                  <a:pt x="33792" y="895138"/>
                  <a:pt x="33793" y="867723"/>
                  <a:pt x="37707" y="858590"/>
                </a:cubicBezTo>
                <a:cubicBezTo>
                  <a:pt x="43243" y="845673"/>
                  <a:pt x="51626" y="834040"/>
                  <a:pt x="56560" y="820882"/>
                </a:cubicBezTo>
                <a:cubicBezTo>
                  <a:pt x="61109" y="808751"/>
                  <a:pt x="60725" y="795014"/>
                  <a:pt x="65987" y="783175"/>
                </a:cubicBezTo>
                <a:cubicBezTo>
                  <a:pt x="85963" y="738230"/>
                  <a:pt x="118464" y="698492"/>
                  <a:pt x="131975" y="651200"/>
                </a:cubicBezTo>
                <a:cubicBezTo>
                  <a:pt x="168213" y="524362"/>
                  <a:pt x="132289" y="634752"/>
                  <a:pt x="169682" y="547505"/>
                </a:cubicBezTo>
                <a:cubicBezTo>
                  <a:pt x="173596" y="538372"/>
                  <a:pt x="174665" y="528113"/>
                  <a:pt x="179109" y="519225"/>
                </a:cubicBezTo>
                <a:cubicBezTo>
                  <a:pt x="184176" y="509091"/>
                  <a:pt x="192341" y="500781"/>
                  <a:pt x="197962" y="490944"/>
                </a:cubicBezTo>
                <a:cubicBezTo>
                  <a:pt x="213254" y="464183"/>
                  <a:pt x="224914" y="429648"/>
                  <a:pt x="245096" y="406103"/>
                </a:cubicBezTo>
                <a:cubicBezTo>
                  <a:pt x="252469" y="397501"/>
                  <a:pt x="263950" y="393534"/>
                  <a:pt x="273377" y="387249"/>
                </a:cubicBezTo>
                <a:cubicBezTo>
                  <a:pt x="279661" y="374680"/>
                  <a:pt x="283234" y="360337"/>
                  <a:pt x="292230" y="349542"/>
                </a:cubicBezTo>
                <a:cubicBezTo>
                  <a:pt x="299483" y="340838"/>
                  <a:pt x="311807" y="337941"/>
                  <a:pt x="320511" y="330688"/>
                </a:cubicBezTo>
                <a:cubicBezTo>
                  <a:pt x="330752" y="322154"/>
                  <a:pt x="338126" y="310407"/>
                  <a:pt x="348791" y="302408"/>
                </a:cubicBezTo>
                <a:cubicBezTo>
                  <a:pt x="401228" y="263081"/>
                  <a:pt x="387417" y="283095"/>
                  <a:pt x="443059" y="255274"/>
                </a:cubicBezTo>
                <a:cubicBezTo>
                  <a:pt x="465718" y="243944"/>
                  <a:pt x="486807" y="229698"/>
                  <a:pt x="509047" y="217567"/>
                </a:cubicBezTo>
                <a:cubicBezTo>
                  <a:pt x="521384" y="210838"/>
                  <a:pt x="533294" y="202751"/>
                  <a:pt x="546754" y="198713"/>
                </a:cubicBezTo>
                <a:cubicBezTo>
                  <a:pt x="565062" y="193221"/>
                  <a:pt x="584461" y="192428"/>
                  <a:pt x="603315" y="189286"/>
                </a:cubicBezTo>
                <a:lnTo>
                  <a:pt x="678729" y="198713"/>
                </a:lnTo>
                <a:cubicBezTo>
                  <a:pt x="649219" y="238060"/>
                  <a:pt x="590746" y="242705"/>
                  <a:pt x="546754" y="264701"/>
                </a:cubicBezTo>
                <a:cubicBezTo>
                  <a:pt x="519779" y="278188"/>
                  <a:pt x="508505" y="286046"/>
                  <a:pt x="480767" y="292981"/>
                </a:cubicBezTo>
                <a:cubicBezTo>
                  <a:pt x="477718" y="293743"/>
                  <a:pt x="474482" y="292981"/>
                  <a:pt x="471340" y="292981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576C8EB-0E29-4DC9-A4BB-F81787DB76A3}"/>
              </a:ext>
            </a:extLst>
          </p:cNvPr>
          <p:cNvSpPr/>
          <p:nvPr/>
        </p:nvSpPr>
        <p:spPr>
          <a:xfrm>
            <a:off x="1668544" y="4091233"/>
            <a:ext cx="499624" cy="1055802"/>
          </a:xfrm>
          <a:custGeom>
            <a:avLst/>
            <a:gdLst>
              <a:gd name="connsiteX0" fmla="*/ 197963 w 499624"/>
              <a:gd name="connsiteY0" fmla="*/ 103695 h 1055802"/>
              <a:gd name="connsiteX1" fmla="*/ 179110 w 499624"/>
              <a:gd name="connsiteY1" fmla="*/ 216816 h 1055802"/>
              <a:gd name="connsiteX2" fmla="*/ 150829 w 499624"/>
              <a:gd name="connsiteY2" fmla="*/ 443060 h 1055802"/>
              <a:gd name="connsiteX3" fmla="*/ 141402 w 499624"/>
              <a:gd name="connsiteY3" fmla="*/ 622169 h 1055802"/>
              <a:gd name="connsiteX4" fmla="*/ 122549 w 499624"/>
              <a:gd name="connsiteY4" fmla="*/ 707010 h 1055802"/>
              <a:gd name="connsiteX5" fmla="*/ 94268 w 499624"/>
              <a:gd name="connsiteY5" fmla="*/ 810705 h 1055802"/>
              <a:gd name="connsiteX6" fmla="*/ 84842 w 499624"/>
              <a:gd name="connsiteY6" fmla="*/ 857839 h 1055802"/>
              <a:gd name="connsiteX7" fmla="*/ 75415 w 499624"/>
              <a:gd name="connsiteY7" fmla="*/ 914400 h 1055802"/>
              <a:gd name="connsiteX8" fmla="*/ 56561 w 499624"/>
              <a:gd name="connsiteY8" fmla="*/ 970961 h 1055802"/>
              <a:gd name="connsiteX9" fmla="*/ 65988 w 499624"/>
              <a:gd name="connsiteY9" fmla="*/ 1018095 h 1055802"/>
              <a:gd name="connsiteX10" fmla="*/ 75415 w 499624"/>
              <a:gd name="connsiteY10" fmla="*/ 989814 h 1055802"/>
              <a:gd name="connsiteX11" fmla="*/ 94268 w 499624"/>
              <a:gd name="connsiteY11" fmla="*/ 952107 h 1055802"/>
              <a:gd name="connsiteX12" fmla="*/ 103695 w 499624"/>
              <a:gd name="connsiteY12" fmla="*/ 923827 h 1055802"/>
              <a:gd name="connsiteX13" fmla="*/ 169683 w 499624"/>
              <a:gd name="connsiteY13" fmla="*/ 763571 h 1055802"/>
              <a:gd name="connsiteX14" fmla="*/ 197963 w 499624"/>
              <a:gd name="connsiteY14" fmla="*/ 678730 h 1055802"/>
              <a:gd name="connsiteX15" fmla="*/ 273378 w 499624"/>
              <a:gd name="connsiteY15" fmla="*/ 518474 h 1055802"/>
              <a:gd name="connsiteX16" fmla="*/ 292231 w 499624"/>
              <a:gd name="connsiteY16" fmla="*/ 471340 h 1055802"/>
              <a:gd name="connsiteX17" fmla="*/ 301658 w 499624"/>
              <a:gd name="connsiteY17" fmla="*/ 443060 h 1055802"/>
              <a:gd name="connsiteX18" fmla="*/ 329938 w 499624"/>
              <a:gd name="connsiteY18" fmla="*/ 405353 h 1055802"/>
              <a:gd name="connsiteX19" fmla="*/ 348792 w 499624"/>
              <a:gd name="connsiteY19" fmla="*/ 377072 h 1055802"/>
              <a:gd name="connsiteX20" fmla="*/ 367646 w 499624"/>
              <a:gd name="connsiteY20" fmla="*/ 339365 h 1055802"/>
              <a:gd name="connsiteX21" fmla="*/ 395926 w 499624"/>
              <a:gd name="connsiteY21" fmla="*/ 301658 h 1055802"/>
              <a:gd name="connsiteX22" fmla="*/ 443060 w 499624"/>
              <a:gd name="connsiteY22" fmla="*/ 226243 h 1055802"/>
              <a:gd name="connsiteX23" fmla="*/ 471341 w 499624"/>
              <a:gd name="connsiteY23" fmla="*/ 207390 h 1055802"/>
              <a:gd name="connsiteX24" fmla="*/ 490194 w 499624"/>
              <a:gd name="connsiteY24" fmla="*/ 235670 h 1055802"/>
              <a:gd name="connsiteX25" fmla="*/ 499621 w 499624"/>
              <a:gd name="connsiteY25" fmla="*/ 263951 h 1055802"/>
              <a:gd name="connsiteX26" fmla="*/ 471341 w 499624"/>
              <a:gd name="connsiteY26" fmla="*/ 461913 h 1055802"/>
              <a:gd name="connsiteX27" fmla="*/ 452487 w 499624"/>
              <a:gd name="connsiteY27" fmla="*/ 518474 h 1055802"/>
              <a:gd name="connsiteX28" fmla="*/ 433633 w 499624"/>
              <a:gd name="connsiteY28" fmla="*/ 546755 h 1055802"/>
              <a:gd name="connsiteX29" fmla="*/ 395926 w 499624"/>
              <a:gd name="connsiteY29" fmla="*/ 593889 h 1055802"/>
              <a:gd name="connsiteX30" fmla="*/ 358219 w 499624"/>
              <a:gd name="connsiteY30" fmla="*/ 650449 h 1055802"/>
              <a:gd name="connsiteX31" fmla="*/ 329938 w 499624"/>
              <a:gd name="connsiteY31" fmla="*/ 678730 h 1055802"/>
              <a:gd name="connsiteX32" fmla="*/ 282804 w 499624"/>
              <a:gd name="connsiteY32" fmla="*/ 754144 h 1055802"/>
              <a:gd name="connsiteX33" fmla="*/ 254524 w 499624"/>
              <a:gd name="connsiteY33" fmla="*/ 716437 h 1055802"/>
              <a:gd name="connsiteX34" fmla="*/ 226244 w 499624"/>
              <a:gd name="connsiteY34" fmla="*/ 697583 h 1055802"/>
              <a:gd name="connsiteX35" fmla="*/ 216817 w 499624"/>
              <a:gd name="connsiteY35" fmla="*/ 669303 h 1055802"/>
              <a:gd name="connsiteX36" fmla="*/ 179110 w 499624"/>
              <a:gd name="connsiteY36" fmla="*/ 612742 h 1055802"/>
              <a:gd name="connsiteX37" fmla="*/ 141402 w 499624"/>
              <a:gd name="connsiteY37" fmla="*/ 527901 h 1055802"/>
              <a:gd name="connsiteX38" fmla="*/ 113122 w 499624"/>
              <a:gd name="connsiteY38" fmla="*/ 443060 h 1055802"/>
              <a:gd name="connsiteX39" fmla="*/ 84842 w 499624"/>
              <a:gd name="connsiteY39" fmla="*/ 386499 h 1055802"/>
              <a:gd name="connsiteX40" fmla="*/ 56561 w 499624"/>
              <a:gd name="connsiteY40" fmla="*/ 377072 h 1055802"/>
              <a:gd name="connsiteX41" fmla="*/ 28281 w 499624"/>
              <a:gd name="connsiteY41" fmla="*/ 405353 h 1055802"/>
              <a:gd name="connsiteX42" fmla="*/ 18854 w 499624"/>
              <a:gd name="connsiteY42" fmla="*/ 433633 h 1055802"/>
              <a:gd name="connsiteX43" fmla="*/ 9427 w 499624"/>
              <a:gd name="connsiteY43" fmla="*/ 518474 h 1055802"/>
              <a:gd name="connsiteX44" fmla="*/ 0 w 499624"/>
              <a:gd name="connsiteY44" fmla="*/ 546755 h 1055802"/>
              <a:gd name="connsiteX45" fmla="*/ 9427 w 499624"/>
              <a:gd name="connsiteY45" fmla="*/ 650449 h 1055802"/>
              <a:gd name="connsiteX46" fmla="*/ 28281 w 499624"/>
              <a:gd name="connsiteY46" fmla="*/ 707010 h 1055802"/>
              <a:gd name="connsiteX47" fmla="*/ 56561 w 499624"/>
              <a:gd name="connsiteY47" fmla="*/ 763571 h 1055802"/>
              <a:gd name="connsiteX48" fmla="*/ 84842 w 499624"/>
              <a:gd name="connsiteY48" fmla="*/ 829559 h 1055802"/>
              <a:gd name="connsiteX49" fmla="*/ 94268 w 499624"/>
              <a:gd name="connsiteY49" fmla="*/ 857839 h 1055802"/>
              <a:gd name="connsiteX50" fmla="*/ 113122 w 499624"/>
              <a:gd name="connsiteY50" fmla="*/ 886120 h 1055802"/>
              <a:gd name="connsiteX51" fmla="*/ 122549 w 499624"/>
              <a:gd name="connsiteY51" fmla="*/ 914400 h 1055802"/>
              <a:gd name="connsiteX52" fmla="*/ 160256 w 499624"/>
              <a:gd name="connsiteY52" fmla="*/ 989814 h 1055802"/>
              <a:gd name="connsiteX53" fmla="*/ 169683 w 499624"/>
              <a:gd name="connsiteY53" fmla="*/ 1018095 h 1055802"/>
              <a:gd name="connsiteX54" fmla="*/ 226244 w 499624"/>
              <a:gd name="connsiteY54" fmla="*/ 1055802 h 1055802"/>
              <a:gd name="connsiteX55" fmla="*/ 254524 w 499624"/>
              <a:gd name="connsiteY55" fmla="*/ 1046375 h 1055802"/>
              <a:gd name="connsiteX56" fmla="*/ 311085 w 499624"/>
              <a:gd name="connsiteY56" fmla="*/ 999241 h 1055802"/>
              <a:gd name="connsiteX57" fmla="*/ 329938 w 499624"/>
              <a:gd name="connsiteY57" fmla="*/ 970961 h 1055802"/>
              <a:gd name="connsiteX58" fmla="*/ 339365 w 499624"/>
              <a:gd name="connsiteY58" fmla="*/ 933254 h 1055802"/>
              <a:gd name="connsiteX59" fmla="*/ 358219 w 499624"/>
              <a:gd name="connsiteY59" fmla="*/ 895546 h 1055802"/>
              <a:gd name="connsiteX60" fmla="*/ 348792 w 499624"/>
              <a:gd name="connsiteY60" fmla="*/ 612742 h 1055802"/>
              <a:gd name="connsiteX61" fmla="*/ 329938 w 499624"/>
              <a:gd name="connsiteY61" fmla="*/ 490194 h 1055802"/>
              <a:gd name="connsiteX62" fmla="*/ 292231 w 499624"/>
              <a:gd name="connsiteY62" fmla="*/ 377072 h 1055802"/>
              <a:gd name="connsiteX63" fmla="*/ 273378 w 499624"/>
              <a:gd name="connsiteY63" fmla="*/ 329938 h 1055802"/>
              <a:gd name="connsiteX64" fmla="*/ 263951 w 499624"/>
              <a:gd name="connsiteY64" fmla="*/ 292231 h 1055802"/>
              <a:gd name="connsiteX65" fmla="*/ 254524 w 499624"/>
              <a:gd name="connsiteY65" fmla="*/ 263951 h 1055802"/>
              <a:gd name="connsiteX66" fmla="*/ 254524 w 499624"/>
              <a:gd name="connsiteY66" fmla="*/ 0 h 1055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499624" h="1055802">
                <a:moveTo>
                  <a:pt x="197963" y="103695"/>
                </a:moveTo>
                <a:cubicBezTo>
                  <a:pt x="191679" y="141402"/>
                  <a:pt x="183182" y="178806"/>
                  <a:pt x="179110" y="216816"/>
                </a:cubicBezTo>
                <a:cubicBezTo>
                  <a:pt x="154264" y="448717"/>
                  <a:pt x="189001" y="290375"/>
                  <a:pt x="150829" y="443060"/>
                </a:cubicBezTo>
                <a:cubicBezTo>
                  <a:pt x="147687" y="502763"/>
                  <a:pt x="146169" y="562574"/>
                  <a:pt x="141402" y="622169"/>
                </a:cubicBezTo>
                <a:cubicBezTo>
                  <a:pt x="136676" y="681246"/>
                  <a:pt x="134728" y="664385"/>
                  <a:pt x="122549" y="707010"/>
                </a:cubicBezTo>
                <a:cubicBezTo>
                  <a:pt x="112706" y="741459"/>
                  <a:pt x="102957" y="775947"/>
                  <a:pt x="94268" y="810705"/>
                </a:cubicBezTo>
                <a:cubicBezTo>
                  <a:pt x="90382" y="826249"/>
                  <a:pt x="87708" y="842075"/>
                  <a:pt x="84842" y="857839"/>
                </a:cubicBezTo>
                <a:cubicBezTo>
                  <a:pt x="81423" y="876644"/>
                  <a:pt x="80051" y="895857"/>
                  <a:pt x="75415" y="914400"/>
                </a:cubicBezTo>
                <a:cubicBezTo>
                  <a:pt x="70595" y="933680"/>
                  <a:pt x="56561" y="970961"/>
                  <a:pt x="56561" y="970961"/>
                </a:cubicBezTo>
                <a:cubicBezTo>
                  <a:pt x="59703" y="986672"/>
                  <a:pt x="54658" y="1006766"/>
                  <a:pt x="65988" y="1018095"/>
                </a:cubicBezTo>
                <a:cubicBezTo>
                  <a:pt x="73015" y="1025121"/>
                  <a:pt x="71501" y="998948"/>
                  <a:pt x="75415" y="989814"/>
                </a:cubicBezTo>
                <a:cubicBezTo>
                  <a:pt x="80950" y="976898"/>
                  <a:pt x="88732" y="965023"/>
                  <a:pt x="94268" y="952107"/>
                </a:cubicBezTo>
                <a:cubicBezTo>
                  <a:pt x="98182" y="942974"/>
                  <a:pt x="100005" y="933053"/>
                  <a:pt x="103695" y="923827"/>
                </a:cubicBezTo>
                <a:cubicBezTo>
                  <a:pt x="125150" y="870189"/>
                  <a:pt x="151415" y="818377"/>
                  <a:pt x="169683" y="763571"/>
                </a:cubicBezTo>
                <a:cubicBezTo>
                  <a:pt x="179110" y="735291"/>
                  <a:pt x="186348" y="706184"/>
                  <a:pt x="197963" y="678730"/>
                </a:cubicBezTo>
                <a:cubicBezTo>
                  <a:pt x="220967" y="624358"/>
                  <a:pt x="251452" y="573290"/>
                  <a:pt x="273378" y="518474"/>
                </a:cubicBezTo>
                <a:cubicBezTo>
                  <a:pt x="279662" y="502763"/>
                  <a:pt x="286289" y="487184"/>
                  <a:pt x="292231" y="471340"/>
                </a:cubicBezTo>
                <a:cubicBezTo>
                  <a:pt x="295720" y="462036"/>
                  <a:pt x="296728" y="451687"/>
                  <a:pt x="301658" y="443060"/>
                </a:cubicBezTo>
                <a:cubicBezTo>
                  <a:pt x="309453" y="429419"/>
                  <a:pt x="320806" y="418138"/>
                  <a:pt x="329938" y="405353"/>
                </a:cubicBezTo>
                <a:cubicBezTo>
                  <a:pt x="336523" y="396134"/>
                  <a:pt x="343171" y="386909"/>
                  <a:pt x="348792" y="377072"/>
                </a:cubicBezTo>
                <a:cubicBezTo>
                  <a:pt x="355764" y="364871"/>
                  <a:pt x="360198" y="351282"/>
                  <a:pt x="367646" y="339365"/>
                </a:cubicBezTo>
                <a:cubicBezTo>
                  <a:pt x="375973" y="326042"/>
                  <a:pt x="387599" y="314981"/>
                  <a:pt x="395926" y="301658"/>
                </a:cubicBezTo>
                <a:cubicBezTo>
                  <a:pt x="420814" y="261838"/>
                  <a:pt x="407459" y="261844"/>
                  <a:pt x="443060" y="226243"/>
                </a:cubicBezTo>
                <a:cubicBezTo>
                  <a:pt x="451071" y="218232"/>
                  <a:pt x="461914" y="213674"/>
                  <a:pt x="471341" y="207390"/>
                </a:cubicBezTo>
                <a:cubicBezTo>
                  <a:pt x="477625" y="216817"/>
                  <a:pt x="485127" y="225537"/>
                  <a:pt x="490194" y="235670"/>
                </a:cubicBezTo>
                <a:cubicBezTo>
                  <a:pt x="494638" y="244558"/>
                  <a:pt x="499621" y="254014"/>
                  <a:pt x="499621" y="263951"/>
                </a:cubicBezTo>
                <a:cubicBezTo>
                  <a:pt x="499621" y="392933"/>
                  <a:pt x="500610" y="374105"/>
                  <a:pt x="471341" y="461913"/>
                </a:cubicBezTo>
                <a:cubicBezTo>
                  <a:pt x="471341" y="461914"/>
                  <a:pt x="452488" y="518473"/>
                  <a:pt x="452487" y="518474"/>
                </a:cubicBezTo>
                <a:lnTo>
                  <a:pt x="433633" y="546755"/>
                </a:lnTo>
                <a:cubicBezTo>
                  <a:pt x="412407" y="610438"/>
                  <a:pt x="441845" y="541411"/>
                  <a:pt x="395926" y="593889"/>
                </a:cubicBezTo>
                <a:cubicBezTo>
                  <a:pt x="381005" y="610942"/>
                  <a:pt x="374241" y="634427"/>
                  <a:pt x="358219" y="650449"/>
                </a:cubicBezTo>
                <a:lnTo>
                  <a:pt x="329938" y="678730"/>
                </a:lnTo>
                <a:cubicBezTo>
                  <a:pt x="307502" y="746039"/>
                  <a:pt x="327621" y="724268"/>
                  <a:pt x="282804" y="754144"/>
                </a:cubicBezTo>
                <a:cubicBezTo>
                  <a:pt x="273377" y="741575"/>
                  <a:pt x="265633" y="727547"/>
                  <a:pt x="254524" y="716437"/>
                </a:cubicBezTo>
                <a:cubicBezTo>
                  <a:pt x="246513" y="708426"/>
                  <a:pt x="233322" y="706430"/>
                  <a:pt x="226244" y="697583"/>
                </a:cubicBezTo>
                <a:cubicBezTo>
                  <a:pt x="220037" y="689824"/>
                  <a:pt x="221643" y="677989"/>
                  <a:pt x="216817" y="669303"/>
                </a:cubicBezTo>
                <a:cubicBezTo>
                  <a:pt x="205813" y="649495"/>
                  <a:pt x="186276" y="634238"/>
                  <a:pt x="179110" y="612742"/>
                </a:cubicBezTo>
                <a:cubicBezTo>
                  <a:pt x="156673" y="545433"/>
                  <a:pt x="171280" y="572717"/>
                  <a:pt x="141402" y="527901"/>
                </a:cubicBezTo>
                <a:cubicBezTo>
                  <a:pt x="125512" y="448446"/>
                  <a:pt x="142394" y="511360"/>
                  <a:pt x="113122" y="443060"/>
                </a:cubicBezTo>
                <a:cubicBezTo>
                  <a:pt x="104212" y="422271"/>
                  <a:pt x="104533" y="402251"/>
                  <a:pt x="84842" y="386499"/>
                </a:cubicBezTo>
                <a:cubicBezTo>
                  <a:pt x="77083" y="380291"/>
                  <a:pt x="65988" y="380214"/>
                  <a:pt x="56561" y="377072"/>
                </a:cubicBezTo>
                <a:cubicBezTo>
                  <a:pt x="47134" y="386499"/>
                  <a:pt x="35676" y="394260"/>
                  <a:pt x="28281" y="405353"/>
                </a:cubicBezTo>
                <a:cubicBezTo>
                  <a:pt x="22769" y="413621"/>
                  <a:pt x="20488" y="423832"/>
                  <a:pt x="18854" y="433633"/>
                </a:cubicBezTo>
                <a:cubicBezTo>
                  <a:pt x="14176" y="461700"/>
                  <a:pt x="14105" y="490407"/>
                  <a:pt x="9427" y="518474"/>
                </a:cubicBezTo>
                <a:cubicBezTo>
                  <a:pt x="7793" y="528276"/>
                  <a:pt x="3142" y="537328"/>
                  <a:pt x="0" y="546755"/>
                </a:cubicBezTo>
                <a:cubicBezTo>
                  <a:pt x="3142" y="581320"/>
                  <a:pt x="3395" y="616270"/>
                  <a:pt x="9427" y="650449"/>
                </a:cubicBezTo>
                <a:cubicBezTo>
                  <a:pt x="12881" y="670020"/>
                  <a:pt x="21996" y="688156"/>
                  <a:pt x="28281" y="707010"/>
                </a:cubicBezTo>
                <a:cubicBezTo>
                  <a:pt x="41291" y="746039"/>
                  <a:pt x="32196" y="727022"/>
                  <a:pt x="56561" y="763571"/>
                </a:cubicBezTo>
                <a:cubicBezTo>
                  <a:pt x="76181" y="842051"/>
                  <a:pt x="52290" y="764454"/>
                  <a:pt x="84842" y="829559"/>
                </a:cubicBezTo>
                <a:cubicBezTo>
                  <a:pt x="89286" y="838447"/>
                  <a:pt x="89824" y="848951"/>
                  <a:pt x="94268" y="857839"/>
                </a:cubicBezTo>
                <a:cubicBezTo>
                  <a:pt x="99335" y="867973"/>
                  <a:pt x="108055" y="875986"/>
                  <a:pt x="113122" y="886120"/>
                </a:cubicBezTo>
                <a:cubicBezTo>
                  <a:pt x="117566" y="895008"/>
                  <a:pt x="118437" y="905354"/>
                  <a:pt x="122549" y="914400"/>
                </a:cubicBezTo>
                <a:cubicBezTo>
                  <a:pt x="134179" y="939986"/>
                  <a:pt x="151368" y="963151"/>
                  <a:pt x="160256" y="989814"/>
                </a:cubicBezTo>
                <a:cubicBezTo>
                  <a:pt x="163398" y="999241"/>
                  <a:pt x="162657" y="1011069"/>
                  <a:pt x="169683" y="1018095"/>
                </a:cubicBezTo>
                <a:cubicBezTo>
                  <a:pt x="185705" y="1034117"/>
                  <a:pt x="226244" y="1055802"/>
                  <a:pt x="226244" y="1055802"/>
                </a:cubicBezTo>
                <a:cubicBezTo>
                  <a:pt x="235671" y="1052660"/>
                  <a:pt x="245636" y="1050819"/>
                  <a:pt x="254524" y="1046375"/>
                </a:cubicBezTo>
                <a:cubicBezTo>
                  <a:pt x="275711" y="1035781"/>
                  <a:pt x="296193" y="1017112"/>
                  <a:pt x="311085" y="999241"/>
                </a:cubicBezTo>
                <a:cubicBezTo>
                  <a:pt x="318338" y="990538"/>
                  <a:pt x="323654" y="980388"/>
                  <a:pt x="329938" y="970961"/>
                </a:cubicBezTo>
                <a:cubicBezTo>
                  <a:pt x="333080" y="958392"/>
                  <a:pt x="334816" y="945385"/>
                  <a:pt x="339365" y="933254"/>
                </a:cubicBezTo>
                <a:cubicBezTo>
                  <a:pt x="344299" y="920096"/>
                  <a:pt x="357806" y="909593"/>
                  <a:pt x="358219" y="895546"/>
                </a:cubicBezTo>
                <a:cubicBezTo>
                  <a:pt x="360992" y="801266"/>
                  <a:pt x="353749" y="706932"/>
                  <a:pt x="348792" y="612742"/>
                </a:cubicBezTo>
                <a:cubicBezTo>
                  <a:pt x="347545" y="589056"/>
                  <a:pt x="337903" y="519399"/>
                  <a:pt x="329938" y="490194"/>
                </a:cubicBezTo>
                <a:cubicBezTo>
                  <a:pt x="329935" y="490183"/>
                  <a:pt x="292235" y="377082"/>
                  <a:pt x="292231" y="377072"/>
                </a:cubicBezTo>
                <a:cubicBezTo>
                  <a:pt x="285947" y="361361"/>
                  <a:pt x="278729" y="345991"/>
                  <a:pt x="273378" y="329938"/>
                </a:cubicBezTo>
                <a:cubicBezTo>
                  <a:pt x="269281" y="317647"/>
                  <a:pt x="267510" y="304688"/>
                  <a:pt x="263951" y="292231"/>
                </a:cubicBezTo>
                <a:cubicBezTo>
                  <a:pt x="261221" y="282677"/>
                  <a:pt x="254844" y="273882"/>
                  <a:pt x="254524" y="263951"/>
                </a:cubicBezTo>
                <a:cubicBezTo>
                  <a:pt x="251687" y="176013"/>
                  <a:pt x="254524" y="87984"/>
                  <a:pt x="254524" y="0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4" name="Multiplication Sign 33">
            <a:extLst>
              <a:ext uri="{FF2B5EF4-FFF2-40B4-BE49-F238E27FC236}">
                <a16:creationId xmlns:a16="http://schemas.microsoft.com/office/drawing/2014/main" id="{FC5065CB-BA61-4FA8-9B47-1CE5D9845859}"/>
              </a:ext>
            </a:extLst>
          </p:cNvPr>
          <p:cNvSpPr/>
          <p:nvPr/>
        </p:nvSpPr>
        <p:spPr>
          <a:xfrm>
            <a:off x="5087269" y="2242108"/>
            <a:ext cx="914400" cy="9144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5" name="Multiplication Sign 34">
            <a:extLst>
              <a:ext uri="{FF2B5EF4-FFF2-40B4-BE49-F238E27FC236}">
                <a16:creationId xmlns:a16="http://schemas.microsoft.com/office/drawing/2014/main" id="{F102B108-1EEA-4516-87B4-1D31830FA315}"/>
              </a:ext>
            </a:extLst>
          </p:cNvPr>
          <p:cNvSpPr/>
          <p:nvPr/>
        </p:nvSpPr>
        <p:spPr>
          <a:xfrm>
            <a:off x="9733557" y="4087677"/>
            <a:ext cx="659940" cy="66301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6" name="Multiplication Sign 35">
            <a:extLst>
              <a:ext uri="{FF2B5EF4-FFF2-40B4-BE49-F238E27FC236}">
                <a16:creationId xmlns:a16="http://schemas.microsoft.com/office/drawing/2014/main" id="{FB591366-AAB1-4CDD-A6F0-D1952D2924EE}"/>
              </a:ext>
            </a:extLst>
          </p:cNvPr>
          <p:cNvSpPr/>
          <p:nvPr/>
        </p:nvSpPr>
        <p:spPr>
          <a:xfrm>
            <a:off x="5644919" y="5210132"/>
            <a:ext cx="659940" cy="66301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0589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CBBB3-8511-4880-ABC2-253A16EB0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CA" dirty="0"/>
              <a:t>A valid categorical syllogism is such that if its premises were true, then its conclusion must be true. </a:t>
            </a:r>
            <a:endParaRPr lang="en-CA" sz="1400" dirty="0"/>
          </a:p>
          <a:p>
            <a:pPr lvl="1"/>
            <a:r>
              <a:rPr lang="en-CA" dirty="0"/>
              <a:t>We can check the validity of categorical syllogisms using the Venn diagram method. </a:t>
            </a:r>
          </a:p>
          <a:p>
            <a:pPr lvl="1"/>
            <a:r>
              <a:rPr lang="en-US" dirty="0"/>
              <a:t>If, after drawing or diagramming the two premises onto the Venn diagram, the conclusion is represented or present on the diagram, then the argument is deductively valid.’</a:t>
            </a:r>
            <a:endParaRPr lang="en-CA" dirty="0"/>
          </a:p>
          <a:p>
            <a:r>
              <a:rPr lang="en-US" dirty="0"/>
              <a:t>On the other hand, if the conclusion is not represented or present after having drawn the two premises onto the Venn diagram, then the argument is invalid.</a:t>
            </a:r>
            <a:endParaRPr lang="en-CA" sz="1400" dirty="0"/>
          </a:p>
          <a:p>
            <a:r>
              <a:rPr lang="en-US" dirty="0"/>
              <a:t> Anything on the line is invalid or indeterminate</a:t>
            </a:r>
            <a:endParaRPr lang="en-CA" sz="1400" dirty="0"/>
          </a:p>
          <a:p>
            <a:pPr lvl="1"/>
            <a:endParaRPr lang="en-CA" sz="1400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24067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categorical syllogism venn diagram examples">
            <a:extLst>
              <a:ext uri="{FF2B5EF4-FFF2-40B4-BE49-F238E27FC236}">
                <a16:creationId xmlns:a16="http://schemas.microsoft.com/office/drawing/2014/main" id="{ED51B981-D862-4491-BCCF-EB0911CFC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05" y="370613"/>
            <a:ext cx="9898144" cy="611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700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categorical syllogism venn diagram examples">
            <a:extLst>
              <a:ext uri="{FF2B5EF4-FFF2-40B4-BE49-F238E27FC236}">
                <a16:creationId xmlns:a16="http://schemas.microsoft.com/office/drawing/2014/main" id="{E0BA691D-EFB2-4583-8B77-CB73284E96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5" r="20653" b="7044"/>
          <a:stretch/>
        </p:blipFill>
        <p:spPr bwMode="auto">
          <a:xfrm>
            <a:off x="-73843" y="480125"/>
            <a:ext cx="7693728" cy="589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2633F0-C9AC-45FD-9339-E3C39CD34A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30" t="16664" r="55309" b="45567"/>
          <a:stretch/>
        </p:blipFill>
        <p:spPr>
          <a:xfrm>
            <a:off x="5919005" y="182539"/>
            <a:ext cx="5828364" cy="3768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30DDFC-51DA-4DA0-BF1B-C5861DF89CDE}"/>
              </a:ext>
            </a:extLst>
          </p:cNvPr>
          <p:cNvSpPr txBox="1"/>
          <p:nvPr/>
        </p:nvSpPr>
        <p:spPr>
          <a:xfrm>
            <a:off x="6212264" y="3196972"/>
            <a:ext cx="169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INVALID</a:t>
            </a:r>
          </a:p>
        </p:txBody>
      </p:sp>
    </p:spTree>
    <p:extLst>
      <p:ext uri="{BB962C8B-B14F-4D97-AF65-F5344CB8AC3E}">
        <p14:creationId xmlns:p14="http://schemas.microsoft.com/office/powerpoint/2010/main" val="1990441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5C7E04-156D-44C1-8A90-72DE7DBCE0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" t="22955" r="5360" b="9553"/>
          <a:stretch/>
        </p:blipFill>
        <p:spPr>
          <a:xfrm>
            <a:off x="1" y="-1"/>
            <a:ext cx="12075736" cy="676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10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236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Rabia Q</dc:creator>
  <cp:lastModifiedBy>Rabia Q</cp:lastModifiedBy>
  <cp:revision>7</cp:revision>
  <dcterms:created xsi:type="dcterms:W3CDTF">2018-03-15T18:59:41Z</dcterms:created>
  <dcterms:modified xsi:type="dcterms:W3CDTF">2018-03-15T19:56:36Z</dcterms:modified>
</cp:coreProperties>
</file>