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8" r:id="rId6"/>
    <p:sldId id="272" r:id="rId7"/>
    <p:sldId id="263" r:id="rId8"/>
    <p:sldId id="264" r:id="rId9"/>
    <p:sldId id="269" r:id="rId10"/>
    <p:sldId id="270" r:id="rId11"/>
    <p:sldId id="273" r:id="rId12"/>
    <p:sldId id="265" r:id="rId13"/>
    <p:sldId id="266" r:id="rId14"/>
    <p:sldId id="274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EB7C1-4CD1-40AC-8F02-66211C722397}" type="datetimeFigureOut">
              <a:rPr lang="en-CA" smtClean="0"/>
              <a:pPr/>
              <a:t>03/12/2012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A17F1-D861-4423-A82C-D316CFE94EFA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EB7C1-4CD1-40AC-8F02-66211C722397}" type="datetimeFigureOut">
              <a:rPr lang="en-CA" smtClean="0"/>
              <a:pPr/>
              <a:t>03/12/2012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A17F1-D861-4423-A82C-D316CFE94EFA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EB7C1-4CD1-40AC-8F02-66211C722397}" type="datetimeFigureOut">
              <a:rPr lang="en-CA" smtClean="0"/>
              <a:pPr/>
              <a:t>03/12/2012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A17F1-D861-4423-A82C-D316CFE94EFA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EB7C1-4CD1-40AC-8F02-66211C722397}" type="datetimeFigureOut">
              <a:rPr lang="en-CA" smtClean="0"/>
              <a:pPr/>
              <a:t>03/12/2012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A17F1-D861-4423-A82C-D316CFE94EFA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EB7C1-4CD1-40AC-8F02-66211C722397}" type="datetimeFigureOut">
              <a:rPr lang="en-CA" smtClean="0"/>
              <a:pPr/>
              <a:t>03/12/2012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A17F1-D861-4423-A82C-D316CFE94EFA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EB7C1-4CD1-40AC-8F02-66211C722397}" type="datetimeFigureOut">
              <a:rPr lang="en-CA" smtClean="0"/>
              <a:pPr/>
              <a:t>03/12/2012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A17F1-D861-4423-A82C-D316CFE94EFA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EB7C1-4CD1-40AC-8F02-66211C722397}" type="datetimeFigureOut">
              <a:rPr lang="en-CA" smtClean="0"/>
              <a:pPr/>
              <a:t>03/12/2012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A17F1-D861-4423-A82C-D316CFE94EFA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EB7C1-4CD1-40AC-8F02-66211C722397}" type="datetimeFigureOut">
              <a:rPr lang="en-CA" smtClean="0"/>
              <a:pPr/>
              <a:t>03/12/2012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A17F1-D861-4423-A82C-D316CFE94EFA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EB7C1-4CD1-40AC-8F02-66211C722397}" type="datetimeFigureOut">
              <a:rPr lang="en-CA" smtClean="0"/>
              <a:pPr/>
              <a:t>03/12/2012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A17F1-D861-4423-A82C-D316CFE94EFA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EB7C1-4CD1-40AC-8F02-66211C722397}" type="datetimeFigureOut">
              <a:rPr lang="en-CA" smtClean="0"/>
              <a:pPr/>
              <a:t>03/12/2012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A17F1-D861-4423-A82C-D316CFE94EFA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EB7C1-4CD1-40AC-8F02-66211C722397}" type="datetimeFigureOut">
              <a:rPr lang="en-CA" smtClean="0"/>
              <a:pPr/>
              <a:t>03/12/2012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A17F1-D861-4423-A82C-D316CFE94EFA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AEB7C1-4CD1-40AC-8F02-66211C722397}" type="datetimeFigureOut">
              <a:rPr lang="en-CA" smtClean="0"/>
              <a:pPr/>
              <a:t>03/12/2012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4A17F1-D861-4423-A82C-D316CFE94EFA}" type="slidenum">
              <a:rPr lang="en-CA" smtClean="0"/>
              <a:pPr/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Charles </a:t>
            </a:r>
            <a:r>
              <a:rPr lang="en-CA" dirty="0" err="1" smtClean="0"/>
              <a:t>Beitz</a:t>
            </a:r>
            <a:r>
              <a:rPr lang="en-CA" dirty="0" smtClean="0"/>
              <a:t>: </a:t>
            </a:r>
            <a:br>
              <a:rPr lang="en-CA" dirty="0" smtClean="0"/>
            </a:br>
            <a:r>
              <a:rPr lang="en-CA" sz="3600" dirty="0" smtClean="0"/>
              <a:t>Political Theory and International Relations</a:t>
            </a:r>
            <a:endParaRPr lang="en-CA" sz="3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CA" dirty="0" smtClean="0"/>
              <a:t>1949-</a:t>
            </a:r>
            <a:endParaRPr lang="en-CA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Notice assumption of all we’ve seen: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 dirty="0" smtClean="0"/>
          </a:p>
          <a:p>
            <a:r>
              <a:rPr lang="en-CA" dirty="0" smtClean="0"/>
              <a:t>A focus on </a:t>
            </a:r>
            <a:r>
              <a:rPr lang="en-CA" i="1" dirty="0" smtClean="0"/>
              <a:t>domestic</a:t>
            </a:r>
            <a:r>
              <a:rPr lang="en-CA" dirty="0" smtClean="0"/>
              <a:t> states</a:t>
            </a:r>
          </a:p>
          <a:p>
            <a:pPr>
              <a:buNone/>
            </a:pPr>
            <a:endParaRPr lang="en-CA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Rawls’ focus: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Domestic society, as a system of fair cooperation.</a:t>
            </a:r>
          </a:p>
          <a:p>
            <a:endParaRPr lang="en-CA" dirty="0"/>
          </a:p>
          <a:p>
            <a:r>
              <a:rPr lang="en-CA" dirty="0" smtClean="0"/>
              <a:t>Focus on preserving justice (as fairness) in domestic societies, so that cooperation can persist over time.</a:t>
            </a:r>
            <a:endParaRPr lang="en-CA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But, says </a:t>
            </a:r>
            <a:r>
              <a:rPr lang="en-CA" dirty="0" err="1" smtClean="0"/>
              <a:t>Beitz</a:t>
            </a:r>
            <a:r>
              <a:rPr lang="en-CA" dirty="0" smtClean="0"/>
              <a:t>: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 dirty="0" smtClean="0"/>
          </a:p>
          <a:p>
            <a:r>
              <a:rPr lang="en-CA" dirty="0" smtClean="0"/>
              <a:t>Remember the claim that we should not be penalized by factors that are “arbitrary from a moral point of view.”</a:t>
            </a:r>
          </a:p>
          <a:p>
            <a:pPr>
              <a:buNone/>
            </a:pPr>
            <a:endParaRPr lang="en-CA" dirty="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What about where we are born?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 dirty="0"/>
          </a:p>
          <a:p>
            <a:r>
              <a:rPr lang="en-CA" dirty="0" smtClean="0"/>
              <a:t>Is </a:t>
            </a:r>
            <a:r>
              <a:rPr lang="en-CA" i="1" dirty="0" smtClean="0"/>
              <a:t>where</a:t>
            </a:r>
            <a:r>
              <a:rPr lang="en-CA" dirty="0"/>
              <a:t> </a:t>
            </a:r>
            <a:r>
              <a:rPr lang="en-CA" dirty="0" smtClean="0"/>
              <a:t>we are born arbitrary from a moral point of view?</a:t>
            </a:r>
          </a:p>
          <a:p>
            <a:endParaRPr lang="en-CA" dirty="0"/>
          </a:p>
          <a:p>
            <a:r>
              <a:rPr lang="en-CA" dirty="0" smtClean="0"/>
              <a:t>It seems like it should be: if we’re committed to equality and liberty, why stop at state boundaries?</a:t>
            </a:r>
          </a:p>
          <a:p>
            <a:endParaRPr lang="en-CA" dirty="0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Comparing domestic and global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 dirty="0" smtClean="0"/>
          </a:p>
          <a:p>
            <a:r>
              <a:rPr lang="en-CA" dirty="0" smtClean="0"/>
              <a:t>Actually, though, aren’t there significant distinctions between global and domestic environment?</a:t>
            </a:r>
          </a:p>
          <a:p>
            <a:endParaRPr lang="en-CA" dirty="0"/>
          </a:p>
          <a:p>
            <a:r>
              <a:rPr lang="en-CA" dirty="0" smtClean="0"/>
              <a:t>(no shared decision-making authority, no enforcement mechanism, no police force, etc.)</a:t>
            </a:r>
            <a:endParaRPr lang="en-CA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Comparing domestic and global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dirty="0" err="1" smtClean="0"/>
              <a:t>Beitz</a:t>
            </a:r>
            <a:r>
              <a:rPr lang="en-CA" dirty="0" smtClean="0"/>
              <a:t> says: Global interdependence is sufficient to say that the global system of states is a “system of cooperation”, which should be regulated on “fair terms.” (p. 154)</a:t>
            </a:r>
          </a:p>
          <a:p>
            <a:endParaRPr lang="en-CA" dirty="0"/>
          </a:p>
          <a:p>
            <a:r>
              <a:rPr lang="en-CA" dirty="0" smtClean="0"/>
              <a:t>Therefore, Rawls’ conditions apply at the global level.</a:t>
            </a:r>
            <a:endParaRPr lang="en-CA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Rawls’ principles of justice go global: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 dirty="0" smtClean="0"/>
          </a:p>
          <a:p>
            <a:r>
              <a:rPr lang="en-CA" dirty="0" smtClean="0"/>
              <a:t>Let’s do the OP and the </a:t>
            </a:r>
            <a:r>
              <a:rPr lang="en-CA" dirty="0" err="1" smtClean="0"/>
              <a:t>VoI</a:t>
            </a:r>
            <a:r>
              <a:rPr lang="en-CA" dirty="0" smtClean="0"/>
              <a:t> at the global level!</a:t>
            </a:r>
            <a:endParaRPr lang="en-CA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Natural resources: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 dirty="0" smtClean="0"/>
          </a:p>
          <a:p>
            <a:r>
              <a:rPr lang="en-CA" dirty="0" smtClean="0"/>
              <a:t>Whether a state has access to natural resources is a matter of </a:t>
            </a:r>
            <a:r>
              <a:rPr lang="en-CA" i="1" dirty="0" smtClean="0"/>
              <a:t>luck, </a:t>
            </a:r>
            <a:r>
              <a:rPr lang="en-CA" dirty="0" smtClean="0"/>
              <a:t>i.e., it is arbitrary from a moral point of view.</a:t>
            </a:r>
            <a:endParaRPr lang="en-CA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Resources are like talents: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If we should redistribute the results of talents (as Rawls says), we should redistribute the results of resources (says </a:t>
            </a:r>
            <a:r>
              <a:rPr lang="en-CA" dirty="0" err="1" smtClean="0"/>
              <a:t>Beitz</a:t>
            </a:r>
            <a:r>
              <a:rPr lang="en-CA" dirty="0" smtClean="0"/>
              <a:t>).</a:t>
            </a:r>
          </a:p>
          <a:p>
            <a:endParaRPr lang="en-CA" dirty="0"/>
          </a:p>
          <a:p>
            <a:r>
              <a:rPr lang="en-CA" dirty="0" smtClean="0"/>
              <a:t>You must believe: talents are as integral to individuals as resources are to states.</a:t>
            </a:r>
            <a:endParaRPr lang="en-CA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The DP translated to the global level: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 dirty="0" smtClean="0"/>
          </a:p>
          <a:p>
            <a:r>
              <a:rPr lang="en-CA" dirty="0" smtClean="0"/>
              <a:t>We get a global distribution principle.</a:t>
            </a:r>
            <a:endParaRPr lang="en-CA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Specific challenge 1: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CA" dirty="0" smtClean="0"/>
          </a:p>
          <a:p>
            <a:r>
              <a:rPr lang="en-CA" dirty="0" smtClean="0"/>
              <a:t>1. Absence of international sense of community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Specific challenge 2: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2. Rights of sovereign states</a:t>
            </a:r>
          </a:p>
          <a:p>
            <a:pPr>
              <a:buNone/>
            </a:pPr>
            <a:endParaRPr lang="en-CA" dirty="0" smtClean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Specific challenge 3: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3</a:t>
            </a:r>
            <a:r>
              <a:rPr lang="en-CA" dirty="0" smtClean="0"/>
              <a:t>. Absence of coercive mechanisms – </a:t>
            </a:r>
            <a:r>
              <a:rPr lang="en-CA" i="1" dirty="0" smtClean="0"/>
              <a:t>assurance problem </a:t>
            </a:r>
          </a:p>
          <a:p>
            <a:endParaRPr lang="en-CA" i="1" dirty="0"/>
          </a:p>
          <a:p>
            <a:pPr>
              <a:buNone/>
            </a:pPr>
            <a:r>
              <a:rPr lang="en-CA" dirty="0"/>
              <a:t>	</a:t>
            </a:r>
            <a:r>
              <a:rPr lang="en-CA" dirty="0" smtClean="0"/>
              <a:t>	Or the problem of </a:t>
            </a:r>
            <a:r>
              <a:rPr lang="en-CA" b="1" dirty="0" smtClean="0"/>
              <a:t>ideal versus non-ideal 	theory.</a:t>
            </a:r>
            <a:endParaRPr lang="en-CA" b="1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347</Words>
  <Application>Microsoft Office PowerPoint</Application>
  <PresentationFormat>On-screen Show (4:3)</PresentationFormat>
  <Paragraphs>48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Charles Beitz:  Political Theory and International Relations</vt:lpstr>
      <vt:lpstr>Notice assumption of all we’ve seen:</vt:lpstr>
      <vt:lpstr>Rawls’ focus:</vt:lpstr>
      <vt:lpstr>But, says Beitz:</vt:lpstr>
      <vt:lpstr>What about where we are born?</vt:lpstr>
      <vt:lpstr>Comparing domestic and global</vt:lpstr>
      <vt:lpstr>Comparing domestic and global</vt:lpstr>
      <vt:lpstr>Rawls’ principles of justice go global:</vt:lpstr>
      <vt:lpstr>Natural resources:</vt:lpstr>
      <vt:lpstr>Resources are like talents:</vt:lpstr>
      <vt:lpstr>The DP translated to the global level:</vt:lpstr>
      <vt:lpstr>Specific challenge 1:</vt:lpstr>
      <vt:lpstr>Specific challenge 2:</vt:lpstr>
      <vt:lpstr>Specific challenge 3:</vt:lpstr>
    </vt:vector>
  </TitlesOfParts>
  <Company>Toshiba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Charles Beitz:  Political Theory and International Relations</dc:title>
  <dc:creator>Patti Lenard</dc:creator>
  <cp:lastModifiedBy>HP</cp:lastModifiedBy>
  <cp:revision>42</cp:revision>
  <dcterms:created xsi:type="dcterms:W3CDTF">2012-12-02T15:44:27Z</dcterms:created>
  <dcterms:modified xsi:type="dcterms:W3CDTF">2012-12-03T18:00:53Z</dcterms:modified>
</cp:coreProperties>
</file>