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1199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975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8777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7901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0867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9762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6714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23406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37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7391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4666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B3CF7-2FAC-431F-A076-F30A6451620F}" type="datetimeFigureOut">
              <a:rPr lang="en-CA" smtClean="0"/>
              <a:t>11/12/2012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9E21A-9FA3-4EC9-AC14-D44180DFEA4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6871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59216" cy="4525963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/>
              <a:t>What is sustainable competitive advantage?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A broad description of the firms objectives and scope its activities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Tool used to evaluate marketing performance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Something the firm can consistently do better than its competitors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Written document that discusses competitors strengths and weaknesses, and the firms advantages over them.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73660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/>
          <a:lstStyle/>
          <a:p>
            <a:r>
              <a:rPr lang="en-CA" dirty="0" smtClean="0"/>
              <a:t>Which of the following refers to a group that responds similarly to a firm’s marketing efforts?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 Segment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Following the leader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Targeting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Positioning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84258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03232" cy="4525963"/>
          </a:xfrm>
        </p:spPr>
        <p:txBody>
          <a:bodyPr>
            <a:normAutofit/>
          </a:bodyPr>
          <a:lstStyle/>
          <a:p>
            <a:r>
              <a:rPr lang="en-CA" dirty="0" smtClean="0"/>
              <a:t>One of the keys in place and value delivery is to provide the consumer _______.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 A wide product selection.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Merchandise they want at the time they want it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A variety of media communication methods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Accessible management personnel to handle complaints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3700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03232" cy="4525963"/>
          </a:xfrm>
        </p:spPr>
        <p:txBody>
          <a:bodyPr/>
          <a:lstStyle/>
          <a:p>
            <a:r>
              <a:rPr lang="en-CA" dirty="0" smtClean="0"/>
              <a:t>Which of the following is NOT considered a marketing growth strategy?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Market penetration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Diversification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Product development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Sequential planning.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5823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/>
          </a:bodyPr>
          <a:lstStyle/>
          <a:p>
            <a:r>
              <a:rPr lang="en-CA" dirty="0" smtClean="0"/>
              <a:t>A diversification strategy introduces a new product or service to a market segment that ________.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Is currently not served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Includes many ethnicities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Already exists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Does not traditionally respond to mixed media.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02250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787208" cy="4525963"/>
          </a:xfrm>
        </p:spPr>
        <p:txBody>
          <a:bodyPr>
            <a:normAutofit/>
          </a:bodyPr>
          <a:lstStyle/>
          <a:p>
            <a:r>
              <a:rPr lang="en-CA" dirty="0" smtClean="0"/>
              <a:t>Which of the following research methods gathers qualitative data about initial reactions to a new or existing product or service, opinions about different competitive offerings, or reactions to market stimuli?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Focus groups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In-depth interviews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Projective research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All of these are correct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69953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en-CA" dirty="0" smtClean="0"/>
              <a:t>Consumer can spend considerable time searching for both specialty and shopping goods or services; the difference lies in _______.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The amount of time they have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The amount of money they have budgeted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The psychological risk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The kind of search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84002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75240" cy="4525963"/>
          </a:xfrm>
        </p:spPr>
        <p:txBody>
          <a:bodyPr/>
          <a:lstStyle/>
          <a:p>
            <a:r>
              <a:rPr lang="en-CA" dirty="0" smtClean="0"/>
              <a:t>Decision heuristics are _____ that help a consumer narrow down his or her choices.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Mental shortcuts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Breathing exercises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Logical steps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Compensatory decision rules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2044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91264" cy="4525963"/>
          </a:xfrm>
        </p:spPr>
        <p:txBody>
          <a:bodyPr>
            <a:normAutofit/>
          </a:bodyPr>
          <a:lstStyle/>
          <a:p>
            <a:r>
              <a:rPr lang="en-CA" dirty="0" smtClean="0"/>
              <a:t>What type of buying decision requires the least amount of time and effort?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Variety seeking buying behaviour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Habitual buying behaviour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Complex buying behaviour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Dissonance reducing buying behaviour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12725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75240" cy="4525963"/>
          </a:xfrm>
        </p:spPr>
        <p:txBody>
          <a:bodyPr/>
          <a:lstStyle/>
          <a:p>
            <a:r>
              <a:rPr lang="en-CA" dirty="0" smtClean="0"/>
              <a:t>What psychological factor is a need or want that is strong enough to cause the person to seek satisfaction ?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Learning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Perception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Motive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Attitude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50926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TEST YOUR KNOWLEDGE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en-CA" dirty="0" smtClean="0"/>
              <a:t>Which of the following is a new way in which reference groups might provide information to consumers?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Leading by example 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Indirectly, through observation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Contacting the seller</a:t>
            </a:r>
          </a:p>
          <a:p>
            <a:pPr marL="514350" indent="-514350">
              <a:buFont typeface="+mj-lt"/>
              <a:buAutoNum type="alphaUcPeriod"/>
            </a:pPr>
            <a:r>
              <a:rPr lang="en-CA" dirty="0" smtClean="0"/>
              <a:t>Web research </a:t>
            </a:r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04023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RONNIE’S QUESTION FOR THE FINAL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93122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CA" sz="1600" b="1" dirty="0" smtClean="0"/>
              <a:t>Q1: According to Ronnie, what are the key success factors in business management? (11 KEY FACTORS)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/>
              <a:t> </a:t>
            </a:r>
            <a:r>
              <a:rPr lang="en-CA" sz="1600" dirty="0" smtClean="0"/>
              <a:t>1. always arrive on time, be punctual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2. Respond immediately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3. Deliver on time or let the person know you’ll be late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4. Know what you don’t know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5. Always sell the dream first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6. Never burn bridges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7. Define what's best for the clients, what are their needs and wants then work for it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8. Define what are the employees needs and wants then work for it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9. One of the best attitude with partners is : 1. Listen; 2. Make a promise; 3. Deliver it.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10. Respect the laws, the rules and be ethical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11. Always sell the dream first while you’re talking to someone or negotiate with the other party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1600" dirty="0" smtClean="0"/>
              <a:t>12. Define the success you are looking for in your professional life and your personal life then identify a balance between both of them.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98212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RONNIE’S QUESTION FOR THE FINAL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14724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b="1" dirty="0"/>
              <a:t>Q</a:t>
            </a:r>
            <a:r>
              <a:rPr lang="en-CA" b="1" dirty="0" smtClean="0"/>
              <a:t>2</a:t>
            </a:r>
            <a:r>
              <a:rPr lang="en-CA" b="1" dirty="0"/>
              <a:t>: How to success in business management? </a:t>
            </a:r>
            <a:endParaRPr lang="en-CA" b="1" dirty="0" smtClean="0"/>
          </a:p>
          <a:p>
            <a:pPr marL="514350" indent="-514350">
              <a:buAutoNum type="arabicPeriod"/>
            </a:pPr>
            <a:r>
              <a:rPr lang="en-CA" dirty="0" smtClean="0"/>
              <a:t>Identify an industry where you feel that you’ll be better than the average people </a:t>
            </a:r>
          </a:p>
          <a:p>
            <a:pPr>
              <a:buFontTx/>
              <a:buChar char="-"/>
            </a:pPr>
            <a:r>
              <a:rPr lang="en-CA" dirty="0" smtClean="0"/>
              <a:t>Focus on this industry, read on it, research on it, talk about it.</a:t>
            </a:r>
          </a:p>
          <a:p>
            <a:pPr marL="0" indent="0">
              <a:buNone/>
            </a:pPr>
            <a:r>
              <a:rPr lang="en-CA" dirty="0" smtClean="0"/>
              <a:t>2. Identify what comes naturally as a skill </a:t>
            </a:r>
          </a:p>
          <a:p>
            <a:pPr>
              <a:buFontTx/>
              <a:buChar char="-"/>
            </a:pPr>
            <a:r>
              <a:rPr lang="en-CA" dirty="0" smtClean="0"/>
              <a:t>Pick a skills niche then get specialized in this area of skills</a:t>
            </a:r>
          </a:p>
          <a:p>
            <a:pPr marL="0" indent="0">
              <a:buNone/>
            </a:pPr>
            <a:r>
              <a:rPr lang="en-CA" dirty="0" smtClean="0"/>
              <a:t>3. Find your target (in general) and work for it!</a:t>
            </a:r>
          </a:p>
          <a:p>
            <a:pPr marL="0" indent="0">
              <a:buNone/>
            </a:pPr>
            <a:r>
              <a:rPr lang="en-CA" dirty="0" smtClean="0"/>
              <a:t>4. Entertain your network. </a:t>
            </a:r>
            <a:endParaRPr lang="en-CA" dirty="0"/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4066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675</Words>
  <Application>Microsoft Office PowerPoint</Application>
  <PresentationFormat>On-screen Show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TEST YOUR KNOWLEDGE </vt:lpstr>
      <vt:lpstr>TEST YOUR KNOWLEDGE</vt:lpstr>
      <vt:lpstr>TEST YOU KNOWLEDGE</vt:lpstr>
      <vt:lpstr>TEST YOUR KNOWLEDGE</vt:lpstr>
      <vt:lpstr>TEST YOUR KNOWLEDGE</vt:lpstr>
      <vt:lpstr>TEST YOU KNOWLEDGE</vt:lpstr>
      <vt:lpstr>TEST YOUR KNOWLEDGE</vt:lpstr>
      <vt:lpstr>TEST YOUR KNOWLEDGE</vt:lpstr>
      <vt:lpstr>TEST YOU KNOWLEDGE</vt:lpstr>
      <vt:lpstr>TEST YOUR KNOWLEDGE</vt:lpstr>
      <vt:lpstr>TEST YOUR KNOWLEDGE</vt:lpstr>
      <vt:lpstr>RONNIE’S QUESTION FOR THE FINAL</vt:lpstr>
      <vt:lpstr>RONNIE’S QUESTION FOR THE FINAL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YOUR KNOWLEDGE </dc:title>
  <dc:creator>Jacqueline</dc:creator>
  <cp:lastModifiedBy>Jacqueline</cp:lastModifiedBy>
  <cp:revision>1</cp:revision>
  <dcterms:created xsi:type="dcterms:W3CDTF">2012-12-11T21:47:04Z</dcterms:created>
  <dcterms:modified xsi:type="dcterms:W3CDTF">2012-12-11T21:48:29Z</dcterms:modified>
</cp:coreProperties>
</file>