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9" r:id="rId2"/>
    <p:sldId id="280" r:id="rId3"/>
    <p:sldId id="281" r:id="rId4"/>
    <p:sldId id="282" r:id="rId5"/>
    <p:sldId id="283" r:id="rId6"/>
    <p:sldId id="290" r:id="rId7"/>
    <p:sldId id="284" r:id="rId8"/>
    <p:sldId id="285" r:id="rId9"/>
    <p:sldId id="286" r:id="rId10"/>
    <p:sldId id="287" r:id="rId11"/>
    <p:sldId id="288" r:id="rId12"/>
    <p:sldId id="291" r:id="rId13"/>
    <p:sldId id="289" r:id="rId14"/>
    <p:sldId id="292" r:id="rId1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286" autoAdjust="0"/>
  </p:normalViewPr>
  <p:slideViewPr>
    <p:cSldViewPr>
      <p:cViewPr varScale="1">
        <p:scale>
          <a:sx n="69" d="100"/>
          <a:sy n="69" d="100"/>
        </p:scale>
        <p:origin x="111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7890FFCC-3D0E-4ACF-B485-93D54C971D36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90B6223-D462-466F-B264-3C9CA0DD0AA7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3104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37F0CC-53DE-435D-BCA6-9754C2741D9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201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70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143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80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081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995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332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783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33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248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48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0047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0BD6ED-E728-4C68-87E2-579E17CE9D65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511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132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57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78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8226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0402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5726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9802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0538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094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4704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5898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BE93160-2243-430D-B018-5C827C6A8433}" type="datetimeFigureOut">
              <a:rPr lang="en-CA" smtClean="0"/>
              <a:pPr/>
              <a:t>2016-10-18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EABEA97-3E59-4F14-9B93-BA0B6CB540B2}" type="slidenum">
              <a:rPr lang="en-CA" smtClean="0"/>
              <a:pPr/>
              <a:t>‹#›</a:t>
            </a:fld>
            <a:endParaRPr lang="en-CA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9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Conflict Resolution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Mid Term Prep</a:t>
            </a:r>
          </a:p>
        </p:txBody>
      </p:sp>
    </p:spTree>
    <p:extLst>
      <p:ext uri="{BB962C8B-B14F-4D97-AF65-F5344CB8AC3E}">
        <p14:creationId xmlns:p14="http://schemas.microsoft.com/office/powerpoint/2010/main" val="4186341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Exam Time and 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/>
              <a:t>October 25, </a:t>
            </a:r>
            <a:r>
              <a:rPr lang="en-CA" sz="2800" dirty="0"/>
              <a:t>2016</a:t>
            </a:r>
          </a:p>
          <a:p>
            <a:r>
              <a:rPr lang="en-CA" sz="2800" dirty="0"/>
              <a:t>7:00 pm to 9:00 pm</a:t>
            </a:r>
          </a:p>
          <a:p>
            <a:endParaRPr lang="en-CA" sz="2800" dirty="0"/>
          </a:p>
          <a:p>
            <a:endParaRPr lang="en-CA" sz="2800" dirty="0"/>
          </a:p>
          <a:p>
            <a:r>
              <a:rPr lang="en-CA" sz="2800" dirty="0"/>
              <a:t>St Paul's Room 105 all students</a:t>
            </a:r>
          </a:p>
        </p:txBody>
      </p:sp>
    </p:spTree>
    <p:extLst>
      <p:ext uri="{BB962C8B-B14F-4D97-AF65-F5344CB8AC3E}">
        <p14:creationId xmlns:p14="http://schemas.microsoft.com/office/powerpoint/2010/main" val="2067894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Mid Term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/>
              <a:t>Short Essays</a:t>
            </a:r>
          </a:p>
          <a:p>
            <a:r>
              <a:rPr lang="en-CA" sz="2800" dirty="0"/>
              <a:t>Choose from a selection. There will be choice</a:t>
            </a:r>
            <a:r>
              <a:rPr lang="en-CA" sz="2800"/>
              <a:t>. </a:t>
            </a:r>
            <a:endParaRPr lang="en-CA" sz="2600" dirty="0"/>
          </a:p>
        </p:txBody>
      </p:sp>
    </p:spTree>
    <p:extLst>
      <p:ext uri="{BB962C8B-B14F-4D97-AF65-F5344CB8AC3E}">
        <p14:creationId xmlns:p14="http://schemas.microsoft.com/office/powerpoint/2010/main" val="3563321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to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/>
              <a:t>Lectures, Discussions, PP</a:t>
            </a:r>
          </a:p>
          <a:p>
            <a:r>
              <a:rPr lang="en-CA" sz="2800" dirty="0"/>
              <a:t>Focus on principles and models</a:t>
            </a:r>
          </a:p>
          <a:p>
            <a:r>
              <a:rPr lang="en-CA" sz="2800" dirty="0"/>
              <a:t>Focus on class materials. The readings will enrich an answer, but the questions will draw from class and PP.</a:t>
            </a:r>
          </a:p>
          <a:p>
            <a:pPr lvl="1"/>
            <a:endParaRPr lang="en-CA" sz="2600" dirty="0"/>
          </a:p>
          <a:p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309628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Question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800" dirty="0"/>
              <a:t>Each question will refer to a course concept, for example:</a:t>
            </a:r>
          </a:p>
          <a:p>
            <a:pPr lvl="1"/>
            <a:r>
              <a:rPr lang="en-CA" sz="2400" dirty="0"/>
              <a:t>Apology</a:t>
            </a:r>
          </a:p>
          <a:p>
            <a:pPr lvl="1"/>
            <a:r>
              <a:rPr lang="en-CA" sz="2400" dirty="0"/>
              <a:t>System approach</a:t>
            </a:r>
          </a:p>
          <a:p>
            <a:pPr lvl="1"/>
            <a:r>
              <a:rPr lang="en-CA" sz="2400" dirty="0"/>
              <a:t>Attribution error</a:t>
            </a:r>
          </a:p>
          <a:p>
            <a:r>
              <a:rPr lang="en-CA" sz="2800" dirty="0"/>
              <a:t>Each question will ask you to do something with the concept</a:t>
            </a:r>
          </a:p>
          <a:p>
            <a:pPr lvl="1"/>
            <a:r>
              <a:rPr lang="en-CA" sz="2400" dirty="0"/>
              <a:t>Describe or define</a:t>
            </a:r>
          </a:p>
          <a:p>
            <a:pPr lvl="1"/>
            <a:r>
              <a:rPr lang="en-CA" sz="2400" dirty="0"/>
              <a:t>Compare</a:t>
            </a:r>
          </a:p>
          <a:p>
            <a:pPr lvl="1"/>
            <a:r>
              <a:rPr lang="en-CA" sz="2400" dirty="0"/>
              <a:t>Explain how it affects another course concept</a:t>
            </a:r>
          </a:p>
        </p:txBody>
      </p:sp>
    </p:spTree>
    <p:extLst>
      <p:ext uri="{BB962C8B-B14F-4D97-AF65-F5344CB8AC3E}">
        <p14:creationId xmlns:p14="http://schemas.microsoft.com/office/powerpoint/2010/main" val="2550925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Question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800" dirty="0"/>
              <a:t>Example</a:t>
            </a:r>
          </a:p>
          <a:p>
            <a:pPr lvl="1"/>
            <a:r>
              <a:rPr lang="en-CA" sz="2400" dirty="0"/>
              <a:t>Describe attribution error</a:t>
            </a:r>
          </a:p>
          <a:p>
            <a:pPr lvl="1"/>
            <a:r>
              <a:rPr lang="en-CA" sz="2400" dirty="0"/>
              <a:t>Describe conflict escalation/de-escalation cycle</a:t>
            </a:r>
          </a:p>
          <a:p>
            <a:pPr lvl="1"/>
            <a:r>
              <a:rPr lang="en-CA" sz="2400" dirty="0"/>
              <a:t>How might knowledge of the attribution error assist in de-escalating a conflict</a:t>
            </a:r>
          </a:p>
          <a:p>
            <a:pPr lvl="1"/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563729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Advice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READ THE QUESTION!!  Many students read through questions too fast and miss the main point being tested. </a:t>
            </a:r>
          </a:p>
          <a:p>
            <a:r>
              <a:rPr lang="en-GB" sz="2800" dirty="0"/>
              <a:t>Be logical and organized.  If an answer has five parts to it, number them.  Make it obvious that you know the answer.  </a:t>
            </a:r>
          </a:p>
          <a:p>
            <a:r>
              <a:rPr lang="en-GB" sz="2800" dirty="0"/>
              <a:t>Write in coherent sentences.</a:t>
            </a:r>
          </a:p>
        </p:txBody>
      </p:sp>
    </p:spTree>
    <p:extLst>
      <p:ext uri="{BB962C8B-B14F-4D97-AF65-F5344CB8AC3E}">
        <p14:creationId xmlns:p14="http://schemas.microsoft.com/office/powerpoint/2010/main" val="1166333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Advice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800" dirty="0"/>
              <a:t>Complete sentences and paragraphs</a:t>
            </a:r>
          </a:p>
          <a:p>
            <a:r>
              <a:rPr lang="en-CA" sz="2800" dirty="0"/>
              <a:t>Don’t worry about things like introductions and conclusions</a:t>
            </a:r>
          </a:p>
          <a:p>
            <a:r>
              <a:rPr lang="en-CA" sz="2800" dirty="0"/>
              <a:t>Say what you need to say to answer the question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0751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Advice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CA" sz="2800" dirty="0"/>
              <a:t>USE BLUE OR BLACK PENS</a:t>
            </a:r>
          </a:p>
          <a:p>
            <a:r>
              <a:rPr lang="en-CA" sz="2800" dirty="0"/>
              <a:t>NO PENCILS</a:t>
            </a:r>
          </a:p>
          <a:p>
            <a:r>
              <a:rPr lang="en-CA" sz="2800" dirty="0"/>
              <a:t>NO OTHER COLOURED INK</a:t>
            </a:r>
          </a:p>
          <a:p>
            <a:r>
              <a:rPr lang="en-GB" sz="2800" dirty="0"/>
              <a:t>Be reasonable.  Off-the-wall answers are difficult to take seriously.  </a:t>
            </a:r>
          </a:p>
          <a:p>
            <a:r>
              <a:rPr lang="en-GB" sz="2800" dirty="0"/>
              <a:t>Re-read your answer once you have finished.</a:t>
            </a:r>
          </a:p>
          <a:p>
            <a:r>
              <a:rPr lang="en-GB" sz="2800" dirty="0"/>
              <a:t>Write legibly.  It is difficult to give marks for answers that are illegible.  </a:t>
            </a:r>
          </a:p>
        </p:txBody>
      </p:sp>
    </p:spTree>
    <p:extLst>
      <p:ext uri="{BB962C8B-B14F-4D97-AF65-F5344CB8AC3E}">
        <p14:creationId xmlns:p14="http://schemas.microsoft.com/office/powerpoint/2010/main" val="2844169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Advice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Remember that this is a PACS 202 exam, not a PSCI, Psych, Speech </a:t>
            </a:r>
            <a:r>
              <a:rPr lang="en-GB" sz="2800" dirty="0" err="1"/>
              <a:t>Comm</a:t>
            </a:r>
            <a:r>
              <a:rPr lang="en-GB" sz="2800" dirty="0"/>
              <a:t>, etc., exam.  </a:t>
            </a:r>
          </a:p>
          <a:p>
            <a:r>
              <a:rPr lang="en-GB" sz="2800" dirty="0"/>
              <a:t>Answer questions based on principles we have discussed in PACS 202.   </a:t>
            </a:r>
          </a:p>
          <a:p>
            <a:r>
              <a:rPr lang="en-GB" sz="2800" dirty="0"/>
              <a:t>Ensure you have answered all the questions you are meant to answer.</a:t>
            </a:r>
          </a:p>
          <a:p>
            <a:r>
              <a:rPr lang="en-GB" sz="2800" dirty="0"/>
              <a:t>Budget your time so you are not caught rushing at the end  </a:t>
            </a:r>
          </a:p>
        </p:txBody>
      </p:sp>
    </p:spTree>
    <p:extLst>
      <p:ext uri="{BB962C8B-B14F-4D97-AF65-F5344CB8AC3E}">
        <p14:creationId xmlns:p14="http://schemas.microsoft.com/office/powerpoint/2010/main" val="2508360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Advice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Questions have multiple parts - make sure that you </a:t>
            </a:r>
          </a:p>
          <a:p>
            <a:pPr lvl="1"/>
            <a:r>
              <a:rPr lang="en-US" sz="2400" dirty="0"/>
              <a:t>Read carefully</a:t>
            </a:r>
          </a:p>
          <a:p>
            <a:pPr lvl="1"/>
            <a:r>
              <a:rPr lang="en-US" sz="2400" dirty="0"/>
              <a:t>Answer all parts of the question</a:t>
            </a:r>
          </a:p>
          <a:p>
            <a:pPr lvl="1"/>
            <a:r>
              <a:rPr lang="en-US" sz="2400" dirty="0"/>
              <a:t>Answer the question completely. </a:t>
            </a:r>
            <a:endParaRPr lang="en-US" sz="2800" dirty="0"/>
          </a:p>
          <a:p>
            <a:r>
              <a:rPr lang="en-US" sz="2800" dirty="0"/>
              <a:t>Make sure that you provide detail, elaboration and explanation of your point where it is a question of analysis.  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22920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800" dirty="0"/>
          </a:p>
          <a:p>
            <a:r>
              <a:rPr lang="en-US" sz="2800" b="1" dirty="0"/>
              <a:t>The biggest mistake people make is not saying enough.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813342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 good answer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Students should demonstrate that they are able to</a:t>
            </a:r>
          </a:p>
          <a:p>
            <a:pPr lvl="1"/>
            <a:r>
              <a:rPr lang="en-GB" sz="2400" dirty="0"/>
              <a:t>Understand the theories studied and apply them appropriately</a:t>
            </a:r>
          </a:p>
          <a:p>
            <a:pPr lvl="1"/>
            <a:r>
              <a:rPr lang="en-GB" sz="2400" dirty="0"/>
              <a:t>Understand the pros and cons of each approach</a:t>
            </a:r>
          </a:p>
          <a:p>
            <a:r>
              <a:rPr lang="en-GB" sz="2800" dirty="0"/>
              <a:t>A strong answer will </a:t>
            </a:r>
          </a:p>
          <a:p>
            <a:pPr lvl="1"/>
            <a:r>
              <a:rPr lang="en-GB" sz="2400" dirty="0"/>
              <a:t>Define, describe, or explain the terms, concepts, models, etc.</a:t>
            </a:r>
          </a:p>
          <a:p>
            <a:pPr lvl="2"/>
            <a:r>
              <a:rPr lang="en-GB" sz="2400" dirty="0"/>
              <a:t>Define, describe, explain, mean that you actually have to say more than one or two sentences</a:t>
            </a:r>
          </a:p>
          <a:p>
            <a:pPr lvl="1"/>
            <a:r>
              <a:rPr lang="en-GB" sz="2400" dirty="0"/>
              <a:t>Provide analysis with enough depth to indicate significant understanding of the material.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690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 good answer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Example</a:t>
            </a:r>
          </a:p>
          <a:p>
            <a:pPr lvl="1"/>
            <a:r>
              <a:rPr lang="en-GB" sz="2400" dirty="0"/>
              <a:t>Describe the definitions of conflict</a:t>
            </a:r>
          </a:p>
          <a:p>
            <a:pPr lvl="1"/>
            <a:r>
              <a:rPr lang="en-GB" sz="2400" dirty="0"/>
              <a:t>Don’t just quote them, say something about them to demonstrate that you understand what is significant about each one</a:t>
            </a:r>
          </a:p>
          <a:p>
            <a:pPr lvl="1"/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96518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241</TotalTime>
  <Words>491</Words>
  <Application>Microsoft Office PowerPoint</Application>
  <PresentationFormat>On-screen Show (4:3)</PresentationFormat>
  <Paragraphs>83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Calibri</vt:lpstr>
      <vt:lpstr>Calibri Light</vt:lpstr>
      <vt:lpstr>Retrospect</vt:lpstr>
      <vt:lpstr>Conflict Resolution</vt:lpstr>
      <vt:lpstr>Exam Time and Location</vt:lpstr>
      <vt:lpstr>Mid Term</vt:lpstr>
      <vt:lpstr>What to study</vt:lpstr>
      <vt:lpstr>Question Style</vt:lpstr>
      <vt:lpstr>Question Style</vt:lpstr>
      <vt:lpstr>Advice </vt:lpstr>
      <vt:lpstr>Advice </vt:lpstr>
      <vt:lpstr>Advice </vt:lpstr>
      <vt:lpstr>Advice </vt:lpstr>
      <vt:lpstr>Advice </vt:lpstr>
      <vt:lpstr>Advice</vt:lpstr>
      <vt:lpstr>A good answer</vt:lpstr>
      <vt:lpstr>A good answer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Conflict Resolution PACS 202</dc:title>
  <dc:creator>Keith Regehr</dc:creator>
  <cp:lastModifiedBy>Keith Regehr</cp:lastModifiedBy>
  <cp:revision>26</cp:revision>
  <dcterms:created xsi:type="dcterms:W3CDTF">2013-02-11T14:33:05Z</dcterms:created>
  <dcterms:modified xsi:type="dcterms:W3CDTF">2016-10-18T21:26:03Z</dcterms:modified>
</cp:coreProperties>
</file>