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833D3-49C7-45EA-BB22-F2C1F7D4AC14}" type="datetimeFigureOut">
              <a:rPr lang="en-CA" smtClean="0"/>
              <a:t>2011-12-10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2BA1-C837-4827-B86F-B3AF1F7C224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28629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833D3-49C7-45EA-BB22-F2C1F7D4AC14}" type="datetimeFigureOut">
              <a:rPr lang="en-CA" smtClean="0"/>
              <a:t>2011-12-10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2BA1-C837-4827-B86F-B3AF1F7C224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804088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833D3-49C7-45EA-BB22-F2C1F7D4AC14}" type="datetimeFigureOut">
              <a:rPr lang="en-CA" smtClean="0"/>
              <a:t>2011-12-10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2BA1-C837-4827-B86F-B3AF1F7C224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28917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833D3-49C7-45EA-BB22-F2C1F7D4AC14}" type="datetimeFigureOut">
              <a:rPr lang="en-CA" smtClean="0"/>
              <a:t>2011-12-10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2BA1-C837-4827-B86F-B3AF1F7C224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7645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833D3-49C7-45EA-BB22-F2C1F7D4AC14}" type="datetimeFigureOut">
              <a:rPr lang="en-CA" smtClean="0"/>
              <a:t>2011-12-10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2BA1-C837-4827-B86F-B3AF1F7C224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919983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833D3-49C7-45EA-BB22-F2C1F7D4AC14}" type="datetimeFigureOut">
              <a:rPr lang="en-CA" smtClean="0"/>
              <a:t>2011-12-10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2BA1-C837-4827-B86F-B3AF1F7C224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195528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833D3-49C7-45EA-BB22-F2C1F7D4AC14}" type="datetimeFigureOut">
              <a:rPr lang="en-CA" smtClean="0"/>
              <a:t>2011-12-10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2BA1-C837-4827-B86F-B3AF1F7C224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41672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833D3-49C7-45EA-BB22-F2C1F7D4AC14}" type="datetimeFigureOut">
              <a:rPr lang="en-CA" smtClean="0"/>
              <a:t>2011-12-10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2BA1-C837-4827-B86F-B3AF1F7C224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80573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833D3-49C7-45EA-BB22-F2C1F7D4AC14}" type="datetimeFigureOut">
              <a:rPr lang="en-CA" smtClean="0"/>
              <a:t>2011-12-10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2BA1-C837-4827-B86F-B3AF1F7C224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94132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833D3-49C7-45EA-BB22-F2C1F7D4AC14}" type="datetimeFigureOut">
              <a:rPr lang="en-CA" smtClean="0"/>
              <a:t>2011-12-10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2BA1-C837-4827-B86F-B3AF1F7C224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60034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833D3-49C7-45EA-BB22-F2C1F7D4AC14}" type="datetimeFigureOut">
              <a:rPr lang="en-CA" smtClean="0"/>
              <a:t>2011-12-10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2BA1-C837-4827-B86F-B3AF1F7C224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09123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3833D3-49C7-45EA-BB22-F2C1F7D4AC14}" type="datetimeFigureOut">
              <a:rPr lang="en-CA" smtClean="0"/>
              <a:t>2011-12-10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9A2BA1-C837-4827-B86F-B3AF1F7C224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78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ADM 1100/ 1300 Review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smtClean="0"/>
              <a:t>Final Exam Fall 2011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856895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ADM 1100/ 1300 Review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3 hour exam on December 20</a:t>
            </a:r>
            <a:r>
              <a:rPr lang="en-CA" baseline="30000" dirty="0" smtClean="0"/>
              <a:t>th</a:t>
            </a:r>
            <a:r>
              <a:rPr lang="en-CA" dirty="0" smtClean="0"/>
              <a:t>, 2011 from 7-10pm at the </a:t>
            </a:r>
            <a:r>
              <a:rPr lang="en-CA" dirty="0" err="1" smtClean="0"/>
              <a:t>Montpetit</a:t>
            </a:r>
            <a:r>
              <a:rPr lang="en-CA" dirty="0" smtClean="0"/>
              <a:t> Gym.</a:t>
            </a:r>
          </a:p>
          <a:p>
            <a:r>
              <a:rPr lang="en-CA" dirty="0" smtClean="0"/>
              <a:t>Exam covers all material.  However, 80% of the material is from after the mid-term exam.</a:t>
            </a:r>
          </a:p>
          <a:p>
            <a:r>
              <a:rPr lang="en-CA" dirty="0" smtClean="0"/>
              <a:t>Please be sure to bring the following items:</a:t>
            </a:r>
          </a:p>
          <a:p>
            <a:pPr lvl="1"/>
            <a:r>
              <a:rPr lang="en-CA" dirty="0" smtClean="0"/>
              <a:t>Student card (you will not be able to write the exam without this)</a:t>
            </a:r>
          </a:p>
          <a:p>
            <a:pPr lvl="1"/>
            <a:r>
              <a:rPr lang="en-CA" dirty="0" smtClean="0"/>
              <a:t>Pen, pencil, eraser </a:t>
            </a:r>
          </a:p>
          <a:p>
            <a:pPr lvl="1"/>
            <a:r>
              <a:rPr lang="en-CA" dirty="0" smtClean="0"/>
              <a:t>Calculator (non-programmable)</a:t>
            </a:r>
          </a:p>
          <a:p>
            <a:pPr lvl="1"/>
            <a:endParaRPr lang="en-CA" dirty="0" smtClean="0"/>
          </a:p>
          <a:p>
            <a:pPr lvl="1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572231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CA" dirty="0" smtClean="0"/>
          </a:p>
          <a:p>
            <a:r>
              <a:rPr lang="en-CA" dirty="0" smtClean="0"/>
              <a:t>No reference material of any kind is permitted during the exam.</a:t>
            </a:r>
          </a:p>
          <a:p>
            <a:r>
              <a:rPr lang="en-CA" dirty="0" smtClean="0"/>
              <a:t>You will need to put all items that you bring with you at the front of your respective gym prior to the start of the exam.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29981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Exam Format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 smtClean="0"/>
              <a:t>The exam will consist of the following components:</a:t>
            </a:r>
          </a:p>
          <a:p>
            <a:pPr lvl="1"/>
            <a:r>
              <a:rPr lang="en-CA" dirty="0"/>
              <a:t> </a:t>
            </a:r>
            <a:r>
              <a:rPr lang="en-CA" dirty="0" smtClean="0"/>
              <a:t>25% multiple choice</a:t>
            </a:r>
          </a:p>
          <a:p>
            <a:pPr lvl="1"/>
            <a:r>
              <a:rPr lang="en-CA" dirty="0" smtClean="0"/>
              <a:t>30% problem solving questions (BEP, Financial Ratios, Balance Sheet, Income Statement)</a:t>
            </a:r>
          </a:p>
          <a:p>
            <a:pPr lvl="1"/>
            <a:r>
              <a:rPr lang="en-CA" dirty="0" smtClean="0"/>
              <a:t>45% Essay style questions</a:t>
            </a:r>
          </a:p>
          <a:p>
            <a:r>
              <a:rPr lang="en-CA" dirty="0" smtClean="0"/>
              <a:t>Multiple choice questions will need to be completed using a </a:t>
            </a:r>
            <a:r>
              <a:rPr lang="en-CA" dirty="0" err="1" smtClean="0"/>
              <a:t>scantron</a:t>
            </a:r>
            <a:r>
              <a:rPr lang="en-CA" dirty="0" smtClean="0"/>
              <a:t> sheet</a:t>
            </a:r>
          </a:p>
          <a:p>
            <a:r>
              <a:rPr lang="en-CA" dirty="0" smtClean="0"/>
              <a:t>Lists/ bullets may be used for essay style questions, but they must be detailed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757915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Material Covered After Mid-term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dirty="0" smtClean="0"/>
              <a:t>Chapter 7 – Decision Making</a:t>
            </a:r>
          </a:p>
          <a:p>
            <a:r>
              <a:rPr lang="en-CA" dirty="0" smtClean="0"/>
              <a:t>Chapter 8 – Planning</a:t>
            </a:r>
          </a:p>
          <a:p>
            <a:r>
              <a:rPr lang="en-CA" dirty="0" smtClean="0"/>
              <a:t>Chapter 9 – Organizing</a:t>
            </a:r>
          </a:p>
          <a:p>
            <a:r>
              <a:rPr lang="en-CA" dirty="0" smtClean="0"/>
              <a:t>Chapter 10 – Organizational Culture</a:t>
            </a:r>
          </a:p>
          <a:p>
            <a:r>
              <a:rPr lang="en-CA" dirty="0" smtClean="0"/>
              <a:t>Chapter 11 and 14 – Accounting and Control</a:t>
            </a:r>
          </a:p>
          <a:p>
            <a:r>
              <a:rPr lang="en-CA" dirty="0" smtClean="0"/>
              <a:t>Chapter 13 – Communication</a:t>
            </a:r>
          </a:p>
          <a:p>
            <a:r>
              <a:rPr lang="en-CA" dirty="0" smtClean="0"/>
              <a:t>Chapter 15 – HRM</a:t>
            </a:r>
          </a:p>
          <a:p>
            <a:r>
              <a:rPr lang="en-CA" dirty="0" smtClean="0"/>
              <a:t>Chapters 16, 17, 18 – Marketing</a:t>
            </a:r>
          </a:p>
          <a:p>
            <a:r>
              <a:rPr lang="en-CA" dirty="0" smtClean="0"/>
              <a:t>Presentation by Mr. </a:t>
            </a:r>
            <a:r>
              <a:rPr lang="en-CA" dirty="0" err="1" smtClean="0"/>
              <a:t>Reamey</a:t>
            </a:r>
            <a:r>
              <a:rPr lang="en-CA" dirty="0" smtClean="0"/>
              <a:t> (ADM 1300 B only) and current events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914731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246</Words>
  <Application>Microsoft Office PowerPoint</Application>
  <PresentationFormat>On-screen Show (4:3)</PresentationFormat>
  <Paragraphs>29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ADM 1100/ 1300 Review</vt:lpstr>
      <vt:lpstr>ADM 1100/ 1300 Review</vt:lpstr>
      <vt:lpstr>PowerPoint Presentation</vt:lpstr>
      <vt:lpstr>Exam Format</vt:lpstr>
      <vt:lpstr>Material Covered After Mid-term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ADM 1100/ 1300 Review</dc:title>
  <dc:creator>Archibald, Matthew</dc:creator>
  <cp:lastModifiedBy>Archibald, Matthew</cp:lastModifiedBy>
  <cp:revision>4</cp:revision>
  <dcterms:created xsi:type="dcterms:W3CDTF">2011-12-10T19:20:48Z</dcterms:created>
  <dcterms:modified xsi:type="dcterms:W3CDTF">2011-12-10T19:36:01Z</dcterms:modified>
</cp:coreProperties>
</file>