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Georgia"/>
          <a:ea typeface="Georgia"/>
          <a:cs typeface="Georgia"/>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ED2CE"/>
          </a:solidFill>
        </a:fill>
      </a:tcStyle>
    </a:wholeTbl>
    <a:band2H>
      <a:tcTxStyle/>
      <a:tcStyle>
        <a:tcBdr/>
        <a:fill>
          <a:solidFill>
            <a:srgbClr val="F7EAE8"/>
          </a:solidFill>
        </a:fill>
      </a:tcStyle>
    </a:band2H>
    <a:firstCol>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Georgia"/>
          <a:ea typeface="Georgia"/>
          <a:cs typeface="Georgia"/>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AE2E3"/>
          </a:solidFill>
        </a:fill>
      </a:tcStyle>
    </a:wholeTbl>
    <a:band2H>
      <a:tcTxStyle/>
      <a:tcStyle>
        <a:tcBdr/>
        <a:fill>
          <a:solidFill>
            <a:srgbClr val="EDF1F1"/>
          </a:solidFill>
        </a:fill>
      </a:tcStyle>
    </a:band2H>
    <a:firstCol>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Georgia"/>
          <a:ea typeface="Georgia"/>
          <a:cs typeface="Georgia"/>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EDBCE"/>
          </a:solidFill>
        </a:fill>
      </a:tcStyle>
    </a:wholeTbl>
    <a:band2H>
      <a:tcTxStyle/>
      <a:tcStyle>
        <a:tcBdr/>
        <a:fill>
          <a:solidFill>
            <a:srgbClr val="F7EEE8"/>
          </a:solidFill>
        </a:fill>
      </a:tcStyle>
    </a:band2H>
    <a:firstCol>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Georgia"/>
          <a:ea typeface="Georgia"/>
          <a:cs typeface="Georgia"/>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Georgia"/>
          <a:ea typeface="Georgia"/>
          <a:cs typeface="Georgi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Georgia"/>
          <a:ea typeface="Georgia"/>
          <a:cs typeface="Georgia"/>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Georgia"/>
          <a:ea typeface="Georgia"/>
          <a:cs typeface="Georgia"/>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Georgia"/>
          <a:ea typeface="Georgia"/>
          <a:cs typeface="Georgia"/>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Georgia"/>
          <a:ea typeface="Georgia"/>
          <a:cs typeface="Georgia"/>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Georgia"/>
          <a:ea typeface="Georgia"/>
          <a:cs typeface="Georgia"/>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Georgia"/>
          <a:ea typeface="Georgia"/>
          <a:cs typeface="Georgia"/>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Georgia"/>
          <a:ea typeface="Georgia"/>
          <a:cs typeface="Georgia"/>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Georgia"/>
          <a:ea typeface="Georgia"/>
          <a:cs typeface="Georgia"/>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0"/>
  </p:normalViewPr>
  <p:slideViewPr>
    <p:cSldViewPr snapToGrid="0" snapToObjects="1">
      <p:cViewPr varScale="1">
        <p:scale>
          <a:sx n="137" d="100"/>
          <a:sy n="137" d="100"/>
        </p:scale>
        <p:origin x="92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6" name="Shape 186"/>
          <p:cNvSpPr>
            <a:spLocks noGrp="1" noRot="1" noChangeAspect="1"/>
          </p:cNvSpPr>
          <p:nvPr>
            <p:ph type="sldImg"/>
          </p:nvPr>
        </p:nvSpPr>
        <p:spPr>
          <a:xfrm>
            <a:off x="1143000" y="685800"/>
            <a:ext cx="4572000" cy="3429000"/>
          </a:xfrm>
          <a:prstGeom prst="rect">
            <a:avLst/>
          </a:prstGeom>
        </p:spPr>
        <p:txBody>
          <a:bodyPr/>
          <a:lstStyle/>
          <a:p>
            <a:endParaRPr/>
          </a:p>
        </p:txBody>
      </p:sp>
      <p:sp>
        <p:nvSpPr>
          <p:cNvPr id="187" name="Shape 18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20" name="Rectangle 14"/>
          <p:cNvSpPr/>
          <p:nvPr/>
        </p:nvSpPr>
        <p:spPr>
          <a:xfrm>
            <a:off x="0" y="5029200"/>
            <a:ext cx="9144000" cy="114300"/>
          </a:xfrm>
          <a:prstGeom prst="rect">
            <a:avLst/>
          </a:prstGeom>
          <a:solidFill>
            <a:srgbClr val="FFFFFF"/>
          </a:solidFill>
          <a:ln w="12700">
            <a:miter lim="400000"/>
          </a:ln>
        </p:spPr>
        <p:txBody>
          <a:bodyPr lIns="45719" rIns="45719" anchor="ctr"/>
          <a:lstStyle/>
          <a:p>
            <a:endParaRPr/>
          </a:p>
        </p:txBody>
      </p:sp>
      <p:sp>
        <p:nvSpPr>
          <p:cNvPr id="21" name="Rectangle 18"/>
          <p:cNvSpPr/>
          <p:nvPr/>
        </p:nvSpPr>
        <p:spPr>
          <a:xfrm>
            <a:off x="8991600" y="2286"/>
            <a:ext cx="152400" cy="5143501"/>
          </a:xfrm>
          <a:prstGeom prst="rect">
            <a:avLst/>
          </a:prstGeom>
          <a:solidFill>
            <a:srgbClr val="FFFFFF"/>
          </a:solidFill>
          <a:ln w="12700">
            <a:miter lim="400000"/>
          </a:ln>
        </p:spPr>
        <p:txBody>
          <a:bodyPr lIns="45719" rIns="45719" anchor="ctr"/>
          <a:lstStyle/>
          <a:p>
            <a:endParaRPr/>
          </a:p>
        </p:txBody>
      </p:sp>
      <p:sp>
        <p:nvSpPr>
          <p:cNvPr id="22" name="Rectangle 17"/>
          <p:cNvSpPr/>
          <p:nvPr/>
        </p:nvSpPr>
        <p:spPr>
          <a:xfrm>
            <a:off x="0" y="0"/>
            <a:ext cx="152400" cy="5143500"/>
          </a:xfrm>
          <a:prstGeom prst="rect">
            <a:avLst/>
          </a:prstGeom>
          <a:solidFill>
            <a:srgbClr val="FFFFFF"/>
          </a:solidFill>
          <a:ln w="12700">
            <a:miter lim="400000"/>
          </a:ln>
        </p:spPr>
        <p:txBody>
          <a:bodyPr lIns="45719" rIns="45719" anchor="ctr"/>
          <a:lstStyle/>
          <a:p>
            <a:endParaRPr/>
          </a:p>
        </p:txBody>
      </p:sp>
      <p:sp>
        <p:nvSpPr>
          <p:cNvPr id="23" name="Rectangle 15"/>
          <p:cNvSpPr/>
          <p:nvPr/>
        </p:nvSpPr>
        <p:spPr>
          <a:xfrm>
            <a:off x="0" y="0"/>
            <a:ext cx="9144000" cy="1885950"/>
          </a:xfrm>
          <a:prstGeom prst="rect">
            <a:avLst/>
          </a:prstGeom>
          <a:solidFill>
            <a:srgbClr val="FFFFFF"/>
          </a:solidFill>
          <a:ln w="12700">
            <a:miter lim="400000"/>
          </a:ln>
        </p:spPr>
        <p:txBody>
          <a:bodyPr lIns="45719" rIns="45719" anchor="ctr"/>
          <a:lstStyle/>
          <a:p>
            <a:endParaRPr/>
          </a:p>
        </p:txBody>
      </p:sp>
      <p:sp>
        <p:nvSpPr>
          <p:cNvPr id="24" name="Rectangle 11"/>
          <p:cNvSpPr/>
          <p:nvPr/>
        </p:nvSpPr>
        <p:spPr>
          <a:xfrm>
            <a:off x="146303" y="4793743"/>
            <a:ext cx="8833106" cy="232173"/>
          </a:xfrm>
          <a:prstGeom prst="rect">
            <a:avLst/>
          </a:prstGeom>
          <a:solidFill>
            <a:schemeClr val="accent3"/>
          </a:solidFill>
          <a:ln w="12700">
            <a:miter lim="400000"/>
          </a:ln>
        </p:spPr>
        <p:txBody>
          <a:bodyPr lIns="45719" rIns="45719" anchor="ctr"/>
          <a:lstStyle/>
          <a:p>
            <a:endParaRPr/>
          </a:p>
        </p:txBody>
      </p:sp>
      <p:sp>
        <p:nvSpPr>
          <p:cNvPr id="25" name="Body Level One…"/>
          <p:cNvSpPr txBox="1">
            <a:spLocks noGrp="1"/>
          </p:cNvSpPr>
          <p:nvPr>
            <p:ph type="body" sz="quarter" idx="1"/>
          </p:nvPr>
        </p:nvSpPr>
        <p:spPr>
          <a:xfrm>
            <a:off x="1371600" y="2114550"/>
            <a:ext cx="6400800" cy="1314450"/>
          </a:xfrm>
          <a:prstGeom prst="rect">
            <a:avLst/>
          </a:prstGeom>
        </p:spPr>
        <p:txBody>
          <a:bodyPr/>
          <a:lstStyle>
            <a:lvl1pPr marL="0" indent="0" algn="ctr">
              <a:spcBef>
                <a:spcPts val="300"/>
              </a:spcBef>
              <a:buClrTx/>
              <a:buSzTx/>
              <a:buNone/>
              <a:defRPr sz="1600" b="1" cap="all" spc="250">
                <a:solidFill>
                  <a:srgbClr val="646B86"/>
                </a:solidFill>
              </a:defRPr>
            </a:lvl1pPr>
            <a:lvl2pPr marL="0" indent="457200" algn="ctr">
              <a:spcBef>
                <a:spcPts val="300"/>
              </a:spcBef>
              <a:buClrTx/>
              <a:buSzTx/>
              <a:buNone/>
              <a:defRPr sz="1600" b="1" cap="all" spc="250">
                <a:solidFill>
                  <a:srgbClr val="646B86"/>
                </a:solidFill>
              </a:defRPr>
            </a:lvl2pPr>
            <a:lvl3pPr marL="0" indent="914400" algn="ctr">
              <a:spcBef>
                <a:spcPts val="300"/>
              </a:spcBef>
              <a:buClrTx/>
              <a:buSzTx/>
              <a:buNone/>
              <a:defRPr sz="1600" b="1" cap="all" spc="250">
                <a:solidFill>
                  <a:srgbClr val="646B86"/>
                </a:solidFill>
              </a:defRPr>
            </a:lvl3pPr>
            <a:lvl4pPr marL="0" indent="1371600" algn="ctr">
              <a:spcBef>
                <a:spcPts val="300"/>
              </a:spcBef>
              <a:buClrTx/>
              <a:buSzTx/>
              <a:buNone/>
              <a:defRPr sz="1600" b="1" cap="all" spc="250">
                <a:solidFill>
                  <a:srgbClr val="646B86"/>
                </a:solidFill>
              </a:defRPr>
            </a:lvl4pPr>
            <a:lvl5pPr marL="0" indent="1828800" algn="ctr">
              <a:spcBef>
                <a:spcPts val="300"/>
              </a:spcBef>
              <a:buClrTx/>
              <a:buSzTx/>
              <a:buNone/>
              <a:defRPr sz="1600" b="1" cap="all" spc="250">
                <a:solidFill>
                  <a:srgbClr val="646B86"/>
                </a:solidFill>
              </a:defRPr>
            </a:lvl5pPr>
          </a:lstStyle>
          <a:p>
            <a:r>
              <a:t>Body Level One</a:t>
            </a:r>
          </a:p>
          <a:p>
            <a:pPr lvl="1"/>
            <a:r>
              <a:t>Body Level Two</a:t>
            </a:r>
          </a:p>
          <a:p>
            <a:pPr lvl="2"/>
            <a:r>
              <a:t>Body Level Three</a:t>
            </a:r>
          </a:p>
          <a:p>
            <a:pPr lvl="3"/>
            <a:r>
              <a:t>Body Level Four</a:t>
            </a:r>
          </a:p>
          <a:p>
            <a:pPr lvl="4"/>
            <a:r>
              <a:t>Body Level Five</a:t>
            </a:r>
          </a:p>
        </p:txBody>
      </p:sp>
      <p:sp>
        <p:nvSpPr>
          <p:cNvPr id="26" name="Straight Connector 6"/>
          <p:cNvSpPr/>
          <p:nvPr/>
        </p:nvSpPr>
        <p:spPr>
          <a:xfrm>
            <a:off x="155447" y="1815083"/>
            <a:ext cx="8833106" cy="1"/>
          </a:xfrm>
          <a:prstGeom prst="line">
            <a:avLst/>
          </a:prstGeom>
          <a:ln w="11430">
            <a:solidFill>
              <a:srgbClr val="7B9899"/>
            </a:solidFill>
            <a:prstDash val="sysDash"/>
          </a:ln>
        </p:spPr>
        <p:txBody>
          <a:bodyPr lIns="45719" rIns="45719"/>
          <a:lstStyle/>
          <a:p>
            <a:endParaRPr/>
          </a:p>
        </p:txBody>
      </p:sp>
      <p:sp>
        <p:nvSpPr>
          <p:cNvPr id="27" name="Rectangle 9"/>
          <p:cNvSpPr/>
          <p:nvPr/>
        </p:nvSpPr>
        <p:spPr>
          <a:xfrm>
            <a:off x="152399" y="114299"/>
            <a:ext cx="8833106" cy="4910330"/>
          </a:xfrm>
          <a:prstGeom prst="rect">
            <a:avLst/>
          </a:prstGeom>
          <a:ln>
            <a:solidFill>
              <a:srgbClr val="7B9899"/>
            </a:solidFill>
            <a:miter/>
          </a:ln>
        </p:spPr>
        <p:txBody>
          <a:bodyPr lIns="45719" rIns="45719" anchor="ctr"/>
          <a:lstStyle/>
          <a:p>
            <a:endParaRPr/>
          </a:p>
        </p:txBody>
      </p:sp>
      <p:sp>
        <p:nvSpPr>
          <p:cNvPr id="28" name="Oval 12"/>
          <p:cNvSpPr/>
          <p:nvPr/>
        </p:nvSpPr>
        <p:spPr>
          <a:xfrm>
            <a:off x="4267200" y="1586483"/>
            <a:ext cx="609600" cy="457201"/>
          </a:xfrm>
          <a:prstGeom prst="ellipse">
            <a:avLst/>
          </a:prstGeom>
          <a:solidFill>
            <a:srgbClr val="FFFFFF"/>
          </a:solidFill>
          <a:ln w="12700">
            <a:miter lim="400000"/>
          </a:ln>
        </p:spPr>
        <p:txBody>
          <a:bodyPr lIns="45719" rIns="45719" anchor="ctr"/>
          <a:lstStyle/>
          <a:p>
            <a:pPr algn="ctr">
              <a:defRPr>
                <a:solidFill>
                  <a:srgbClr val="FFFFFF"/>
                </a:solidFill>
              </a:defRPr>
            </a:pPr>
            <a:endParaRPr/>
          </a:p>
        </p:txBody>
      </p:sp>
      <p:sp>
        <p:nvSpPr>
          <p:cNvPr id="29" name="Oval 13"/>
          <p:cNvSpPr/>
          <p:nvPr/>
        </p:nvSpPr>
        <p:spPr>
          <a:xfrm>
            <a:off x="4361688" y="1657349"/>
            <a:ext cx="420625" cy="315470"/>
          </a:xfrm>
          <a:prstGeom prst="ellipse">
            <a:avLst/>
          </a:prstGeom>
          <a:solidFill>
            <a:srgbClr val="FFFFFF"/>
          </a:solidFill>
          <a:ln w="50800" cap="rnd">
            <a:solidFill>
              <a:srgbClr val="7B9899"/>
            </a:solidFill>
          </a:ln>
        </p:spPr>
        <p:txBody>
          <a:bodyPr lIns="45719" rIns="45719" anchor="ctr"/>
          <a:lstStyle/>
          <a:p>
            <a:pPr algn="ctr">
              <a:defRPr>
                <a:solidFill>
                  <a:srgbClr val="FFFFFF"/>
                </a:solidFill>
              </a:defRPr>
            </a:pPr>
            <a:endParaRPr/>
          </a:p>
        </p:txBody>
      </p:sp>
      <p:sp>
        <p:nvSpPr>
          <p:cNvPr id="30" name="Title Text"/>
          <p:cNvSpPr txBox="1">
            <a:spLocks noGrp="1"/>
          </p:cNvSpPr>
          <p:nvPr>
            <p:ph type="title"/>
          </p:nvPr>
        </p:nvSpPr>
        <p:spPr>
          <a:xfrm>
            <a:off x="685800" y="285750"/>
            <a:ext cx="7772400" cy="1314450"/>
          </a:xfrm>
          <a:prstGeom prst="rect">
            <a:avLst/>
          </a:prstGeom>
        </p:spPr>
        <p:txBody>
          <a:bodyPr/>
          <a:lstStyle>
            <a:lvl1pPr>
              <a:defRPr sz="4200">
                <a:solidFill>
                  <a:schemeClr val="accent1"/>
                </a:solidFill>
              </a:defRPr>
            </a:lvl1pPr>
          </a:lstStyle>
          <a:p>
            <a:r>
              <a:t>Title Text</a:t>
            </a:r>
          </a:p>
        </p:txBody>
      </p:sp>
      <p:sp>
        <p:nvSpPr>
          <p:cNvPr id="31" name="Slide Number"/>
          <p:cNvSpPr txBox="1">
            <a:spLocks noGrp="1"/>
          </p:cNvSpPr>
          <p:nvPr>
            <p:ph type="sldNum" sz="quarter" idx="2"/>
          </p:nvPr>
        </p:nvSpPr>
        <p:spPr>
          <a:xfrm>
            <a:off x="4414057" y="1667765"/>
            <a:ext cx="315886" cy="294641"/>
          </a:xfrm>
          <a:prstGeom prst="rect">
            <a:avLst/>
          </a:prstGeom>
        </p:spPr>
        <p:txBody>
          <a:bodyPr/>
          <a:lstStyle>
            <a:lvl1pPr>
              <a:defRPr>
                <a:solidFill>
                  <a:srgbClr val="646B86"/>
                </a:solidFill>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 Header">
    <p:bg>
      <p:bgPr>
        <a:solidFill>
          <a:srgbClr val="FFFFFF"/>
        </a:solidFill>
        <a:effectLst/>
      </p:bgPr>
    </p:bg>
    <p:spTree>
      <p:nvGrpSpPr>
        <p:cNvPr id="1" name=""/>
        <p:cNvGrpSpPr/>
        <p:nvPr/>
      </p:nvGrpSpPr>
      <p:grpSpPr>
        <a:xfrm>
          <a:off x="0" y="0"/>
          <a:ext cx="0" cy="0"/>
          <a:chOff x="0" y="0"/>
          <a:chExt cx="0" cy="0"/>
        </a:xfrm>
      </p:grpSpPr>
      <p:sp>
        <p:nvSpPr>
          <p:cNvPr id="47" name="Rectangle 16"/>
          <p:cNvSpPr/>
          <p:nvPr/>
        </p:nvSpPr>
        <p:spPr>
          <a:xfrm>
            <a:off x="0" y="0"/>
            <a:ext cx="152400" cy="5143500"/>
          </a:xfrm>
          <a:prstGeom prst="rect">
            <a:avLst/>
          </a:prstGeom>
          <a:solidFill>
            <a:srgbClr val="FFFFFF"/>
          </a:solidFill>
          <a:ln w="12700">
            <a:miter lim="400000"/>
          </a:ln>
        </p:spPr>
        <p:txBody>
          <a:bodyPr lIns="45719" rIns="45719" anchor="ctr"/>
          <a:lstStyle/>
          <a:p>
            <a:endParaRPr/>
          </a:p>
        </p:txBody>
      </p:sp>
      <p:sp>
        <p:nvSpPr>
          <p:cNvPr id="48" name="Rectangle 14"/>
          <p:cNvSpPr/>
          <p:nvPr/>
        </p:nvSpPr>
        <p:spPr>
          <a:xfrm>
            <a:off x="0" y="5029200"/>
            <a:ext cx="9144000" cy="114300"/>
          </a:xfrm>
          <a:prstGeom prst="rect">
            <a:avLst/>
          </a:prstGeom>
          <a:solidFill>
            <a:srgbClr val="FFFFFF"/>
          </a:solidFill>
          <a:ln w="12700">
            <a:miter lim="400000"/>
          </a:ln>
        </p:spPr>
        <p:txBody>
          <a:bodyPr lIns="45719" rIns="45719" anchor="ctr"/>
          <a:lstStyle/>
          <a:p>
            <a:endParaRPr/>
          </a:p>
        </p:txBody>
      </p:sp>
      <p:sp>
        <p:nvSpPr>
          <p:cNvPr id="49" name="Rectangle 15"/>
          <p:cNvSpPr/>
          <p:nvPr/>
        </p:nvSpPr>
        <p:spPr>
          <a:xfrm>
            <a:off x="0" y="0"/>
            <a:ext cx="9144000" cy="114300"/>
          </a:xfrm>
          <a:prstGeom prst="rect">
            <a:avLst/>
          </a:prstGeom>
          <a:solidFill>
            <a:srgbClr val="FFFFFF"/>
          </a:solidFill>
          <a:ln w="12700">
            <a:miter lim="400000"/>
          </a:ln>
        </p:spPr>
        <p:txBody>
          <a:bodyPr lIns="45719" rIns="45719" anchor="ctr"/>
          <a:lstStyle/>
          <a:p>
            <a:endParaRPr/>
          </a:p>
        </p:txBody>
      </p:sp>
      <p:sp>
        <p:nvSpPr>
          <p:cNvPr id="50" name="Rectangle 17"/>
          <p:cNvSpPr/>
          <p:nvPr/>
        </p:nvSpPr>
        <p:spPr>
          <a:xfrm>
            <a:off x="8991600" y="14287"/>
            <a:ext cx="152400" cy="5143501"/>
          </a:xfrm>
          <a:prstGeom prst="rect">
            <a:avLst/>
          </a:prstGeom>
          <a:solidFill>
            <a:srgbClr val="FFFFFF"/>
          </a:solidFill>
          <a:ln w="12700">
            <a:miter lim="400000"/>
          </a:ln>
        </p:spPr>
        <p:txBody>
          <a:bodyPr lIns="45719" rIns="45719" anchor="ctr"/>
          <a:lstStyle/>
          <a:p>
            <a:endParaRPr/>
          </a:p>
        </p:txBody>
      </p:sp>
      <p:sp>
        <p:nvSpPr>
          <p:cNvPr id="51" name="Rectangle 18"/>
          <p:cNvSpPr/>
          <p:nvPr/>
        </p:nvSpPr>
        <p:spPr>
          <a:xfrm>
            <a:off x="152399" y="1714500"/>
            <a:ext cx="8833106" cy="228600"/>
          </a:xfrm>
          <a:prstGeom prst="rect">
            <a:avLst/>
          </a:prstGeom>
          <a:solidFill>
            <a:srgbClr val="FFFFFF"/>
          </a:solidFill>
          <a:ln w="12700">
            <a:miter lim="400000"/>
          </a:ln>
        </p:spPr>
        <p:txBody>
          <a:bodyPr lIns="45719" rIns="45719" anchor="ctr"/>
          <a:lstStyle/>
          <a:p>
            <a:endParaRPr/>
          </a:p>
        </p:txBody>
      </p:sp>
      <p:sp>
        <p:nvSpPr>
          <p:cNvPr id="52" name="Rectangle 11"/>
          <p:cNvSpPr/>
          <p:nvPr/>
        </p:nvSpPr>
        <p:spPr>
          <a:xfrm>
            <a:off x="155447" y="106763"/>
            <a:ext cx="8833106" cy="1604774"/>
          </a:xfrm>
          <a:prstGeom prst="rect">
            <a:avLst/>
          </a:prstGeom>
          <a:solidFill>
            <a:schemeClr val="accent1"/>
          </a:solidFill>
          <a:ln w="12700">
            <a:miter lim="400000"/>
          </a:ln>
        </p:spPr>
        <p:txBody>
          <a:bodyPr lIns="45719" rIns="45719" anchor="ctr"/>
          <a:lstStyle/>
          <a:p>
            <a:endParaRPr/>
          </a:p>
        </p:txBody>
      </p:sp>
      <p:sp>
        <p:nvSpPr>
          <p:cNvPr id="53" name="Body Level One…"/>
          <p:cNvSpPr txBox="1">
            <a:spLocks noGrp="1"/>
          </p:cNvSpPr>
          <p:nvPr>
            <p:ph type="body" sz="quarter" idx="1"/>
          </p:nvPr>
        </p:nvSpPr>
        <p:spPr>
          <a:xfrm>
            <a:off x="1368425" y="2057400"/>
            <a:ext cx="6480175" cy="1254920"/>
          </a:xfrm>
          <a:prstGeom prst="rect">
            <a:avLst/>
          </a:prstGeom>
        </p:spPr>
        <p:txBody>
          <a:bodyPr/>
          <a:lstStyle>
            <a:lvl1pPr marL="0" indent="0" algn="ctr">
              <a:spcBef>
                <a:spcPts val="300"/>
              </a:spcBef>
              <a:buClrTx/>
              <a:buSzTx/>
              <a:buNone/>
              <a:defRPr sz="1600" b="1" cap="all" spc="250">
                <a:solidFill>
                  <a:srgbClr val="646B86"/>
                </a:solidFill>
              </a:defRPr>
            </a:lvl1pPr>
            <a:lvl2pPr marL="0" indent="274320" algn="ctr">
              <a:spcBef>
                <a:spcPts val="300"/>
              </a:spcBef>
              <a:buClrTx/>
              <a:buSzTx/>
              <a:buNone/>
              <a:defRPr sz="1600" b="1" cap="all" spc="250">
                <a:solidFill>
                  <a:srgbClr val="646B86"/>
                </a:solidFill>
              </a:defRPr>
            </a:lvl2pPr>
            <a:lvl3pPr marL="0" indent="594360" algn="ctr">
              <a:spcBef>
                <a:spcPts val="300"/>
              </a:spcBef>
              <a:buClrTx/>
              <a:buSzTx/>
              <a:buNone/>
              <a:defRPr sz="1600" b="1" cap="all" spc="250">
                <a:solidFill>
                  <a:srgbClr val="646B86"/>
                </a:solidFill>
              </a:defRPr>
            </a:lvl3pPr>
            <a:lvl4pPr marL="0" indent="868680" algn="ctr">
              <a:spcBef>
                <a:spcPts val="300"/>
              </a:spcBef>
              <a:buClrTx/>
              <a:buSzTx/>
              <a:buNone/>
              <a:defRPr sz="1600" b="1" cap="all" spc="250">
                <a:solidFill>
                  <a:srgbClr val="646B86"/>
                </a:solidFill>
              </a:defRPr>
            </a:lvl4pPr>
            <a:lvl5pPr marL="0" indent="1143000" algn="ctr">
              <a:spcBef>
                <a:spcPts val="300"/>
              </a:spcBef>
              <a:buClrTx/>
              <a:buSzTx/>
              <a:buNone/>
              <a:defRPr sz="1600" b="1" cap="all" spc="250">
                <a:solidFill>
                  <a:srgbClr val="646B86"/>
                </a:solidFill>
              </a:defRPr>
            </a:lvl5pPr>
          </a:lstStyle>
          <a:p>
            <a:r>
              <a:t>Body Level One</a:t>
            </a:r>
          </a:p>
          <a:p>
            <a:pPr lvl="1"/>
            <a:r>
              <a:t>Body Level Two</a:t>
            </a:r>
          </a:p>
          <a:p>
            <a:pPr lvl="2"/>
            <a:r>
              <a:t>Body Level Three</a:t>
            </a:r>
          </a:p>
          <a:p>
            <a:pPr lvl="3"/>
            <a:r>
              <a:t>Body Level Four</a:t>
            </a:r>
          </a:p>
          <a:p>
            <a:pPr lvl="4"/>
            <a:r>
              <a:t>Body Level Five</a:t>
            </a:r>
          </a:p>
        </p:txBody>
      </p:sp>
      <p:sp>
        <p:nvSpPr>
          <p:cNvPr id="54" name="Rectangle 12"/>
          <p:cNvSpPr/>
          <p:nvPr/>
        </p:nvSpPr>
        <p:spPr>
          <a:xfrm>
            <a:off x="146303" y="4793743"/>
            <a:ext cx="8833106" cy="232173"/>
          </a:xfrm>
          <a:prstGeom prst="rect">
            <a:avLst/>
          </a:prstGeom>
          <a:solidFill>
            <a:schemeClr val="accent3"/>
          </a:solidFill>
          <a:ln w="12700">
            <a:miter lim="400000"/>
          </a:ln>
        </p:spPr>
        <p:txBody>
          <a:bodyPr lIns="45719" rIns="45719" anchor="ctr"/>
          <a:lstStyle/>
          <a:p>
            <a:endParaRPr/>
          </a:p>
        </p:txBody>
      </p:sp>
      <p:sp>
        <p:nvSpPr>
          <p:cNvPr id="55" name="Rectangle 13"/>
          <p:cNvSpPr/>
          <p:nvPr/>
        </p:nvSpPr>
        <p:spPr>
          <a:xfrm>
            <a:off x="152399" y="114299"/>
            <a:ext cx="8833106" cy="4910330"/>
          </a:xfrm>
          <a:prstGeom prst="rect">
            <a:avLst/>
          </a:prstGeom>
          <a:ln>
            <a:solidFill>
              <a:srgbClr val="7B9899"/>
            </a:solidFill>
            <a:miter/>
          </a:ln>
        </p:spPr>
        <p:txBody>
          <a:bodyPr lIns="45719" rIns="45719" anchor="ctr"/>
          <a:lstStyle/>
          <a:p>
            <a:endParaRPr/>
          </a:p>
        </p:txBody>
      </p:sp>
      <p:sp>
        <p:nvSpPr>
          <p:cNvPr id="56" name="Straight Connector 7"/>
          <p:cNvSpPr/>
          <p:nvPr/>
        </p:nvSpPr>
        <p:spPr>
          <a:xfrm>
            <a:off x="152399" y="1828800"/>
            <a:ext cx="8833106" cy="0"/>
          </a:xfrm>
          <a:prstGeom prst="line">
            <a:avLst/>
          </a:prstGeom>
          <a:ln w="11430">
            <a:solidFill>
              <a:srgbClr val="7B9899"/>
            </a:solidFill>
            <a:prstDash val="sysDash"/>
          </a:ln>
        </p:spPr>
        <p:txBody>
          <a:bodyPr lIns="45719" rIns="45719"/>
          <a:lstStyle/>
          <a:p>
            <a:endParaRPr/>
          </a:p>
        </p:txBody>
      </p:sp>
      <p:sp>
        <p:nvSpPr>
          <p:cNvPr id="57" name="Oval 9"/>
          <p:cNvSpPr/>
          <p:nvPr/>
        </p:nvSpPr>
        <p:spPr>
          <a:xfrm>
            <a:off x="4267200" y="1586483"/>
            <a:ext cx="609600" cy="457201"/>
          </a:xfrm>
          <a:prstGeom prst="ellipse">
            <a:avLst/>
          </a:prstGeom>
          <a:solidFill>
            <a:srgbClr val="FFFFFF"/>
          </a:solidFill>
          <a:ln w="12700">
            <a:miter lim="400000"/>
          </a:ln>
        </p:spPr>
        <p:txBody>
          <a:bodyPr lIns="45719" rIns="45719" anchor="ctr"/>
          <a:lstStyle/>
          <a:p>
            <a:pPr algn="ctr">
              <a:defRPr>
                <a:solidFill>
                  <a:srgbClr val="FFFFFF"/>
                </a:solidFill>
              </a:defRPr>
            </a:pPr>
            <a:endParaRPr/>
          </a:p>
        </p:txBody>
      </p:sp>
      <p:sp>
        <p:nvSpPr>
          <p:cNvPr id="58" name="Oval 10"/>
          <p:cNvSpPr/>
          <p:nvPr/>
        </p:nvSpPr>
        <p:spPr>
          <a:xfrm>
            <a:off x="4361688" y="1657349"/>
            <a:ext cx="420625" cy="315470"/>
          </a:xfrm>
          <a:prstGeom prst="ellipse">
            <a:avLst/>
          </a:prstGeom>
          <a:solidFill>
            <a:srgbClr val="FFFFFF"/>
          </a:solidFill>
          <a:ln w="50800" cap="rnd">
            <a:solidFill>
              <a:srgbClr val="7B9899"/>
            </a:solidFill>
          </a:ln>
        </p:spPr>
        <p:txBody>
          <a:bodyPr lIns="45719" rIns="45719" anchor="ctr"/>
          <a:lstStyle/>
          <a:p>
            <a:pPr algn="ctr">
              <a:defRPr>
                <a:solidFill>
                  <a:srgbClr val="FFFFFF"/>
                </a:solidFill>
              </a:defRPr>
            </a:pPr>
            <a:endParaRPr/>
          </a:p>
        </p:txBody>
      </p:sp>
      <p:sp>
        <p:nvSpPr>
          <p:cNvPr id="59" name="Title Text"/>
          <p:cNvSpPr txBox="1">
            <a:spLocks noGrp="1"/>
          </p:cNvSpPr>
          <p:nvPr>
            <p:ph type="title"/>
          </p:nvPr>
        </p:nvSpPr>
        <p:spPr>
          <a:xfrm>
            <a:off x="722312" y="400050"/>
            <a:ext cx="7772401" cy="1143000"/>
          </a:xfrm>
          <a:prstGeom prst="rect">
            <a:avLst/>
          </a:prstGeom>
        </p:spPr>
        <p:txBody>
          <a:bodyPr/>
          <a:lstStyle>
            <a:lvl1pPr>
              <a:defRPr sz="4200">
                <a:solidFill>
                  <a:srgbClr val="FFFFFF"/>
                </a:solidFill>
              </a:defRPr>
            </a:lvl1pPr>
          </a:lstStyle>
          <a:p>
            <a:r>
              <a:t>Title Text</a:t>
            </a:r>
          </a:p>
        </p:txBody>
      </p:sp>
      <p:sp>
        <p:nvSpPr>
          <p:cNvPr id="60" name="Slide Number"/>
          <p:cNvSpPr txBox="1">
            <a:spLocks noGrp="1"/>
          </p:cNvSpPr>
          <p:nvPr>
            <p:ph type="sldNum" sz="quarter" idx="2"/>
          </p:nvPr>
        </p:nvSpPr>
        <p:spPr>
          <a:xfrm>
            <a:off x="4338434" y="1597915"/>
            <a:ext cx="467132" cy="434341"/>
          </a:xfrm>
          <a:prstGeom prst="rect">
            <a:avLst/>
          </a:prstGeom>
        </p:spPr>
        <p:txBody>
          <a:bodyPr/>
          <a:lstStyle>
            <a:lvl1pPr>
              <a:defRPr sz="2400"/>
            </a:lvl1p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67" name="Title Text"/>
          <p:cNvSpPr txBox="1">
            <a:spLocks noGrp="1"/>
          </p:cNvSpPr>
          <p:nvPr>
            <p:ph type="title"/>
          </p:nvPr>
        </p:nvSpPr>
        <p:spPr>
          <a:prstGeom prst="rect">
            <a:avLst/>
          </a:prstGeom>
        </p:spPr>
        <p:txBody>
          <a:bodyPr/>
          <a:lstStyle/>
          <a:p>
            <a:r>
              <a:t>Title Text</a:t>
            </a:r>
          </a:p>
        </p:txBody>
      </p:sp>
      <p:sp>
        <p:nvSpPr>
          <p:cNvPr id="68" name="Straight Connector 7"/>
          <p:cNvSpPr/>
          <p:nvPr/>
        </p:nvSpPr>
        <p:spPr>
          <a:xfrm flipV="1">
            <a:off x="4563081" y="1181739"/>
            <a:ext cx="8922" cy="3614669"/>
          </a:xfrm>
          <a:prstGeom prst="line">
            <a:avLst/>
          </a:prstGeom>
          <a:ln>
            <a:solidFill>
              <a:srgbClr val="646B86"/>
            </a:solidFill>
            <a:prstDash val="sysDash"/>
          </a:ln>
        </p:spPr>
        <p:txBody>
          <a:bodyPr lIns="45719" rIns="45719"/>
          <a:lstStyle/>
          <a:p>
            <a:endParaRPr/>
          </a:p>
        </p:txBody>
      </p:sp>
      <p:sp>
        <p:nvSpPr>
          <p:cNvPr id="69" name="Body Level One…"/>
          <p:cNvSpPr txBox="1">
            <a:spLocks noGrp="1"/>
          </p:cNvSpPr>
          <p:nvPr>
            <p:ph type="body" sz="half" idx="1"/>
          </p:nvPr>
        </p:nvSpPr>
        <p:spPr>
          <a:xfrm>
            <a:off x="301752" y="1028700"/>
            <a:ext cx="4038601" cy="3511297"/>
          </a:xfrm>
          <a:prstGeom prst="rect">
            <a:avLst/>
          </a:prstGeom>
        </p:spPr>
        <p:txBody>
          <a:bodyPr/>
          <a:lstStyle>
            <a:lvl1pPr>
              <a:defRPr sz="2500"/>
            </a:lvl1pPr>
            <a:lvl2pPr marL="586047" indent="-311727">
              <a:defRPr sz="2500"/>
            </a:lvl2pPr>
            <a:lvl3pPr marL="880110" indent="-285750">
              <a:defRPr sz="2500"/>
            </a:lvl3pPr>
            <a:lvl4pPr marL="1154430" indent="-285750">
              <a:defRPr sz="2500"/>
            </a:lvl4pPr>
            <a:lvl5pPr marL="1460500" indent="-317500">
              <a:defRPr sz="2500"/>
            </a:lvl5pPr>
          </a:lstStyle>
          <a:p>
            <a:r>
              <a:t>Body Level One</a:t>
            </a:r>
          </a:p>
          <a:p>
            <a:pPr lvl="1"/>
            <a:r>
              <a:t>Body Level Two</a:t>
            </a:r>
          </a:p>
          <a:p>
            <a:pPr lvl="2"/>
            <a:r>
              <a:t>Body Level Three</a:t>
            </a:r>
          </a:p>
          <a:p>
            <a:pPr lvl="3"/>
            <a:r>
              <a:t>Body Level Four</a:t>
            </a:r>
          </a:p>
          <a:p>
            <a:pPr lvl="4"/>
            <a:r>
              <a:t>Body Level Five</a:t>
            </a:r>
          </a:p>
        </p:txBody>
      </p:sp>
      <p:sp>
        <p:nvSpPr>
          <p:cNvPr id="70" name="Slide Number"/>
          <p:cNvSpPr txBox="1">
            <a:spLocks noGrp="1"/>
          </p:cNvSpPr>
          <p:nvPr>
            <p:ph type="sldNum" sz="quarter" idx="2"/>
          </p:nvPr>
        </p:nvSpPr>
        <p:spPr>
          <a:xfrm>
            <a:off x="4414057" y="798308"/>
            <a:ext cx="315886" cy="29464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77" name="Straight Connector 9"/>
          <p:cNvSpPr/>
          <p:nvPr/>
        </p:nvSpPr>
        <p:spPr>
          <a:xfrm flipV="1">
            <a:off x="4572000" y="1650206"/>
            <a:ext cx="0" cy="3140965"/>
          </a:xfrm>
          <a:prstGeom prst="line">
            <a:avLst/>
          </a:prstGeom>
          <a:ln>
            <a:solidFill>
              <a:srgbClr val="646B86"/>
            </a:solidFill>
            <a:prstDash val="sysDash"/>
          </a:ln>
        </p:spPr>
        <p:txBody>
          <a:bodyPr lIns="45719" rIns="45719"/>
          <a:lstStyle/>
          <a:p>
            <a:endParaRPr/>
          </a:p>
        </p:txBody>
      </p:sp>
      <p:sp>
        <p:nvSpPr>
          <p:cNvPr id="78" name="Rectangle 19"/>
          <p:cNvSpPr/>
          <p:nvPr/>
        </p:nvSpPr>
        <p:spPr>
          <a:xfrm>
            <a:off x="0" y="0"/>
            <a:ext cx="9144000" cy="1085850"/>
          </a:xfrm>
          <a:prstGeom prst="rect">
            <a:avLst/>
          </a:prstGeom>
          <a:solidFill>
            <a:srgbClr val="FFFFFF"/>
          </a:solidFill>
          <a:ln w="12700">
            <a:miter lim="400000"/>
          </a:ln>
        </p:spPr>
        <p:txBody>
          <a:bodyPr lIns="45719" rIns="45719" anchor="ctr"/>
          <a:lstStyle/>
          <a:p>
            <a:endParaRPr/>
          </a:p>
        </p:txBody>
      </p:sp>
      <p:sp>
        <p:nvSpPr>
          <p:cNvPr id="79" name="Rectangle 18"/>
          <p:cNvSpPr/>
          <p:nvPr/>
        </p:nvSpPr>
        <p:spPr>
          <a:xfrm>
            <a:off x="0" y="5029200"/>
            <a:ext cx="9144000" cy="114300"/>
          </a:xfrm>
          <a:prstGeom prst="rect">
            <a:avLst/>
          </a:prstGeom>
          <a:solidFill>
            <a:srgbClr val="FFFFFF"/>
          </a:solidFill>
          <a:ln w="12700">
            <a:miter lim="400000"/>
          </a:ln>
        </p:spPr>
        <p:txBody>
          <a:bodyPr lIns="45719" rIns="45719" anchor="ctr"/>
          <a:lstStyle/>
          <a:p>
            <a:endParaRPr/>
          </a:p>
        </p:txBody>
      </p:sp>
      <p:sp>
        <p:nvSpPr>
          <p:cNvPr id="80" name="Rectangle 20"/>
          <p:cNvSpPr/>
          <p:nvPr/>
        </p:nvSpPr>
        <p:spPr>
          <a:xfrm>
            <a:off x="0" y="0"/>
            <a:ext cx="152400" cy="5143500"/>
          </a:xfrm>
          <a:prstGeom prst="rect">
            <a:avLst/>
          </a:prstGeom>
          <a:solidFill>
            <a:srgbClr val="FFFFFF"/>
          </a:solidFill>
          <a:ln w="12700">
            <a:miter lim="400000"/>
          </a:ln>
        </p:spPr>
        <p:txBody>
          <a:bodyPr lIns="45719" rIns="45719" anchor="ctr"/>
          <a:lstStyle/>
          <a:p>
            <a:endParaRPr/>
          </a:p>
        </p:txBody>
      </p:sp>
      <p:sp>
        <p:nvSpPr>
          <p:cNvPr id="81" name="Rectangle 21"/>
          <p:cNvSpPr/>
          <p:nvPr/>
        </p:nvSpPr>
        <p:spPr>
          <a:xfrm>
            <a:off x="8991600" y="0"/>
            <a:ext cx="152400" cy="5143500"/>
          </a:xfrm>
          <a:prstGeom prst="rect">
            <a:avLst/>
          </a:prstGeom>
          <a:solidFill>
            <a:srgbClr val="FFFFFF"/>
          </a:solidFill>
          <a:ln w="12700">
            <a:miter lim="400000"/>
          </a:ln>
        </p:spPr>
        <p:txBody>
          <a:bodyPr lIns="45719" rIns="45719" anchor="ctr"/>
          <a:lstStyle/>
          <a:p>
            <a:endParaRPr/>
          </a:p>
        </p:txBody>
      </p:sp>
      <p:sp>
        <p:nvSpPr>
          <p:cNvPr id="82" name="Rectangle 10"/>
          <p:cNvSpPr/>
          <p:nvPr/>
        </p:nvSpPr>
        <p:spPr>
          <a:xfrm>
            <a:off x="152399" y="1028700"/>
            <a:ext cx="8833106" cy="685800"/>
          </a:xfrm>
          <a:prstGeom prst="rect">
            <a:avLst/>
          </a:prstGeom>
          <a:solidFill>
            <a:schemeClr val="accent1"/>
          </a:solidFill>
          <a:ln w="12700">
            <a:miter lim="400000"/>
          </a:ln>
        </p:spPr>
        <p:txBody>
          <a:bodyPr lIns="45719" rIns="45719" anchor="ctr"/>
          <a:lstStyle/>
          <a:p>
            <a:pPr algn="ctr">
              <a:defRPr>
                <a:solidFill>
                  <a:srgbClr val="FFFFFF"/>
                </a:solidFill>
              </a:defRPr>
            </a:pPr>
            <a:endParaRPr/>
          </a:p>
        </p:txBody>
      </p:sp>
      <p:sp>
        <p:nvSpPr>
          <p:cNvPr id="83" name="Rectangle 12"/>
          <p:cNvSpPr/>
          <p:nvPr/>
        </p:nvSpPr>
        <p:spPr>
          <a:xfrm>
            <a:off x="145922" y="4793741"/>
            <a:ext cx="8833106" cy="233173"/>
          </a:xfrm>
          <a:prstGeom prst="rect">
            <a:avLst/>
          </a:prstGeom>
          <a:solidFill>
            <a:schemeClr val="accent3"/>
          </a:solidFill>
          <a:ln w="12700">
            <a:miter lim="400000"/>
          </a:ln>
        </p:spPr>
        <p:txBody>
          <a:bodyPr lIns="45719" rIns="45719" anchor="ctr"/>
          <a:lstStyle/>
          <a:p>
            <a:endParaRPr/>
          </a:p>
        </p:txBody>
      </p:sp>
      <p:sp>
        <p:nvSpPr>
          <p:cNvPr id="84" name="Body Level One…"/>
          <p:cNvSpPr txBox="1">
            <a:spLocks noGrp="1"/>
          </p:cNvSpPr>
          <p:nvPr>
            <p:ph type="body" sz="quarter" idx="1"/>
          </p:nvPr>
        </p:nvSpPr>
        <p:spPr>
          <a:xfrm>
            <a:off x="301752" y="1143000"/>
            <a:ext cx="4040188" cy="549731"/>
          </a:xfrm>
          <a:prstGeom prst="rect">
            <a:avLst/>
          </a:prstGeom>
          <a:effectLst>
            <a:outerShdw blurRad="50800" dist="25400" dir="5400000" rotWithShape="0">
              <a:srgbClr val="000000">
                <a:alpha val="35000"/>
              </a:srgbClr>
            </a:outerShdw>
          </a:effectLst>
        </p:spPr>
        <p:txBody>
          <a:bodyPr anchor="ctr"/>
          <a:lstStyle>
            <a:lvl1pPr marL="0" indent="0">
              <a:spcBef>
                <a:spcPts val="500"/>
              </a:spcBef>
              <a:buClrTx/>
              <a:buSzTx/>
              <a:buNone/>
              <a:defRPr sz="2200" b="1">
                <a:solidFill>
                  <a:srgbClr val="FFFFFF"/>
                </a:solidFill>
              </a:defRPr>
            </a:lvl1pPr>
            <a:lvl2pPr marL="0" indent="274320">
              <a:spcBef>
                <a:spcPts val="500"/>
              </a:spcBef>
              <a:buClrTx/>
              <a:buSzTx/>
              <a:buNone/>
              <a:defRPr sz="2200" b="1">
                <a:solidFill>
                  <a:srgbClr val="FFFFFF"/>
                </a:solidFill>
              </a:defRPr>
            </a:lvl2pPr>
            <a:lvl3pPr marL="0" indent="594360">
              <a:spcBef>
                <a:spcPts val="500"/>
              </a:spcBef>
              <a:buClrTx/>
              <a:buSzTx/>
              <a:buNone/>
              <a:defRPr sz="2200" b="1">
                <a:solidFill>
                  <a:srgbClr val="FFFFFF"/>
                </a:solidFill>
              </a:defRPr>
            </a:lvl3pPr>
            <a:lvl4pPr marL="0" indent="868680">
              <a:spcBef>
                <a:spcPts val="500"/>
              </a:spcBef>
              <a:buClrTx/>
              <a:buSzTx/>
              <a:buNone/>
              <a:defRPr sz="2200" b="1">
                <a:solidFill>
                  <a:srgbClr val="FFFFFF"/>
                </a:solidFill>
              </a:defRPr>
            </a:lvl4pPr>
            <a:lvl5pPr marL="0" indent="1143000">
              <a:spcBef>
                <a:spcPts val="500"/>
              </a:spcBef>
              <a:buClrTx/>
              <a:buSzTx/>
              <a:buNone/>
              <a:defRPr sz="2200" b="1">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85" name="Text Placeholder 3"/>
          <p:cNvSpPr>
            <a:spLocks noGrp="1"/>
          </p:cNvSpPr>
          <p:nvPr>
            <p:ph type="body" sz="quarter" idx="13"/>
          </p:nvPr>
        </p:nvSpPr>
        <p:spPr>
          <a:xfrm>
            <a:off x="4791331" y="1142999"/>
            <a:ext cx="4041776" cy="548642"/>
          </a:xfrm>
          <a:prstGeom prst="rect">
            <a:avLst/>
          </a:prstGeom>
          <a:effectLst>
            <a:outerShdw blurRad="50800" dist="25400" dir="5400000" rotWithShape="0">
              <a:srgbClr val="000000">
                <a:alpha val="35000"/>
              </a:srgbClr>
            </a:outerShdw>
          </a:effectLst>
        </p:spPr>
        <p:txBody>
          <a:bodyPr anchor="ctr"/>
          <a:lstStyle/>
          <a:p>
            <a:pPr marL="0" indent="0">
              <a:spcBef>
                <a:spcPts val="500"/>
              </a:spcBef>
              <a:buClrTx/>
              <a:buSzTx/>
              <a:buNone/>
              <a:defRPr sz="2200" b="1">
                <a:solidFill>
                  <a:srgbClr val="FFFFFF"/>
                </a:solidFill>
              </a:defRPr>
            </a:pPr>
            <a:endParaRPr/>
          </a:p>
        </p:txBody>
      </p:sp>
      <p:sp>
        <p:nvSpPr>
          <p:cNvPr id="86" name="Straight Connector 14"/>
          <p:cNvSpPr/>
          <p:nvPr/>
        </p:nvSpPr>
        <p:spPr>
          <a:xfrm>
            <a:off x="152399" y="960119"/>
            <a:ext cx="8833106" cy="1"/>
          </a:xfrm>
          <a:prstGeom prst="line">
            <a:avLst/>
          </a:prstGeom>
          <a:ln w="11430">
            <a:solidFill>
              <a:srgbClr val="7B9899"/>
            </a:solidFill>
            <a:prstDash val="sysDash"/>
          </a:ln>
        </p:spPr>
        <p:txBody>
          <a:bodyPr lIns="45719" rIns="45719"/>
          <a:lstStyle/>
          <a:p>
            <a:endParaRPr/>
          </a:p>
        </p:txBody>
      </p:sp>
      <p:sp>
        <p:nvSpPr>
          <p:cNvPr id="87" name="Rectangle 17"/>
          <p:cNvSpPr/>
          <p:nvPr/>
        </p:nvSpPr>
        <p:spPr>
          <a:xfrm>
            <a:off x="152399" y="116585"/>
            <a:ext cx="8833106" cy="4910330"/>
          </a:xfrm>
          <a:prstGeom prst="rect">
            <a:avLst/>
          </a:prstGeom>
          <a:ln>
            <a:solidFill>
              <a:srgbClr val="7B9899"/>
            </a:solidFill>
            <a:miter/>
          </a:ln>
        </p:spPr>
        <p:txBody>
          <a:bodyPr lIns="45719" rIns="45719" anchor="ctr"/>
          <a:lstStyle/>
          <a:p>
            <a:endParaRPr/>
          </a:p>
        </p:txBody>
      </p:sp>
      <p:sp>
        <p:nvSpPr>
          <p:cNvPr id="88" name="Oval 24"/>
          <p:cNvSpPr/>
          <p:nvPr/>
        </p:nvSpPr>
        <p:spPr>
          <a:xfrm>
            <a:off x="4267200" y="717027"/>
            <a:ext cx="609600" cy="457201"/>
          </a:xfrm>
          <a:prstGeom prst="ellipse">
            <a:avLst/>
          </a:prstGeom>
          <a:solidFill>
            <a:srgbClr val="FFFFFF"/>
          </a:solidFill>
          <a:ln w="12700">
            <a:miter lim="400000"/>
          </a:ln>
        </p:spPr>
        <p:txBody>
          <a:bodyPr lIns="45719" rIns="45719" anchor="ctr"/>
          <a:lstStyle/>
          <a:p>
            <a:pPr algn="ctr">
              <a:defRPr>
                <a:solidFill>
                  <a:srgbClr val="FFFFFF"/>
                </a:solidFill>
              </a:defRPr>
            </a:pPr>
            <a:endParaRPr/>
          </a:p>
        </p:txBody>
      </p:sp>
      <p:sp>
        <p:nvSpPr>
          <p:cNvPr id="89" name="Oval 26"/>
          <p:cNvSpPr/>
          <p:nvPr/>
        </p:nvSpPr>
        <p:spPr>
          <a:xfrm>
            <a:off x="4361688" y="787892"/>
            <a:ext cx="420625" cy="315469"/>
          </a:xfrm>
          <a:prstGeom prst="ellipse">
            <a:avLst/>
          </a:prstGeom>
          <a:solidFill>
            <a:srgbClr val="FFFFFF"/>
          </a:solidFill>
          <a:ln w="50800" cap="rnd">
            <a:solidFill>
              <a:srgbClr val="7B9899"/>
            </a:solidFill>
          </a:ln>
        </p:spPr>
        <p:txBody>
          <a:bodyPr lIns="45719" rIns="45719" anchor="ctr"/>
          <a:lstStyle/>
          <a:p>
            <a:pPr algn="ctr">
              <a:defRPr>
                <a:solidFill>
                  <a:srgbClr val="FFFFFF"/>
                </a:solidFill>
              </a:defRPr>
            </a:pPr>
            <a:endParaRPr/>
          </a:p>
        </p:txBody>
      </p:sp>
      <p:sp>
        <p:nvSpPr>
          <p:cNvPr id="90" name="Title Text"/>
          <p:cNvSpPr txBox="1">
            <a:spLocks noGrp="1"/>
          </p:cNvSpPr>
          <p:nvPr>
            <p:ph type="title"/>
          </p:nvPr>
        </p:nvSpPr>
        <p:spPr>
          <a:prstGeom prst="rect">
            <a:avLst/>
          </a:prstGeom>
        </p:spPr>
        <p:txBody>
          <a:bodyPr/>
          <a:lstStyle/>
          <a:p>
            <a:r>
              <a:t>Title Text</a:t>
            </a:r>
          </a:p>
        </p:txBody>
      </p:sp>
      <p:sp>
        <p:nvSpPr>
          <p:cNvPr id="91" name="Slide Number"/>
          <p:cNvSpPr txBox="1">
            <a:spLocks noGrp="1"/>
          </p:cNvSpPr>
          <p:nvPr>
            <p:ph type="sldNum" sz="quarter" idx="2"/>
          </p:nvPr>
        </p:nvSpPr>
        <p:spPr>
          <a:xfrm>
            <a:off x="4414057" y="799989"/>
            <a:ext cx="315886" cy="29464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bg>
      <p:bgPr>
        <a:solidFill>
          <a:srgbClr val="FFFFFF"/>
        </a:solidFill>
        <a:effectLst/>
      </p:bgPr>
    </p:bg>
    <p:spTree>
      <p:nvGrpSpPr>
        <p:cNvPr id="1" name=""/>
        <p:cNvGrpSpPr/>
        <p:nvPr/>
      </p:nvGrpSpPr>
      <p:grpSpPr>
        <a:xfrm>
          <a:off x="0" y="0"/>
          <a:ext cx="0" cy="0"/>
          <a:chOff x="0" y="0"/>
          <a:chExt cx="0" cy="0"/>
        </a:xfrm>
      </p:grpSpPr>
      <p:sp>
        <p:nvSpPr>
          <p:cNvPr id="98" name="Title Text"/>
          <p:cNvSpPr txBox="1">
            <a:spLocks noGrp="1"/>
          </p:cNvSpPr>
          <p:nvPr>
            <p:ph type="title"/>
          </p:nvPr>
        </p:nvSpPr>
        <p:spPr>
          <a:prstGeom prst="rect">
            <a:avLst/>
          </a:prstGeom>
        </p:spPr>
        <p:txBody>
          <a:bodyPr/>
          <a:lstStyle/>
          <a:p>
            <a:r>
              <a:t>Title Text</a:t>
            </a:r>
          </a:p>
        </p:txBody>
      </p:sp>
      <p:sp>
        <p:nvSpPr>
          <p:cNvPr id="99" name="Slide Number"/>
          <p:cNvSpPr txBox="1">
            <a:spLocks noGrp="1"/>
          </p:cNvSpPr>
          <p:nvPr>
            <p:ph type="sldNum" sz="quarter" idx="2"/>
          </p:nvPr>
        </p:nvSpPr>
        <p:spPr>
          <a:xfrm>
            <a:off x="4414057" y="795192"/>
            <a:ext cx="315886" cy="29464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Blank">
    <p:bg>
      <p:bgPr>
        <a:solidFill>
          <a:srgbClr val="FFFFFF"/>
        </a:solidFill>
        <a:effectLst/>
      </p:bgPr>
    </p:bg>
    <p:spTree>
      <p:nvGrpSpPr>
        <p:cNvPr id="1" name=""/>
        <p:cNvGrpSpPr/>
        <p:nvPr/>
      </p:nvGrpSpPr>
      <p:grpSpPr>
        <a:xfrm>
          <a:off x="0" y="0"/>
          <a:ext cx="0" cy="0"/>
          <a:chOff x="0" y="0"/>
          <a:chExt cx="0" cy="0"/>
        </a:xfrm>
      </p:grpSpPr>
      <p:sp>
        <p:nvSpPr>
          <p:cNvPr id="106" name="Rectangle 6"/>
          <p:cNvSpPr/>
          <p:nvPr/>
        </p:nvSpPr>
        <p:spPr>
          <a:xfrm>
            <a:off x="0" y="5029200"/>
            <a:ext cx="9144000" cy="114300"/>
          </a:xfrm>
          <a:prstGeom prst="rect">
            <a:avLst/>
          </a:prstGeom>
          <a:solidFill>
            <a:srgbClr val="FFFFFF"/>
          </a:solidFill>
          <a:ln w="12700">
            <a:miter lim="400000"/>
          </a:ln>
        </p:spPr>
        <p:txBody>
          <a:bodyPr lIns="45719" rIns="45719" anchor="ctr"/>
          <a:lstStyle/>
          <a:p>
            <a:endParaRPr/>
          </a:p>
        </p:txBody>
      </p:sp>
      <p:sp>
        <p:nvSpPr>
          <p:cNvPr id="107" name="Rectangle 7"/>
          <p:cNvSpPr/>
          <p:nvPr/>
        </p:nvSpPr>
        <p:spPr>
          <a:xfrm>
            <a:off x="0" y="-1"/>
            <a:ext cx="9144000" cy="116588"/>
          </a:xfrm>
          <a:prstGeom prst="rect">
            <a:avLst/>
          </a:prstGeom>
          <a:solidFill>
            <a:srgbClr val="FFFFFF"/>
          </a:solidFill>
          <a:ln w="12700">
            <a:miter lim="400000"/>
          </a:ln>
        </p:spPr>
        <p:txBody>
          <a:bodyPr lIns="45719" rIns="45719" anchor="ctr"/>
          <a:lstStyle/>
          <a:p>
            <a:endParaRPr/>
          </a:p>
        </p:txBody>
      </p:sp>
      <p:sp>
        <p:nvSpPr>
          <p:cNvPr id="108" name="Rectangle 9"/>
          <p:cNvSpPr/>
          <p:nvPr/>
        </p:nvSpPr>
        <p:spPr>
          <a:xfrm>
            <a:off x="8991600" y="0"/>
            <a:ext cx="152400" cy="5143500"/>
          </a:xfrm>
          <a:prstGeom prst="rect">
            <a:avLst/>
          </a:prstGeom>
          <a:solidFill>
            <a:srgbClr val="FFFFFF"/>
          </a:solidFill>
          <a:ln w="12700">
            <a:miter lim="400000"/>
          </a:ln>
        </p:spPr>
        <p:txBody>
          <a:bodyPr lIns="45719" rIns="45719" anchor="ctr"/>
          <a:lstStyle/>
          <a:p>
            <a:endParaRPr/>
          </a:p>
        </p:txBody>
      </p:sp>
      <p:sp>
        <p:nvSpPr>
          <p:cNvPr id="109" name="Rectangle 8"/>
          <p:cNvSpPr/>
          <p:nvPr/>
        </p:nvSpPr>
        <p:spPr>
          <a:xfrm>
            <a:off x="0" y="0"/>
            <a:ext cx="152400" cy="5143500"/>
          </a:xfrm>
          <a:prstGeom prst="rect">
            <a:avLst/>
          </a:prstGeom>
          <a:solidFill>
            <a:srgbClr val="FFFFFF"/>
          </a:solidFill>
          <a:ln w="12700">
            <a:miter lim="400000"/>
          </a:ln>
        </p:spPr>
        <p:txBody>
          <a:bodyPr lIns="45719" rIns="45719" anchor="ctr"/>
          <a:lstStyle/>
          <a:p>
            <a:endParaRPr/>
          </a:p>
        </p:txBody>
      </p:sp>
      <p:sp>
        <p:nvSpPr>
          <p:cNvPr id="110" name="Rectangle 4"/>
          <p:cNvSpPr/>
          <p:nvPr/>
        </p:nvSpPr>
        <p:spPr>
          <a:xfrm>
            <a:off x="146303" y="4793743"/>
            <a:ext cx="8833106" cy="232173"/>
          </a:xfrm>
          <a:prstGeom prst="rect">
            <a:avLst/>
          </a:prstGeom>
          <a:solidFill>
            <a:schemeClr val="accent3"/>
          </a:solidFill>
          <a:ln w="12700">
            <a:miter lim="400000"/>
          </a:ln>
        </p:spPr>
        <p:txBody>
          <a:bodyPr lIns="45719" rIns="45719" anchor="ctr"/>
          <a:lstStyle/>
          <a:p>
            <a:endParaRPr/>
          </a:p>
        </p:txBody>
      </p:sp>
      <p:sp>
        <p:nvSpPr>
          <p:cNvPr id="111" name="Rectangle 5"/>
          <p:cNvSpPr/>
          <p:nvPr/>
        </p:nvSpPr>
        <p:spPr>
          <a:xfrm>
            <a:off x="152399" y="118871"/>
            <a:ext cx="8833106" cy="4910330"/>
          </a:xfrm>
          <a:prstGeom prst="rect">
            <a:avLst/>
          </a:prstGeom>
          <a:ln>
            <a:solidFill>
              <a:srgbClr val="7B9899"/>
            </a:solidFill>
            <a:miter/>
          </a:ln>
        </p:spPr>
        <p:txBody>
          <a:bodyPr lIns="45719" rIns="45719" anchor="ctr"/>
          <a:lstStyle/>
          <a:p>
            <a:endParaRPr/>
          </a:p>
        </p:txBody>
      </p:sp>
      <p:sp>
        <p:nvSpPr>
          <p:cNvPr id="112" name="Slide Number"/>
          <p:cNvSpPr txBox="1">
            <a:spLocks noGrp="1"/>
          </p:cNvSpPr>
          <p:nvPr>
            <p:ph type="sldNum" sz="quarter" idx="2"/>
          </p:nvPr>
        </p:nvSpPr>
        <p:spPr>
          <a:xfrm>
            <a:off x="4414057" y="4761626"/>
            <a:ext cx="315886" cy="294641"/>
          </a:xfrm>
          <a:prstGeom prst="rect">
            <a:avLst/>
          </a:prstGeom>
        </p:spPr>
        <p:txBody>
          <a:bodyPr/>
          <a:lstStyle>
            <a:lvl1pPr>
              <a:defRPr>
                <a:solidFill>
                  <a:srgbClr val="646B86"/>
                </a:solidFill>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Content with Caption">
    <p:bg>
      <p:bgPr>
        <a:solidFill>
          <a:srgbClr val="FFFFFF"/>
        </a:solidFill>
        <a:effectLst/>
      </p:bgPr>
    </p:bg>
    <p:spTree>
      <p:nvGrpSpPr>
        <p:cNvPr id="1" name=""/>
        <p:cNvGrpSpPr/>
        <p:nvPr/>
      </p:nvGrpSpPr>
      <p:grpSpPr>
        <a:xfrm>
          <a:off x="0" y="0"/>
          <a:ext cx="0" cy="0"/>
          <a:chOff x="0" y="0"/>
          <a:chExt cx="0" cy="0"/>
        </a:xfrm>
      </p:grpSpPr>
      <p:sp>
        <p:nvSpPr>
          <p:cNvPr id="119" name="Rectangle 18"/>
          <p:cNvSpPr/>
          <p:nvPr/>
        </p:nvSpPr>
        <p:spPr>
          <a:xfrm>
            <a:off x="152399" y="114300"/>
            <a:ext cx="8833106" cy="228600"/>
          </a:xfrm>
          <a:prstGeom prst="rect">
            <a:avLst/>
          </a:prstGeom>
          <a:solidFill>
            <a:schemeClr val="accent3"/>
          </a:solidFill>
          <a:ln w="12700">
            <a:miter lim="400000"/>
          </a:ln>
        </p:spPr>
        <p:txBody>
          <a:bodyPr lIns="45719" rIns="45719" anchor="ctr"/>
          <a:lstStyle/>
          <a:p>
            <a:endParaRPr/>
          </a:p>
        </p:txBody>
      </p:sp>
      <p:sp>
        <p:nvSpPr>
          <p:cNvPr id="120" name="Rectangle 14"/>
          <p:cNvSpPr/>
          <p:nvPr/>
        </p:nvSpPr>
        <p:spPr>
          <a:xfrm>
            <a:off x="0" y="5029200"/>
            <a:ext cx="9144000" cy="114300"/>
          </a:xfrm>
          <a:prstGeom prst="rect">
            <a:avLst/>
          </a:prstGeom>
          <a:solidFill>
            <a:srgbClr val="FFFFFF"/>
          </a:solidFill>
          <a:ln w="12700">
            <a:miter lim="400000"/>
          </a:ln>
        </p:spPr>
        <p:txBody>
          <a:bodyPr lIns="45719" rIns="45719" anchor="ctr"/>
          <a:lstStyle/>
          <a:p>
            <a:endParaRPr/>
          </a:p>
        </p:txBody>
      </p:sp>
      <p:sp>
        <p:nvSpPr>
          <p:cNvPr id="121" name="Rectangle 17"/>
          <p:cNvSpPr/>
          <p:nvPr/>
        </p:nvSpPr>
        <p:spPr>
          <a:xfrm>
            <a:off x="8991600" y="0"/>
            <a:ext cx="152400" cy="5143500"/>
          </a:xfrm>
          <a:prstGeom prst="rect">
            <a:avLst/>
          </a:prstGeom>
          <a:solidFill>
            <a:srgbClr val="FFFFFF"/>
          </a:solidFill>
          <a:ln w="12700">
            <a:miter lim="400000"/>
          </a:ln>
        </p:spPr>
        <p:txBody>
          <a:bodyPr lIns="45719" rIns="45719" anchor="ctr"/>
          <a:lstStyle/>
          <a:p>
            <a:endParaRPr/>
          </a:p>
        </p:txBody>
      </p:sp>
      <p:sp>
        <p:nvSpPr>
          <p:cNvPr id="122" name="Rectangle 15"/>
          <p:cNvSpPr/>
          <p:nvPr/>
        </p:nvSpPr>
        <p:spPr>
          <a:xfrm>
            <a:off x="0" y="0"/>
            <a:ext cx="9144000" cy="89154"/>
          </a:xfrm>
          <a:prstGeom prst="rect">
            <a:avLst/>
          </a:prstGeom>
          <a:solidFill>
            <a:srgbClr val="FFFFFF"/>
          </a:solidFill>
          <a:ln w="12700">
            <a:miter lim="400000"/>
          </a:ln>
        </p:spPr>
        <p:txBody>
          <a:bodyPr lIns="45719" rIns="45719" anchor="ctr"/>
          <a:lstStyle/>
          <a:p>
            <a:endParaRPr/>
          </a:p>
        </p:txBody>
      </p:sp>
      <p:sp>
        <p:nvSpPr>
          <p:cNvPr id="123" name="Rectangle 16"/>
          <p:cNvSpPr/>
          <p:nvPr/>
        </p:nvSpPr>
        <p:spPr>
          <a:xfrm>
            <a:off x="0" y="0"/>
            <a:ext cx="152400" cy="5143500"/>
          </a:xfrm>
          <a:prstGeom prst="rect">
            <a:avLst/>
          </a:prstGeom>
          <a:solidFill>
            <a:srgbClr val="FFFFFF"/>
          </a:solidFill>
          <a:ln w="12700">
            <a:miter lim="400000"/>
          </a:ln>
        </p:spPr>
        <p:txBody>
          <a:bodyPr lIns="45719" rIns="45719" anchor="ctr"/>
          <a:lstStyle/>
          <a:p>
            <a:endParaRPr/>
          </a:p>
        </p:txBody>
      </p:sp>
      <p:sp>
        <p:nvSpPr>
          <p:cNvPr id="124" name="Rectangle 12"/>
          <p:cNvSpPr/>
          <p:nvPr/>
        </p:nvSpPr>
        <p:spPr>
          <a:xfrm>
            <a:off x="152400" y="457200"/>
            <a:ext cx="2743200" cy="4400550"/>
          </a:xfrm>
          <a:prstGeom prst="rect">
            <a:avLst/>
          </a:prstGeom>
          <a:solidFill>
            <a:schemeClr val="accent1"/>
          </a:solidFill>
          <a:ln w="12700">
            <a:miter lim="400000"/>
          </a:ln>
        </p:spPr>
        <p:txBody>
          <a:bodyPr lIns="45719" rIns="45719" anchor="ctr"/>
          <a:lstStyle/>
          <a:p>
            <a:pPr algn="ctr">
              <a:defRPr>
                <a:solidFill>
                  <a:srgbClr val="FFFFFF"/>
                </a:solidFill>
              </a:defRPr>
            </a:pPr>
            <a:endParaRPr/>
          </a:p>
        </p:txBody>
      </p:sp>
      <p:sp>
        <p:nvSpPr>
          <p:cNvPr id="125" name="Title Text"/>
          <p:cNvSpPr txBox="1">
            <a:spLocks noGrp="1"/>
          </p:cNvSpPr>
          <p:nvPr>
            <p:ph type="title"/>
          </p:nvPr>
        </p:nvSpPr>
        <p:spPr>
          <a:xfrm>
            <a:off x="381000" y="685800"/>
            <a:ext cx="2362200" cy="742950"/>
          </a:xfrm>
          <a:prstGeom prst="rect">
            <a:avLst/>
          </a:prstGeom>
        </p:spPr>
        <p:txBody>
          <a:bodyPr/>
          <a:lstStyle>
            <a:lvl1pPr algn="l">
              <a:defRPr sz="2200" b="1">
                <a:solidFill>
                  <a:srgbClr val="FFFFFF"/>
                </a:solidFill>
              </a:defRPr>
            </a:lvl1pPr>
          </a:lstStyle>
          <a:p>
            <a:r>
              <a:t>Title Text</a:t>
            </a:r>
          </a:p>
        </p:txBody>
      </p:sp>
      <p:sp>
        <p:nvSpPr>
          <p:cNvPr id="126" name="Body Level One…"/>
          <p:cNvSpPr txBox="1">
            <a:spLocks noGrp="1"/>
          </p:cNvSpPr>
          <p:nvPr>
            <p:ph type="body" sz="quarter" idx="1"/>
          </p:nvPr>
        </p:nvSpPr>
        <p:spPr>
          <a:xfrm>
            <a:off x="381000" y="1485900"/>
            <a:ext cx="2362200" cy="3108724"/>
          </a:xfrm>
          <a:prstGeom prst="rect">
            <a:avLst/>
          </a:prstGeom>
        </p:spPr>
        <p:txBody>
          <a:bodyPr/>
          <a:lstStyle>
            <a:lvl1pPr marL="0" indent="0">
              <a:spcBef>
                <a:spcPts val="1000"/>
              </a:spcBef>
              <a:buClrTx/>
              <a:buSzTx/>
              <a:buNone/>
              <a:defRPr sz="1600">
                <a:solidFill>
                  <a:srgbClr val="FFFFFF"/>
                </a:solidFill>
              </a:defRPr>
            </a:lvl1pPr>
            <a:lvl2pPr marL="0" indent="274320">
              <a:spcBef>
                <a:spcPts val="1000"/>
              </a:spcBef>
              <a:buClrTx/>
              <a:buSzTx/>
              <a:buNone/>
              <a:defRPr sz="1600">
                <a:solidFill>
                  <a:srgbClr val="FFFFFF"/>
                </a:solidFill>
              </a:defRPr>
            </a:lvl2pPr>
            <a:lvl3pPr marL="0" indent="594360">
              <a:spcBef>
                <a:spcPts val="1000"/>
              </a:spcBef>
              <a:buClrTx/>
              <a:buSzTx/>
              <a:buNone/>
              <a:defRPr sz="1600">
                <a:solidFill>
                  <a:srgbClr val="FFFFFF"/>
                </a:solidFill>
              </a:defRPr>
            </a:lvl3pPr>
            <a:lvl4pPr marL="0" indent="868680">
              <a:spcBef>
                <a:spcPts val="1000"/>
              </a:spcBef>
              <a:buClrTx/>
              <a:buSzTx/>
              <a:buNone/>
              <a:defRPr sz="1600">
                <a:solidFill>
                  <a:srgbClr val="FFFFFF"/>
                </a:solidFill>
              </a:defRPr>
            </a:lvl4pPr>
            <a:lvl5pPr marL="0" indent="1143000">
              <a:spcBef>
                <a:spcPts val="1000"/>
              </a:spcBef>
              <a:buClrTx/>
              <a:buSzTx/>
              <a:buNone/>
              <a:defRPr sz="16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127" name="Rectangle 7"/>
          <p:cNvSpPr/>
          <p:nvPr/>
        </p:nvSpPr>
        <p:spPr>
          <a:xfrm>
            <a:off x="152399" y="114299"/>
            <a:ext cx="8833106" cy="4910330"/>
          </a:xfrm>
          <a:prstGeom prst="rect">
            <a:avLst/>
          </a:prstGeom>
          <a:ln>
            <a:solidFill>
              <a:srgbClr val="7B9899"/>
            </a:solidFill>
            <a:miter/>
          </a:ln>
        </p:spPr>
        <p:txBody>
          <a:bodyPr lIns="45719" rIns="45719" anchor="ctr"/>
          <a:lstStyle/>
          <a:p>
            <a:endParaRPr/>
          </a:p>
        </p:txBody>
      </p:sp>
      <p:sp>
        <p:nvSpPr>
          <p:cNvPr id="128" name="Straight Connector 8"/>
          <p:cNvSpPr/>
          <p:nvPr/>
        </p:nvSpPr>
        <p:spPr>
          <a:xfrm>
            <a:off x="152399" y="400050"/>
            <a:ext cx="8833106" cy="0"/>
          </a:xfrm>
          <a:prstGeom prst="line">
            <a:avLst/>
          </a:prstGeom>
          <a:ln w="11430">
            <a:solidFill>
              <a:srgbClr val="7B9899"/>
            </a:solidFill>
            <a:prstDash val="sysDash"/>
          </a:ln>
        </p:spPr>
        <p:txBody>
          <a:bodyPr lIns="45719" rIns="45719"/>
          <a:lstStyle/>
          <a:p>
            <a:endParaRPr/>
          </a:p>
        </p:txBody>
      </p:sp>
      <p:sp>
        <p:nvSpPr>
          <p:cNvPr id="129" name="Oval 9"/>
          <p:cNvSpPr/>
          <p:nvPr/>
        </p:nvSpPr>
        <p:spPr>
          <a:xfrm>
            <a:off x="1295400" y="171449"/>
            <a:ext cx="609600" cy="457201"/>
          </a:xfrm>
          <a:prstGeom prst="ellipse">
            <a:avLst/>
          </a:prstGeom>
          <a:solidFill>
            <a:srgbClr val="FFFFFF"/>
          </a:solidFill>
          <a:ln w="12700">
            <a:miter lim="400000"/>
          </a:ln>
        </p:spPr>
        <p:txBody>
          <a:bodyPr lIns="45719" rIns="45719" anchor="ctr"/>
          <a:lstStyle/>
          <a:p>
            <a:pPr algn="ctr">
              <a:defRPr>
                <a:solidFill>
                  <a:srgbClr val="FFFFFF"/>
                </a:solidFill>
              </a:defRPr>
            </a:pPr>
            <a:endParaRPr/>
          </a:p>
        </p:txBody>
      </p:sp>
      <p:sp>
        <p:nvSpPr>
          <p:cNvPr id="130" name="Oval 10"/>
          <p:cNvSpPr/>
          <p:nvPr/>
        </p:nvSpPr>
        <p:spPr>
          <a:xfrm>
            <a:off x="1389888" y="242315"/>
            <a:ext cx="420625" cy="315469"/>
          </a:xfrm>
          <a:prstGeom prst="ellipse">
            <a:avLst/>
          </a:prstGeom>
          <a:solidFill>
            <a:srgbClr val="FFFFFF"/>
          </a:solidFill>
          <a:ln w="50800" cap="rnd">
            <a:solidFill>
              <a:srgbClr val="7B9899"/>
            </a:solidFill>
          </a:ln>
        </p:spPr>
        <p:txBody>
          <a:bodyPr lIns="45719" rIns="45719" anchor="ctr"/>
          <a:lstStyle/>
          <a:p>
            <a:pPr algn="ctr">
              <a:defRPr>
                <a:solidFill>
                  <a:srgbClr val="FFFFFF"/>
                </a:solidFill>
              </a:defRPr>
            </a:pPr>
            <a:endParaRPr/>
          </a:p>
        </p:txBody>
      </p:sp>
      <p:sp>
        <p:nvSpPr>
          <p:cNvPr id="131" name="Rectangle 20"/>
          <p:cNvSpPr/>
          <p:nvPr/>
        </p:nvSpPr>
        <p:spPr>
          <a:xfrm>
            <a:off x="149351" y="4791288"/>
            <a:ext cx="8833106" cy="232173"/>
          </a:xfrm>
          <a:prstGeom prst="rect">
            <a:avLst/>
          </a:prstGeom>
          <a:solidFill>
            <a:schemeClr val="accent3"/>
          </a:solidFill>
          <a:ln w="12700">
            <a:miter lim="400000"/>
          </a:ln>
        </p:spPr>
        <p:txBody>
          <a:bodyPr lIns="45719" rIns="45719" anchor="ctr"/>
          <a:lstStyle/>
          <a:p>
            <a:endParaRPr/>
          </a:p>
        </p:txBody>
      </p:sp>
      <p:sp>
        <p:nvSpPr>
          <p:cNvPr id="132" name="Slide Number"/>
          <p:cNvSpPr txBox="1">
            <a:spLocks noGrp="1"/>
          </p:cNvSpPr>
          <p:nvPr>
            <p:ph type="sldNum" sz="quarter" idx="2"/>
          </p:nvPr>
        </p:nvSpPr>
        <p:spPr>
          <a:xfrm>
            <a:off x="1442257" y="252730"/>
            <a:ext cx="315886" cy="29464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icture with Caption">
    <p:bg>
      <p:bgPr>
        <a:solidFill>
          <a:srgbClr val="FFFFFF"/>
        </a:solidFill>
        <a:effectLst/>
      </p:bgPr>
    </p:bg>
    <p:spTree>
      <p:nvGrpSpPr>
        <p:cNvPr id="1" name=""/>
        <p:cNvGrpSpPr/>
        <p:nvPr/>
      </p:nvGrpSpPr>
      <p:grpSpPr>
        <a:xfrm>
          <a:off x="0" y="0"/>
          <a:ext cx="0" cy="0"/>
          <a:chOff x="0" y="0"/>
          <a:chExt cx="0" cy="0"/>
        </a:xfrm>
      </p:grpSpPr>
      <p:sp>
        <p:nvSpPr>
          <p:cNvPr id="139" name="Straight Connector 20"/>
          <p:cNvSpPr/>
          <p:nvPr/>
        </p:nvSpPr>
        <p:spPr>
          <a:xfrm>
            <a:off x="152399" y="400050"/>
            <a:ext cx="8833106" cy="0"/>
          </a:xfrm>
          <a:prstGeom prst="line">
            <a:avLst/>
          </a:prstGeom>
          <a:ln w="11430">
            <a:solidFill>
              <a:srgbClr val="7B9899"/>
            </a:solidFill>
            <a:prstDash val="sysDash"/>
          </a:ln>
        </p:spPr>
        <p:txBody>
          <a:bodyPr lIns="45719" rIns="45719"/>
          <a:lstStyle/>
          <a:p>
            <a:endParaRPr/>
          </a:p>
        </p:txBody>
      </p:sp>
      <p:sp>
        <p:nvSpPr>
          <p:cNvPr id="140" name="Rectangle 18"/>
          <p:cNvSpPr/>
          <p:nvPr/>
        </p:nvSpPr>
        <p:spPr>
          <a:xfrm>
            <a:off x="0" y="5029200"/>
            <a:ext cx="9144000" cy="114300"/>
          </a:xfrm>
          <a:prstGeom prst="rect">
            <a:avLst/>
          </a:prstGeom>
          <a:solidFill>
            <a:srgbClr val="FFFFFF"/>
          </a:solidFill>
          <a:ln w="12700">
            <a:miter lim="400000"/>
          </a:ln>
        </p:spPr>
        <p:txBody>
          <a:bodyPr lIns="45719" rIns="45719" anchor="ctr"/>
          <a:lstStyle/>
          <a:p>
            <a:endParaRPr/>
          </a:p>
        </p:txBody>
      </p:sp>
      <p:sp>
        <p:nvSpPr>
          <p:cNvPr id="141" name="Rectangle 15"/>
          <p:cNvSpPr/>
          <p:nvPr/>
        </p:nvSpPr>
        <p:spPr>
          <a:xfrm>
            <a:off x="8991600" y="0"/>
            <a:ext cx="152400" cy="5143500"/>
          </a:xfrm>
          <a:prstGeom prst="rect">
            <a:avLst/>
          </a:prstGeom>
          <a:solidFill>
            <a:srgbClr val="FFFFFF"/>
          </a:solidFill>
          <a:ln w="12700">
            <a:miter lim="400000"/>
          </a:ln>
        </p:spPr>
        <p:txBody>
          <a:bodyPr lIns="45719" rIns="45719" anchor="ctr"/>
          <a:lstStyle/>
          <a:p>
            <a:endParaRPr/>
          </a:p>
        </p:txBody>
      </p:sp>
      <p:sp>
        <p:nvSpPr>
          <p:cNvPr id="142" name="Rectangle 16"/>
          <p:cNvSpPr/>
          <p:nvPr/>
        </p:nvSpPr>
        <p:spPr>
          <a:xfrm>
            <a:off x="0" y="0"/>
            <a:ext cx="9144000" cy="114300"/>
          </a:xfrm>
          <a:prstGeom prst="rect">
            <a:avLst/>
          </a:prstGeom>
          <a:solidFill>
            <a:srgbClr val="FFFFFF"/>
          </a:solidFill>
          <a:ln w="12700">
            <a:miter lim="400000"/>
          </a:ln>
        </p:spPr>
        <p:txBody>
          <a:bodyPr lIns="45719" rIns="45719" anchor="ctr"/>
          <a:lstStyle/>
          <a:p>
            <a:endParaRPr/>
          </a:p>
        </p:txBody>
      </p:sp>
      <p:sp>
        <p:nvSpPr>
          <p:cNvPr id="143" name="Rectangle 17"/>
          <p:cNvSpPr/>
          <p:nvPr/>
        </p:nvSpPr>
        <p:spPr>
          <a:xfrm>
            <a:off x="0" y="0"/>
            <a:ext cx="152400" cy="5143500"/>
          </a:xfrm>
          <a:prstGeom prst="rect">
            <a:avLst/>
          </a:prstGeom>
          <a:solidFill>
            <a:srgbClr val="FFFFFF"/>
          </a:solidFill>
          <a:ln w="12700">
            <a:miter lim="400000"/>
          </a:ln>
        </p:spPr>
        <p:txBody>
          <a:bodyPr lIns="45719" rIns="45719" anchor="ctr"/>
          <a:lstStyle/>
          <a:p>
            <a:endParaRPr/>
          </a:p>
        </p:txBody>
      </p:sp>
      <p:sp>
        <p:nvSpPr>
          <p:cNvPr id="144" name="Rectangle 19"/>
          <p:cNvSpPr/>
          <p:nvPr/>
        </p:nvSpPr>
        <p:spPr>
          <a:xfrm>
            <a:off x="152399" y="114300"/>
            <a:ext cx="8833106" cy="226314"/>
          </a:xfrm>
          <a:prstGeom prst="rect">
            <a:avLst/>
          </a:prstGeom>
          <a:solidFill>
            <a:schemeClr val="accent3"/>
          </a:solidFill>
          <a:ln w="12700">
            <a:miter lim="400000"/>
          </a:ln>
        </p:spPr>
        <p:txBody>
          <a:bodyPr lIns="45719" rIns="45719" anchor="ctr"/>
          <a:lstStyle/>
          <a:p>
            <a:endParaRPr/>
          </a:p>
        </p:txBody>
      </p:sp>
      <p:sp>
        <p:nvSpPr>
          <p:cNvPr id="145" name="Rectangle 7"/>
          <p:cNvSpPr/>
          <p:nvPr/>
        </p:nvSpPr>
        <p:spPr>
          <a:xfrm>
            <a:off x="152400" y="457200"/>
            <a:ext cx="2743200" cy="4400550"/>
          </a:xfrm>
          <a:prstGeom prst="rect">
            <a:avLst/>
          </a:prstGeom>
          <a:solidFill>
            <a:schemeClr val="accent1"/>
          </a:solidFill>
          <a:ln w="12700">
            <a:miter lim="400000"/>
          </a:ln>
        </p:spPr>
        <p:txBody>
          <a:bodyPr lIns="45719" rIns="45719" anchor="ctr"/>
          <a:lstStyle/>
          <a:p>
            <a:pPr algn="ctr">
              <a:defRPr>
                <a:solidFill>
                  <a:srgbClr val="FFFFFF"/>
                </a:solidFill>
              </a:defRPr>
            </a:pPr>
            <a:endParaRPr/>
          </a:p>
        </p:txBody>
      </p:sp>
      <p:sp>
        <p:nvSpPr>
          <p:cNvPr id="146" name="Rectangle 14"/>
          <p:cNvSpPr/>
          <p:nvPr/>
        </p:nvSpPr>
        <p:spPr>
          <a:xfrm>
            <a:off x="152399" y="116585"/>
            <a:ext cx="8833106" cy="4910330"/>
          </a:xfrm>
          <a:prstGeom prst="rect">
            <a:avLst/>
          </a:prstGeom>
          <a:ln>
            <a:solidFill>
              <a:srgbClr val="7B9899"/>
            </a:solidFill>
            <a:miter/>
          </a:ln>
        </p:spPr>
        <p:txBody>
          <a:bodyPr lIns="45719" rIns="45719" anchor="ctr"/>
          <a:lstStyle/>
          <a:p>
            <a:endParaRPr/>
          </a:p>
        </p:txBody>
      </p:sp>
      <p:sp>
        <p:nvSpPr>
          <p:cNvPr id="147" name="Oval 11"/>
          <p:cNvSpPr/>
          <p:nvPr/>
        </p:nvSpPr>
        <p:spPr>
          <a:xfrm>
            <a:off x="1295400" y="171449"/>
            <a:ext cx="609600" cy="457201"/>
          </a:xfrm>
          <a:prstGeom prst="ellipse">
            <a:avLst/>
          </a:prstGeom>
          <a:solidFill>
            <a:srgbClr val="FFFFFF"/>
          </a:solidFill>
          <a:ln w="12700">
            <a:miter lim="400000"/>
          </a:ln>
        </p:spPr>
        <p:txBody>
          <a:bodyPr lIns="45719" rIns="45719" anchor="ctr"/>
          <a:lstStyle/>
          <a:p>
            <a:pPr algn="ctr">
              <a:defRPr>
                <a:solidFill>
                  <a:srgbClr val="FFFFFF"/>
                </a:solidFill>
              </a:defRPr>
            </a:pPr>
            <a:endParaRPr/>
          </a:p>
        </p:txBody>
      </p:sp>
      <p:sp>
        <p:nvSpPr>
          <p:cNvPr id="148" name="Oval 12"/>
          <p:cNvSpPr/>
          <p:nvPr/>
        </p:nvSpPr>
        <p:spPr>
          <a:xfrm>
            <a:off x="1389888" y="242315"/>
            <a:ext cx="420625" cy="315469"/>
          </a:xfrm>
          <a:prstGeom prst="ellipse">
            <a:avLst/>
          </a:prstGeom>
          <a:solidFill>
            <a:srgbClr val="FFFFFF"/>
          </a:solidFill>
          <a:ln w="50800" cap="rnd">
            <a:solidFill>
              <a:srgbClr val="7B9899"/>
            </a:solidFill>
          </a:ln>
        </p:spPr>
        <p:txBody>
          <a:bodyPr lIns="45719" rIns="45719" anchor="ctr"/>
          <a:lstStyle/>
          <a:p>
            <a:pPr algn="ctr">
              <a:defRPr>
                <a:solidFill>
                  <a:srgbClr val="FFFFFF"/>
                </a:solidFill>
              </a:defRPr>
            </a:pPr>
            <a:endParaRPr/>
          </a:p>
        </p:txBody>
      </p:sp>
      <p:sp>
        <p:nvSpPr>
          <p:cNvPr id="149" name="Title Text"/>
          <p:cNvSpPr txBox="1">
            <a:spLocks noGrp="1"/>
          </p:cNvSpPr>
          <p:nvPr>
            <p:ph type="title"/>
          </p:nvPr>
        </p:nvSpPr>
        <p:spPr>
          <a:xfrm>
            <a:off x="3000375" y="3771900"/>
            <a:ext cx="5867400" cy="914400"/>
          </a:xfrm>
          <a:prstGeom prst="rect">
            <a:avLst/>
          </a:prstGeom>
        </p:spPr>
        <p:txBody>
          <a:bodyPr anchor="t"/>
          <a:lstStyle>
            <a:lvl1pPr algn="l">
              <a:defRPr sz="2400" b="1">
                <a:solidFill>
                  <a:srgbClr val="646B86"/>
                </a:solidFill>
              </a:defRPr>
            </a:lvl1pPr>
          </a:lstStyle>
          <a:p>
            <a:r>
              <a:t>Title Text</a:t>
            </a:r>
          </a:p>
        </p:txBody>
      </p:sp>
      <p:sp>
        <p:nvSpPr>
          <p:cNvPr id="150" name="Picture Placeholder 2"/>
          <p:cNvSpPr>
            <a:spLocks noGrp="1"/>
          </p:cNvSpPr>
          <p:nvPr>
            <p:ph type="pic" sz="half" idx="13"/>
          </p:nvPr>
        </p:nvSpPr>
        <p:spPr>
          <a:xfrm>
            <a:off x="3000375" y="457200"/>
            <a:ext cx="5867400" cy="3200400"/>
          </a:xfrm>
          <a:prstGeom prst="rect">
            <a:avLst/>
          </a:prstGeom>
        </p:spPr>
        <p:txBody>
          <a:bodyPr lIns="91439" rIns="91439">
            <a:noAutofit/>
          </a:bodyPr>
          <a:lstStyle/>
          <a:p>
            <a:endParaRPr/>
          </a:p>
        </p:txBody>
      </p:sp>
      <p:sp>
        <p:nvSpPr>
          <p:cNvPr id="151" name="Body Level One…"/>
          <p:cNvSpPr txBox="1">
            <a:spLocks noGrp="1"/>
          </p:cNvSpPr>
          <p:nvPr>
            <p:ph type="body" sz="half" idx="1"/>
          </p:nvPr>
        </p:nvSpPr>
        <p:spPr>
          <a:xfrm>
            <a:off x="381000" y="742950"/>
            <a:ext cx="2438400" cy="3943350"/>
          </a:xfrm>
          <a:prstGeom prst="rect">
            <a:avLst/>
          </a:prstGeom>
        </p:spPr>
        <p:txBody>
          <a:bodyPr/>
          <a:lstStyle>
            <a:lvl1pPr marL="0" indent="0">
              <a:spcBef>
                <a:spcPts val="1000"/>
              </a:spcBef>
              <a:buClrTx/>
              <a:buSzTx/>
              <a:buNone/>
              <a:defRPr sz="1600">
                <a:solidFill>
                  <a:srgbClr val="FFFFFF"/>
                </a:solidFill>
              </a:defRPr>
            </a:lvl1pPr>
            <a:lvl2pPr marL="640080" indent="-365760">
              <a:spcBef>
                <a:spcPts val="1000"/>
              </a:spcBef>
              <a:buClrTx/>
              <a:defRPr sz="1600">
                <a:solidFill>
                  <a:srgbClr val="FFFFFF"/>
                </a:solidFill>
              </a:defRPr>
            </a:lvl2pPr>
            <a:lvl3pPr marL="960120" indent="-365760">
              <a:spcBef>
                <a:spcPts val="1000"/>
              </a:spcBef>
              <a:buClrTx/>
              <a:defRPr sz="1600">
                <a:solidFill>
                  <a:srgbClr val="FFFFFF"/>
                </a:solidFill>
              </a:defRPr>
            </a:lvl3pPr>
            <a:lvl4pPr marL="1275080" indent="-406400">
              <a:spcBef>
                <a:spcPts val="1000"/>
              </a:spcBef>
              <a:buClrTx/>
              <a:defRPr sz="1600">
                <a:solidFill>
                  <a:srgbClr val="FFFFFF"/>
                </a:solidFill>
              </a:defRPr>
            </a:lvl4pPr>
            <a:lvl5pPr marL="1549400" indent="-406400">
              <a:spcBef>
                <a:spcPts val="1000"/>
              </a:spcBef>
              <a:buClrTx/>
              <a:defRPr sz="16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152" name="Rectangle 21"/>
          <p:cNvSpPr/>
          <p:nvPr/>
        </p:nvSpPr>
        <p:spPr>
          <a:xfrm>
            <a:off x="149351" y="4791288"/>
            <a:ext cx="8833106" cy="232173"/>
          </a:xfrm>
          <a:prstGeom prst="rect">
            <a:avLst/>
          </a:prstGeom>
          <a:solidFill>
            <a:schemeClr val="accent3"/>
          </a:solidFill>
          <a:ln w="12700">
            <a:miter lim="400000"/>
          </a:ln>
        </p:spPr>
        <p:txBody>
          <a:bodyPr lIns="45719" rIns="45719" anchor="ctr"/>
          <a:lstStyle/>
          <a:p>
            <a:endParaRPr/>
          </a:p>
        </p:txBody>
      </p:sp>
      <p:sp>
        <p:nvSpPr>
          <p:cNvPr id="153" name="Slide Number"/>
          <p:cNvSpPr txBox="1">
            <a:spLocks noGrp="1"/>
          </p:cNvSpPr>
          <p:nvPr>
            <p:ph type="sldNum" sz="quarter" idx="2"/>
          </p:nvPr>
        </p:nvSpPr>
        <p:spPr>
          <a:xfrm>
            <a:off x="1336384" y="151130"/>
            <a:ext cx="527632" cy="497841"/>
          </a:xfrm>
          <a:prstGeom prst="rect">
            <a:avLst/>
          </a:prstGeom>
        </p:spPr>
        <p:txBody>
          <a:bodyPr/>
          <a:lstStyle>
            <a:lvl1pPr>
              <a:defRPr sz="2800"/>
            </a:lvl1p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160" name="Title Text"/>
          <p:cNvSpPr txBox="1">
            <a:spLocks noGrp="1"/>
          </p:cNvSpPr>
          <p:nvPr>
            <p:ph type="title"/>
          </p:nvPr>
        </p:nvSpPr>
        <p:spPr>
          <a:prstGeom prst="rect">
            <a:avLst/>
          </a:prstGeom>
        </p:spPr>
        <p:txBody>
          <a:bodyPr/>
          <a:lstStyle/>
          <a:p>
            <a:r>
              <a:t>Title Text</a:t>
            </a:r>
          </a:p>
        </p:txBody>
      </p:sp>
      <p:sp>
        <p:nvSpPr>
          <p:cNvPr id="161" name="Body Level One…"/>
          <p:cNvSpPr txBox="1">
            <a:spLocks noGrp="1"/>
          </p:cNvSpPr>
          <p:nvPr>
            <p:ph type="body" idx="1"/>
          </p:nvPr>
        </p:nvSpPr>
        <p:spPr>
          <a:xfrm>
            <a:off x="301752" y="1143000"/>
            <a:ext cx="8534401" cy="3449574"/>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62" name="Slide Number"/>
          <p:cNvSpPr txBox="1">
            <a:spLocks noGrp="1"/>
          </p:cNvSpPr>
          <p:nvPr>
            <p:ph type="sldNum" sz="quarter" idx="2"/>
          </p:nvPr>
        </p:nvSpPr>
        <p:spPr>
          <a:xfrm>
            <a:off x="4414057" y="798308"/>
            <a:ext cx="315886" cy="29464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Vertical Title and Text">
    <p:spTree>
      <p:nvGrpSpPr>
        <p:cNvPr id="1" name=""/>
        <p:cNvGrpSpPr/>
        <p:nvPr/>
      </p:nvGrpSpPr>
      <p:grpSpPr>
        <a:xfrm>
          <a:off x="0" y="0"/>
          <a:ext cx="0" cy="0"/>
          <a:chOff x="0" y="0"/>
          <a:chExt cx="0" cy="0"/>
        </a:xfrm>
      </p:grpSpPr>
      <p:sp>
        <p:nvSpPr>
          <p:cNvPr id="169" name="Rectangle 6"/>
          <p:cNvSpPr/>
          <p:nvPr/>
        </p:nvSpPr>
        <p:spPr>
          <a:xfrm>
            <a:off x="0" y="5029200"/>
            <a:ext cx="9144000" cy="114300"/>
          </a:xfrm>
          <a:prstGeom prst="rect">
            <a:avLst/>
          </a:prstGeom>
          <a:solidFill>
            <a:srgbClr val="FFFFFF"/>
          </a:solidFill>
          <a:ln w="12700">
            <a:miter lim="400000"/>
          </a:ln>
        </p:spPr>
        <p:txBody>
          <a:bodyPr lIns="45719" rIns="45719" anchor="ctr"/>
          <a:lstStyle/>
          <a:p>
            <a:endParaRPr/>
          </a:p>
        </p:txBody>
      </p:sp>
      <p:sp>
        <p:nvSpPr>
          <p:cNvPr id="170" name="Rectangle 7"/>
          <p:cNvSpPr/>
          <p:nvPr/>
        </p:nvSpPr>
        <p:spPr>
          <a:xfrm>
            <a:off x="7010400" y="0"/>
            <a:ext cx="2133600" cy="5143500"/>
          </a:xfrm>
          <a:prstGeom prst="rect">
            <a:avLst/>
          </a:prstGeom>
          <a:solidFill>
            <a:srgbClr val="FFFFFF"/>
          </a:solidFill>
          <a:ln w="12700">
            <a:miter lim="400000"/>
          </a:ln>
        </p:spPr>
        <p:txBody>
          <a:bodyPr lIns="45719" rIns="45719" anchor="ctr"/>
          <a:lstStyle/>
          <a:p>
            <a:endParaRPr/>
          </a:p>
        </p:txBody>
      </p:sp>
      <p:sp>
        <p:nvSpPr>
          <p:cNvPr id="171" name="Rectangle 8"/>
          <p:cNvSpPr/>
          <p:nvPr/>
        </p:nvSpPr>
        <p:spPr>
          <a:xfrm>
            <a:off x="0" y="-1"/>
            <a:ext cx="9144000" cy="116588"/>
          </a:xfrm>
          <a:prstGeom prst="rect">
            <a:avLst/>
          </a:prstGeom>
          <a:solidFill>
            <a:srgbClr val="FFFFFF"/>
          </a:solidFill>
          <a:ln w="12700">
            <a:miter lim="400000"/>
          </a:ln>
        </p:spPr>
        <p:txBody>
          <a:bodyPr lIns="45719" rIns="45719" anchor="ctr"/>
          <a:lstStyle/>
          <a:p>
            <a:endParaRPr/>
          </a:p>
        </p:txBody>
      </p:sp>
      <p:sp>
        <p:nvSpPr>
          <p:cNvPr id="172" name="Rectangle 9"/>
          <p:cNvSpPr/>
          <p:nvPr/>
        </p:nvSpPr>
        <p:spPr>
          <a:xfrm>
            <a:off x="0" y="0"/>
            <a:ext cx="152400" cy="5143500"/>
          </a:xfrm>
          <a:prstGeom prst="rect">
            <a:avLst/>
          </a:prstGeom>
          <a:solidFill>
            <a:srgbClr val="FFFFFF"/>
          </a:solidFill>
          <a:ln w="12700">
            <a:miter lim="400000"/>
          </a:ln>
        </p:spPr>
        <p:txBody>
          <a:bodyPr lIns="45719" rIns="45719" anchor="ctr"/>
          <a:lstStyle/>
          <a:p>
            <a:endParaRPr/>
          </a:p>
        </p:txBody>
      </p:sp>
      <p:sp>
        <p:nvSpPr>
          <p:cNvPr id="173" name="Rectangle 10"/>
          <p:cNvSpPr/>
          <p:nvPr/>
        </p:nvSpPr>
        <p:spPr>
          <a:xfrm>
            <a:off x="146303" y="4793743"/>
            <a:ext cx="8833106" cy="232173"/>
          </a:xfrm>
          <a:prstGeom prst="rect">
            <a:avLst/>
          </a:prstGeom>
          <a:solidFill>
            <a:schemeClr val="accent3"/>
          </a:solidFill>
          <a:ln w="12700">
            <a:miter lim="400000"/>
          </a:ln>
        </p:spPr>
        <p:txBody>
          <a:bodyPr lIns="45719" rIns="45719" anchor="ctr"/>
          <a:lstStyle/>
          <a:p>
            <a:endParaRPr/>
          </a:p>
        </p:txBody>
      </p:sp>
      <p:sp>
        <p:nvSpPr>
          <p:cNvPr id="174" name="Rectangle 11"/>
          <p:cNvSpPr/>
          <p:nvPr/>
        </p:nvSpPr>
        <p:spPr>
          <a:xfrm>
            <a:off x="152399" y="116585"/>
            <a:ext cx="8833106" cy="4910330"/>
          </a:xfrm>
          <a:prstGeom prst="rect">
            <a:avLst/>
          </a:prstGeom>
          <a:ln>
            <a:solidFill>
              <a:srgbClr val="7B9899"/>
            </a:solidFill>
            <a:miter/>
          </a:ln>
        </p:spPr>
        <p:txBody>
          <a:bodyPr lIns="45719" rIns="45719" anchor="ctr"/>
          <a:lstStyle/>
          <a:p>
            <a:endParaRPr/>
          </a:p>
        </p:txBody>
      </p:sp>
      <p:sp>
        <p:nvSpPr>
          <p:cNvPr id="175" name="Straight Connector 12"/>
          <p:cNvSpPr/>
          <p:nvPr/>
        </p:nvSpPr>
        <p:spPr>
          <a:xfrm flipH="1">
            <a:off x="7145146" y="117220"/>
            <a:ext cx="1" cy="4684015"/>
          </a:xfrm>
          <a:prstGeom prst="line">
            <a:avLst/>
          </a:prstGeom>
          <a:ln>
            <a:solidFill>
              <a:srgbClr val="7B9899"/>
            </a:solidFill>
            <a:prstDash val="sysDash"/>
          </a:ln>
        </p:spPr>
        <p:txBody>
          <a:bodyPr lIns="45719" rIns="45719"/>
          <a:lstStyle/>
          <a:p>
            <a:endParaRPr/>
          </a:p>
        </p:txBody>
      </p:sp>
      <p:sp>
        <p:nvSpPr>
          <p:cNvPr id="176" name="Oval 13"/>
          <p:cNvSpPr/>
          <p:nvPr/>
        </p:nvSpPr>
        <p:spPr>
          <a:xfrm>
            <a:off x="6839711" y="2194322"/>
            <a:ext cx="609601" cy="457201"/>
          </a:xfrm>
          <a:prstGeom prst="ellipse">
            <a:avLst/>
          </a:prstGeom>
          <a:solidFill>
            <a:srgbClr val="FFFFFF"/>
          </a:solidFill>
          <a:ln w="12700">
            <a:miter lim="400000"/>
          </a:ln>
        </p:spPr>
        <p:txBody>
          <a:bodyPr lIns="45719" rIns="45719" anchor="ctr"/>
          <a:lstStyle/>
          <a:p>
            <a:pPr algn="ctr">
              <a:defRPr>
                <a:solidFill>
                  <a:srgbClr val="FFFFFF"/>
                </a:solidFill>
              </a:defRPr>
            </a:pPr>
            <a:endParaRPr/>
          </a:p>
        </p:txBody>
      </p:sp>
      <p:sp>
        <p:nvSpPr>
          <p:cNvPr id="177" name="Oval 14"/>
          <p:cNvSpPr/>
          <p:nvPr/>
        </p:nvSpPr>
        <p:spPr>
          <a:xfrm>
            <a:off x="6934200" y="2265188"/>
            <a:ext cx="420624" cy="315469"/>
          </a:xfrm>
          <a:prstGeom prst="ellipse">
            <a:avLst/>
          </a:prstGeom>
          <a:solidFill>
            <a:srgbClr val="FFFFFF"/>
          </a:solidFill>
          <a:ln w="50800" cap="rnd">
            <a:solidFill>
              <a:srgbClr val="7B9899"/>
            </a:solidFill>
          </a:ln>
        </p:spPr>
        <p:txBody>
          <a:bodyPr lIns="45719" rIns="45719" anchor="ctr"/>
          <a:lstStyle/>
          <a:p>
            <a:pPr algn="ctr">
              <a:defRPr>
                <a:solidFill>
                  <a:srgbClr val="FFFFFF"/>
                </a:solidFill>
              </a:defRPr>
            </a:pPr>
            <a:endParaRPr/>
          </a:p>
        </p:txBody>
      </p:sp>
      <p:sp>
        <p:nvSpPr>
          <p:cNvPr id="178" name="Body Level One…"/>
          <p:cNvSpPr txBox="1">
            <a:spLocks noGrp="1"/>
          </p:cNvSpPr>
          <p:nvPr>
            <p:ph type="body" idx="1"/>
          </p:nvPr>
        </p:nvSpPr>
        <p:spPr>
          <a:xfrm>
            <a:off x="304800" y="228600"/>
            <a:ext cx="6553200" cy="4366025"/>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79" name="Title Text"/>
          <p:cNvSpPr txBox="1">
            <a:spLocks noGrp="1"/>
          </p:cNvSpPr>
          <p:nvPr>
            <p:ph type="title"/>
          </p:nvPr>
        </p:nvSpPr>
        <p:spPr>
          <a:xfrm>
            <a:off x="7391400" y="228600"/>
            <a:ext cx="1447800" cy="4388646"/>
          </a:xfrm>
          <a:prstGeom prst="rect">
            <a:avLst/>
          </a:prstGeom>
        </p:spPr>
        <p:txBody>
          <a:bodyPr/>
          <a:lstStyle/>
          <a:p>
            <a:r>
              <a:t>Title Text</a:t>
            </a:r>
          </a:p>
        </p:txBody>
      </p:sp>
      <p:sp>
        <p:nvSpPr>
          <p:cNvPr id="180" name="Slide Number"/>
          <p:cNvSpPr txBox="1">
            <a:spLocks noGrp="1"/>
          </p:cNvSpPr>
          <p:nvPr>
            <p:ph type="sldNum" sz="quarter" idx="2"/>
          </p:nvPr>
        </p:nvSpPr>
        <p:spPr>
          <a:xfrm>
            <a:off x="6986569" y="2275602"/>
            <a:ext cx="315886" cy="29464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5D1D7"/>
        </a:solidFill>
        <a:effectLst/>
      </p:bgPr>
    </p:bg>
    <p:spTree>
      <p:nvGrpSpPr>
        <p:cNvPr id="1" name=""/>
        <p:cNvGrpSpPr/>
        <p:nvPr/>
      </p:nvGrpSpPr>
      <p:grpSpPr>
        <a:xfrm>
          <a:off x="0" y="0"/>
          <a:ext cx="0" cy="0"/>
          <a:chOff x="0" y="0"/>
          <a:chExt cx="0" cy="0"/>
        </a:xfrm>
      </p:grpSpPr>
      <p:sp>
        <p:nvSpPr>
          <p:cNvPr id="2" name="Rectangle 16"/>
          <p:cNvSpPr/>
          <p:nvPr/>
        </p:nvSpPr>
        <p:spPr>
          <a:xfrm>
            <a:off x="0" y="5029200"/>
            <a:ext cx="9144000" cy="114300"/>
          </a:xfrm>
          <a:prstGeom prst="rect">
            <a:avLst/>
          </a:prstGeom>
          <a:solidFill>
            <a:srgbClr val="FFFFFF"/>
          </a:solidFill>
          <a:ln w="12700">
            <a:miter lim="400000"/>
          </a:ln>
        </p:spPr>
        <p:txBody>
          <a:bodyPr lIns="45719" rIns="45719" anchor="ctr"/>
          <a:lstStyle/>
          <a:p>
            <a:endParaRPr/>
          </a:p>
        </p:txBody>
      </p:sp>
      <p:sp>
        <p:nvSpPr>
          <p:cNvPr id="3" name="Rectangle 15"/>
          <p:cNvSpPr/>
          <p:nvPr/>
        </p:nvSpPr>
        <p:spPr>
          <a:xfrm>
            <a:off x="0" y="1"/>
            <a:ext cx="9144000" cy="1045028"/>
          </a:xfrm>
          <a:prstGeom prst="rect">
            <a:avLst/>
          </a:prstGeom>
          <a:solidFill>
            <a:srgbClr val="FFFFFF"/>
          </a:solidFill>
          <a:ln w="12700">
            <a:miter lim="400000"/>
          </a:ln>
        </p:spPr>
        <p:txBody>
          <a:bodyPr lIns="45719" rIns="45719" anchor="ctr"/>
          <a:lstStyle/>
          <a:p>
            <a:endParaRPr/>
          </a:p>
        </p:txBody>
      </p:sp>
      <p:sp>
        <p:nvSpPr>
          <p:cNvPr id="4" name="Rectangle 17"/>
          <p:cNvSpPr/>
          <p:nvPr/>
        </p:nvSpPr>
        <p:spPr>
          <a:xfrm>
            <a:off x="0" y="0"/>
            <a:ext cx="152400" cy="5143500"/>
          </a:xfrm>
          <a:prstGeom prst="rect">
            <a:avLst/>
          </a:prstGeom>
          <a:solidFill>
            <a:srgbClr val="FFFFFF"/>
          </a:solidFill>
          <a:ln w="12700">
            <a:miter lim="400000"/>
          </a:ln>
        </p:spPr>
        <p:txBody>
          <a:bodyPr lIns="45719" rIns="45719" anchor="ctr"/>
          <a:lstStyle/>
          <a:p>
            <a:endParaRPr/>
          </a:p>
        </p:txBody>
      </p:sp>
      <p:sp>
        <p:nvSpPr>
          <p:cNvPr id="5" name="Rectangle 18"/>
          <p:cNvSpPr/>
          <p:nvPr/>
        </p:nvSpPr>
        <p:spPr>
          <a:xfrm>
            <a:off x="8991600" y="0"/>
            <a:ext cx="152400" cy="5143500"/>
          </a:xfrm>
          <a:prstGeom prst="rect">
            <a:avLst/>
          </a:prstGeom>
          <a:solidFill>
            <a:srgbClr val="FFFFFF"/>
          </a:solidFill>
          <a:ln w="12700">
            <a:miter lim="400000"/>
          </a:ln>
        </p:spPr>
        <p:txBody>
          <a:bodyPr lIns="45719" rIns="45719" anchor="ctr"/>
          <a:lstStyle/>
          <a:p>
            <a:endParaRPr/>
          </a:p>
        </p:txBody>
      </p:sp>
      <p:sp>
        <p:nvSpPr>
          <p:cNvPr id="6" name="Rectangle 8"/>
          <p:cNvSpPr/>
          <p:nvPr/>
        </p:nvSpPr>
        <p:spPr>
          <a:xfrm>
            <a:off x="149351" y="4791288"/>
            <a:ext cx="8833106" cy="232173"/>
          </a:xfrm>
          <a:prstGeom prst="rect">
            <a:avLst/>
          </a:prstGeom>
          <a:solidFill>
            <a:schemeClr val="accent3"/>
          </a:solidFill>
          <a:ln w="12700">
            <a:miter lim="400000"/>
          </a:ln>
        </p:spPr>
        <p:txBody>
          <a:bodyPr lIns="45719" rIns="45719" anchor="ctr"/>
          <a:lstStyle/>
          <a:p>
            <a:endParaRPr/>
          </a:p>
        </p:txBody>
      </p:sp>
      <p:sp>
        <p:nvSpPr>
          <p:cNvPr id="7" name="Rectangle 7"/>
          <p:cNvSpPr/>
          <p:nvPr/>
        </p:nvSpPr>
        <p:spPr>
          <a:xfrm>
            <a:off x="152399" y="116585"/>
            <a:ext cx="8833106" cy="4910330"/>
          </a:xfrm>
          <a:prstGeom prst="rect">
            <a:avLst/>
          </a:prstGeom>
          <a:ln>
            <a:solidFill>
              <a:srgbClr val="7B9899"/>
            </a:solidFill>
            <a:miter/>
          </a:ln>
        </p:spPr>
        <p:txBody>
          <a:bodyPr lIns="45719" rIns="45719" anchor="ctr"/>
          <a:lstStyle/>
          <a:p>
            <a:endParaRPr/>
          </a:p>
        </p:txBody>
      </p:sp>
      <p:sp>
        <p:nvSpPr>
          <p:cNvPr id="8" name="Straight Connector 9"/>
          <p:cNvSpPr/>
          <p:nvPr/>
        </p:nvSpPr>
        <p:spPr>
          <a:xfrm>
            <a:off x="152399" y="957556"/>
            <a:ext cx="8833106" cy="1"/>
          </a:xfrm>
          <a:prstGeom prst="line">
            <a:avLst/>
          </a:prstGeom>
          <a:ln>
            <a:solidFill>
              <a:srgbClr val="7B9899"/>
            </a:solidFill>
            <a:prstDash val="sysDash"/>
          </a:ln>
        </p:spPr>
        <p:txBody>
          <a:bodyPr lIns="45719" rIns="45719"/>
          <a:lstStyle/>
          <a:p>
            <a:endParaRPr/>
          </a:p>
        </p:txBody>
      </p:sp>
      <p:sp>
        <p:nvSpPr>
          <p:cNvPr id="9" name="Oval 11"/>
          <p:cNvSpPr/>
          <p:nvPr/>
        </p:nvSpPr>
        <p:spPr>
          <a:xfrm>
            <a:off x="4267200" y="717027"/>
            <a:ext cx="609600" cy="457201"/>
          </a:xfrm>
          <a:prstGeom prst="ellipse">
            <a:avLst/>
          </a:prstGeom>
          <a:solidFill>
            <a:srgbClr val="FFFFFF"/>
          </a:solidFill>
          <a:ln w="12700">
            <a:miter lim="400000"/>
          </a:ln>
        </p:spPr>
        <p:txBody>
          <a:bodyPr lIns="45719" rIns="45719" anchor="ctr"/>
          <a:lstStyle/>
          <a:p>
            <a:pPr algn="ctr">
              <a:defRPr>
                <a:solidFill>
                  <a:srgbClr val="FFFFFF"/>
                </a:solidFill>
              </a:defRPr>
            </a:pPr>
            <a:endParaRPr/>
          </a:p>
        </p:txBody>
      </p:sp>
      <p:sp>
        <p:nvSpPr>
          <p:cNvPr id="10" name="Oval 14"/>
          <p:cNvSpPr/>
          <p:nvPr/>
        </p:nvSpPr>
        <p:spPr>
          <a:xfrm>
            <a:off x="4361688" y="787892"/>
            <a:ext cx="420625" cy="315469"/>
          </a:xfrm>
          <a:prstGeom prst="ellipse">
            <a:avLst/>
          </a:prstGeom>
          <a:solidFill>
            <a:srgbClr val="FFFFFF"/>
          </a:solidFill>
          <a:ln w="50800" cap="rnd">
            <a:solidFill>
              <a:srgbClr val="7B9899"/>
            </a:solidFill>
          </a:ln>
        </p:spPr>
        <p:txBody>
          <a:bodyPr lIns="45719" rIns="45719" anchor="ctr"/>
          <a:lstStyle/>
          <a:p>
            <a:pPr algn="ctr">
              <a:defRPr>
                <a:solidFill>
                  <a:srgbClr val="FFFFFF"/>
                </a:solidFill>
              </a:defRPr>
            </a:pPr>
            <a:endParaRPr/>
          </a:p>
        </p:txBody>
      </p:sp>
      <p:sp>
        <p:nvSpPr>
          <p:cNvPr id="11" name="Title Text"/>
          <p:cNvSpPr txBox="1">
            <a:spLocks noGrp="1"/>
          </p:cNvSpPr>
          <p:nvPr>
            <p:ph type="title"/>
          </p:nvPr>
        </p:nvSpPr>
        <p:spPr>
          <a:xfrm>
            <a:off x="301752" y="171450"/>
            <a:ext cx="8534401" cy="569214"/>
          </a:xfrm>
          <a:prstGeom prst="rect">
            <a:avLst/>
          </a:prstGeom>
          <a:ln w="12700">
            <a:miter lim="400000"/>
          </a:ln>
          <a:extLst>
            <a:ext uri="{C572A759-6A51-4108-AA02-DFA0A04FC94B}">
              <ma14:wrappingTextBoxFlag xmlns:ma14="http://schemas.microsoft.com/office/mac/drawingml/2011/main" xmlns="" val="1"/>
            </a:ext>
          </a:extLst>
        </p:spPr>
        <p:txBody>
          <a:bodyPr lIns="45719" rIns="45719" anchor="b">
            <a:normAutofit/>
          </a:bodyPr>
          <a:lstStyle/>
          <a:p>
            <a:r>
              <a:t>Title Text</a:t>
            </a:r>
          </a:p>
        </p:txBody>
      </p:sp>
      <p:sp>
        <p:nvSpPr>
          <p:cNvPr id="12" name="Body Level One…"/>
          <p:cNvSpPr txBox="1">
            <a:spLocks noGrp="1"/>
          </p:cNvSpPr>
          <p:nvPr>
            <p:ph type="body" idx="1"/>
          </p:nvPr>
        </p:nvSpPr>
        <p:spPr>
          <a:xfrm>
            <a:off x="301752" y="1145286"/>
            <a:ext cx="8503920" cy="3429001"/>
          </a:xfrm>
          <a:prstGeom prst="rect">
            <a:avLst/>
          </a:prstGeom>
          <a:ln w="12700">
            <a:miter lim="400000"/>
          </a:ln>
          <a:extLst>
            <a:ext uri="{C572A759-6A51-4108-AA02-DFA0A04FC94B}">
              <ma14:wrappingTextBoxFlag xmlns:ma14="http://schemas.microsoft.com/office/mac/drawingml/2011/main"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xfrm>
            <a:off x="4432345" y="787955"/>
            <a:ext cx="315886" cy="294641"/>
          </a:xfrm>
          <a:prstGeom prst="rect">
            <a:avLst/>
          </a:prstGeom>
          <a:ln w="12700">
            <a:miter lim="400000"/>
          </a:ln>
        </p:spPr>
        <p:txBody>
          <a:bodyPr wrap="none" lIns="45719" rIns="45719" anchor="ctr">
            <a:normAutofit/>
          </a:bodyPr>
          <a:lstStyle>
            <a:lvl1pPr algn="ctr">
              <a:defRPr sz="1400" b="1">
                <a:solidFill>
                  <a:srgbClr val="FFFFFF"/>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1pPr>
      <a:lvl2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2pPr>
      <a:lvl3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3pPr>
      <a:lvl4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4pPr>
      <a:lvl5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5pPr>
      <a:lvl6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6pPr>
      <a:lvl7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7pPr>
      <a:lvl8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8pPr>
      <a:lvl9pPr marL="0" marR="0" indent="0" algn="ctr" defTabSz="914400" rtl="0" latinLnBrk="0">
        <a:lnSpc>
          <a:spcPct val="100000"/>
        </a:lnSpc>
        <a:spcBef>
          <a:spcPts val="0"/>
        </a:spcBef>
        <a:spcAft>
          <a:spcPts val="0"/>
        </a:spcAft>
        <a:buClrTx/>
        <a:buSzTx/>
        <a:buFontTx/>
        <a:buNone/>
        <a:tabLst/>
        <a:defRPr sz="3300" b="0" i="0" u="none" strike="noStrike" cap="none" spc="0" baseline="0">
          <a:ln>
            <a:noFill/>
          </a:ln>
          <a:solidFill>
            <a:srgbClr val="7B9899"/>
          </a:solidFill>
          <a:uFillTx/>
          <a:latin typeface="Georgia"/>
          <a:ea typeface="Georgia"/>
          <a:cs typeface="Georgia"/>
          <a:sym typeface="Georgia"/>
        </a:defRPr>
      </a:lvl9pPr>
    </p:titleStyle>
    <p:bodyStyle>
      <a:lvl1pPr marL="274320" marR="0" indent="-274320" algn="l" defTabSz="914400" rtl="0" latinLnBrk="0">
        <a:lnSpc>
          <a:spcPct val="100000"/>
        </a:lnSpc>
        <a:spcBef>
          <a:spcPts val="600"/>
        </a:spcBef>
        <a:spcAft>
          <a:spcPts val="0"/>
        </a:spcAft>
        <a:buClr>
          <a:schemeClr val="accent1"/>
        </a:buClr>
        <a:buSzPct val="85000"/>
        <a:buFontTx/>
        <a:buChar char="●"/>
        <a:tabLst/>
        <a:defRPr sz="2700" b="0" i="0" u="none" strike="noStrike" cap="none" spc="0" baseline="0">
          <a:ln>
            <a:noFill/>
          </a:ln>
          <a:solidFill>
            <a:srgbClr val="000000"/>
          </a:solidFill>
          <a:uFillTx/>
          <a:latin typeface="Georgia"/>
          <a:ea typeface="Georgia"/>
          <a:cs typeface="Georgia"/>
          <a:sym typeface="Georgia"/>
        </a:defRPr>
      </a:lvl1pPr>
      <a:lvl2pPr marL="610985" marR="0" indent="-336665" algn="l" defTabSz="914400" rtl="0" latinLnBrk="0">
        <a:lnSpc>
          <a:spcPct val="100000"/>
        </a:lnSpc>
        <a:spcBef>
          <a:spcPts val="600"/>
        </a:spcBef>
        <a:spcAft>
          <a:spcPts val="0"/>
        </a:spcAft>
        <a:buClr>
          <a:schemeClr val="accent1"/>
        </a:buClr>
        <a:buSzPct val="70000"/>
        <a:buFontTx/>
        <a:buChar char="○"/>
        <a:tabLst/>
        <a:defRPr sz="2700" b="0" i="0" u="none" strike="noStrike" cap="none" spc="0" baseline="0">
          <a:ln>
            <a:noFill/>
          </a:ln>
          <a:solidFill>
            <a:srgbClr val="000000"/>
          </a:solidFill>
          <a:uFillTx/>
          <a:latin typeface="Georgia"/>
          <a:ea typeface="Georgia"/>
          <a:cs typeface="Georgia"/>
          <a:sym typeface="Georgia"/>
        </a:defRPr>
      </a:lvl2pPr>
      <a:lvl3pPr marL="902970" marR="0" indent="-308610" algn="l" defTabSz="914400" rtl="0" latinLnBrk="0">
        <a:lnSpc>
          <a:spcPct val="100000"/>
        </a:lnSpc>
        <a:spcBef>
          <a:spcPts val="600"/>
        </a:spcBef>
        <a:spcAft>
          <a:spcPts val="0"/>
        </a:spcAft>
        <a:buClr>
          <a:schemeClr val="accent1"/>
        </a:buClr>
        <a:buSzPct val="75000"/>
        <a:buFontTx/>
        <a:buChar char=""/>
        <a:tabLst/>
        <a:defRPr sz="2700" b="0" i="0" u="none" strike="noStrike" cap="none" spc="0" baseline="0">
          <a:ln>
            <a:noFill/>
          </a:ln>
          <a:solidFill>
            <a:srgbClr val="000000"/>
          </a:solidFill>
          <a:uFillTx/>
          <a:latin typeface="Georgia"/>
          <a:ea typeface="Georgia"/>
          <a:cs typeface="Georgia"/>
          <a:sym typeface="Georgia"/>
        </a:defRPr>
      </a:lvl3pPr>
      <a:lvl4pPr marL="1177289" marR="0" indent="-308609" algn="l" defTabSz="914400" rtl="0" latinLnBrk="0">
        <a:lnSpc>
          <a:spcPct val="100000"/>
        </a:lnSpc>
        <a:spcBef>
          <a:spcPts val="600"/>
        </a:spcBef>
        <a:spcAft>
          <a:spcPts val="0"/>
        </a:spcAft>
        <a:buClr>
          <a:schemeClr val="accent1"/>
        </a:buClr>
        <a:buSzPct val="70000"/>
        <a:buFontTx/>
        <a:buChar char="○"/>
        <a:tabLst/>
        <a:defRPr sz="2700" b="0" i="0" u="none" strike="noStrike" cap="none" spc="0" baseline="0">
          <a:ln>
            <a:noFill/>
          </a:ln>
          <a:solidFill>
            <a:srgbClr val="000000"/>
          </a:solidFill>
          <a:uFillTx/>
          <a:latin typeface="Georgia"/>
          <a:ea typeface="Georgia"/>
          <a:cs typeface="Georgia"/>
          <a:sym typeface="Georgia"/>
        </a:defRPr>
      </a:lvl4pPr>
      <a:lvl5pPr marL="1485900" marR="0" indent="-342900" algn="l" defTabSz="914400" rtl="0" latinLnBrk="0">
        <a:lnSpc>
          <a:spcPct val="100000"/>
        </a:lnSpc>
        <a:spcBef>
          <a:spcPts val="600"/>
        </a:spcBef>
        <a:spcAft>
          <a:spcPts val="0"/>
        </a:spcAft>
        <a:buClr>
          <a:schemeClr val="accent1"/>
        </a:buClr>
        <a:buSzPct val="100000"/>
        <a:buFontTx/>
        <a:buChar char="•"/>
        <a:tabLst/>
        <a:defRPr sz="2700" b="0" i="0" u="none" strike="noStrike" cap="none" spc="0" baseline="0">
          <a:ln>
            <a:noFill/>
          </a:ln>
          <a:solidFill>
            <a:srgbClr val="000000"/>
          </a:solidFill>
          <a:uFillTx/>
          <a:latin typeface="Georgia"/>
          <a:ea typeface="Georgia"/>
          <a:cs typeface="Georgia"/>
          <a:sym typeface="Georgia"/>
        </a:defRPr>
      </a:lvl5pPr>
      <a:lvl6pPr marL="1737360" marR="0" indent="-274319" algn="l" defTabSz="914400" rtl="0" latinLnBrk="0">
        <a:lnSpc>
          <a:spcPct val="100000"/>
        </a:lnSpc>
        <a:spcBef>
          <a:spcPts val="600"/>
        </a:spcBef>
        <a:spcAft>
          <a:spcPts val="0"/>
        </a:spcAft>
        <a:buClr>
          <a:schemeClr val="accent1"/>
        </a:buClr>
        <a:buSzPct val="80000"/>
        <a:buFontTx/>
        <a:buChar char="●"/>
        <a:tabLst/>
        <a:defRPr sz="2700" b="0" i="0" u="none" strike="noStrike" cap="none" spc="0" baseline="0">
          <a:ln>
            <a:noFill/>
          </a:ln>
          <a:solidFill>
            <a:srgbClr val="000000"/>
          </a:solidFill>
          <a:uFillTx/>
          <a:latin typeface="Georgia"/>
          <a:ea typeface="Georgia"/>
          <a:cs typeface="Georgia"/>
          <a:sym typeface="Georgia"/>
        </a:defRPr>
      </a:lvl6pPr>
      <a:lvl7pPr marL="2045969" marR="0" indent="-308609" algn="l" defTabSz="914400" rtl="0" latinLnBrk="0">
        <a:lnSpc>
          <a:spcPct val="100000"/>
        </a:lnSpc>
        <a:spcBef>
          <a:spcPts val="600"/>
        </a:spcBef>
        <a:spcAft>
          <a:spcPts val="0"/>
        </a:spcAft>
        <a:buClr>
          <a:schemeClr val="accent1"/>
        </a:buClr>
        <a:buSzPct val="90000"/>
        <a:buFontTx/>
        <a:buChar char="•"/>
        <a:tabLst/>
        <a:defRPr sz="2700" b="0" i="0" u="none" strike="noStrike" cap="none" spc="0" baseline="0">
          <a:ln>
            <a:noFill/>
          </a:ln>
          <a:solidFill>
            <a:srgbClr val="000000"/>
          </a:solidFill>
          <a:uFillTx/>
          <a:latin typeface="Georgia"/>
          <a:ea typeface="Georgia"/>
          <a:cs typeface="Georgia"/>
          <a:sym typeface="Georgia"/>
        </a:defRPr>
      </a:lvl7pPr>
      <a:lvl8pPr marL="2228850" marR="0" indent="-308609" algn="l" defTabSz="914400" rtl="0" latinLnBrk="0">
        <a:lnSpc>
          <a:spcPct val="100000"/>
        </a:lnSpc>
        <a:spcBef>
          <a:spcPts val="600"/>
        </a:spcBef>
        <a:spcAft>
          <a:spcPts val="0"/>
        </a:spcAft>
        <a:buClr>
          <a:schemeClr val="accent1"/>
        </a:buClr>
        <a:buSzPct val="100000"/>
        <a:buFontTx/>
        <a:buChar char="•"/>
        <a:tabLst/>
        <a:defRPr sz="2700" b="0" i="0" u="none" strike="noStrike" cap="none" spc="0" baseline="0">
          <a:ln>
            <a:noFill/>
          </a:ln>
          <a:solidFill>
            <a:srgbClr val="000000"/>
          </a:solidFill>
          <a:uFillTx/>
          <a:latin typeface="Georgia"/>
          <a:ea typeface="Georgia"/>
          <a:cs typeface="Georgia"/>
          <a:sym typeface="Georgia"/>
        </a:defRPr>
      </a:lvl8pPr>
      <a:lvl9pPr marL="2547257" marR="0" indent="-352697" algn="l" defTabSz="914400" rtl="0" latinLnBrk="0">
        <a:lnSpc>
          <a:spcPct val="100000"/>
        </a:lnSpc>
        <a:spcBef>
          <a:spcPts val="600"/>
        </a:spcBef>
        <a:spcAft>
          <a:spcPts val="0"/>
        </a:spcAft>
        <a:buClr>
          <a:schemeClr val="accent1"/>
        </a:buClr>
        <a:buSzPct val="90000"/>
        <a:buFontTx/>
        <a:buChar char="•"/>
        <a:tabLst/>
        <a:defRPr sz="2700" b="0" i="0" u="none" strike="noStrike" cap="none" spc="0" baseline="0">
          <a:ln>
            <a:noFill/>
          </a:ln>
          <a:solidFill>
            <a:srgbClr val="000000"/>
          </a:solidFill>
          <a:uFillTx/>
          <a:latin typeface="Georgia"/>
          <a:ea typeface="Georgia"/>
          <a:cs typeface="Georgia"/>
          <a:sym typeface="Georgia"/>
        </a:defRPr>
      </a:lvl9pPr>
    </p:bodyStyle>
    <p:otherStyle>
      <a:lvl1pPr marL="0" marR="0" indent="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1pPr>
      <a:lvl2pPr marL="0" marR="0" indent="45720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2pPr>
      <a:lvl3pPr marL="0" marR="0" indent="91440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3pPr>
      <a:lvl4pPr marL="0" marR="0" indent="137160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4pPr>
      <a:lvl5pPr marL="0" marR="0" indent="182880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5pPr>
      <a:lvl6pPr marL="0" marR="0" indent="228600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6pPr>
      <a:lvl7pPr marL="0" marR="0" indent="274320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7pPr>
      <a:lvl8pPr marL="0" marR="0" indent="320040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8pPr>
      <a:lvl9pPr marL="0" marR="0" indent="3657600" algn="ctr" defTabSz="9144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Georgia"/>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nobel.se/economics/laureates/1976/"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Rectangle 4"/>
          <p:cNvSpPr txBox="1">
            <a:spLocks noGrp="1"/>
          </p:cNvSpPr>
          <p:nvPr>
            <p:ph type="subTitle" sz="quarter" idx="1"/>
          </p:nvPr>
        </p:nvSpPr>
        <p:spPr>
          <a:prstGeom prst="rect">
            <a:avLst/>
          </a:prstGeom>
        </p:spPr>
        <p:txBody>
          <a:bodyPr/>
          <a:lstStyle/>
          <a:p>
            <a:pPr>
              <a:defRPr i="1" spc="200"/>
            </a:pPr>
            <a:r>
              <a:t>by </a:t>
            </a:r>
            <a:r>
              <a:rPr u="sng">
                <a:solidFill>
                  <a:srgbClr val="00A3D6"/>
                </a:solidFill>
                <a:uFill>
                  <a:solidFill>
                    <a:srgbClr val="00A3D6"/>
                  </a:solidFill>
                </a:uFill>
                <a:hlinkClick r:id="rId2"/>
              </a:rPr>
              <a:t>Milton Friedman</a:t>
            </a:r>
            <a:br/>
            <a:r>
              <a:t>The New York Times Magazine</a:t>
            </a:r>
            <a:r>
              <a:rPr i="0"/>
              <a:t>, September 13, 1970. Copyright @ 1970 by The New York Times Company.</a:t>
            </a:r>
          </a:p>
        </p:txBody>
      </p:sp>
      <p:sp>
        <p:nvSpPr>
          <p:cNvPr id="190" name="Rectangle 3"/>
          <p:cNvSpPr txBox="1">
            <a:spLocks noGrp="1"/>
          </p:cNvSpPr>
          <p:nvPr>
            <p:ph type="ctrTitle"/>
          </p:nvPr>
        </p:nvSpPr>
        <p:spPr>
          <a:prstGeom prst="rect">
            <a:avLst/>
          </a:prstGeom>
        </p:spPr>
        <p:txBody>
          <a:bodyPr/>
          <a:lstStyle>
            <a:lvl1pPr>
              <a:defRPr sz="3200" b="1"/>
            </a:lvl1pPr>
          </a:lstStyle>
          <a:p>
            <a:r>
              <a:t>The Social Responsibility of Business is to Increase its Profits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Title 1"/>
          <p:cNvSpPr txBox="1">
            <a:spLocks noGrp="1"/>
          </p:cNvSpPr>
          <p:nvPr>
            <p:ph type="title"/>
          </p:nvPr>
        </p:nvSpPr>
        <p:spPr>
          <a:xfrm>
            <a:off x="301752" y="171450"/>
            <a:ext cx="8534401" cy="569214"/>
          </a:xfrm>
          <a:prstGeom prst="rect">
            <a:avLst/>
          </a:prstGeom>
        </p:spPr>
        <p:txBody>
          <a:bodyPr/>
          <a:lstStyle>
            <a:lvl1pPr>
              <a:defRPr sz="2900"/>
            </a:lvl1pPr>
          </a:lstStyle>
          <a:p>
            <a:r>
              <a:t>Milton Friedman, 1912 – 2006</a:t>
            </a:r>
          </a:p>
        </p:txBody>
      </p:sp>
      <p:sp>
        <p:nvSpPr>
          <p:cNvPr id="193" name="Content Placeholder 2"/>
          <p:cNvSpPr txBox="1">
            <a:spLocks noGrp="1"/>
          </p:cNvSpPr>
          <p:nvPr>
            <p:ph type="body" idx="1"/>
          </p:nvPr>
        </p:nvSpPr>
        <p:spPr>
          <a:xfrm>
            <a:off x="152400" y="1047750"/>
            <a:ext cx="8839200" cy="3962400"/>
          </a:xfrm>
          <a:prstGeom prst="rect">
            <a:avLst/>
          </a:prstGeom>
        </p:spPr>
        <p:txBody>
          <a:bodyPr/>
          <a:lstStyle/>
          <a:p>
            <a:pPr>
              <a:lnSpc>
                <a:spcPct val="80000"/>
              </a:lnSpc>
              <a:spcBef>
                <a:spcPts val="400"/>
              </a:spcBef>
              <a:defRPr sz="1800"/>
            </a:pPr>
            <a:r>
              <a:rPr dirty="0"/>
              <a:t>Jewish-American economist regarded personal choice as the highest goal.</a:t>
            </a:r>
          </a:p>
          <a:p>
            <a:pPr>
              <a:lnSpc>
                <a:spcPct val="80000"/>
              </a:lnSpc>
              <a:spcBef>
                <a:spcPts val="400"/>
              </a:spcBef>
              <a:defRPr sz="1800"/>
            </a:pPr>
            <a:r>
              <a:rPr dirty="0"/>
              <a:t>Received the 1976 Nobel Prize in Economic Sciences for his research on consumption analysis, monetary history and theory.</a:t>
            </a:r>
          </a:p>
          <a:p>
            <a:pPr>
              <a:lnSpc>
                <a:spcPct val="80000"/>
              </a:lnSpc>
              <a:spcBef>
                <a:spcPts val="400"/>
              </a:spcBef>
              <a:defRPr sz="1800"/>
            </a:pPr>
            <a:r>
              <a:rPr dirty="0"/>
              <a:t>Advisor to Republican U.S. President Ronald Reagan and Conservative British Prime Minister Margaret Thatcher.</a:t>
            </a:r>
          </a:p>
          <a:p>
            <a:pPr>
              <a:lnSpc>
                <a:spcPct val="80000"/>
              </a:lnSpc>
              <a:spcBef>
                <a:spcPts val="400"/>
              </a:spcBef>
              <a:defRPr sz="1800"/>
            </a:pPr>
            <a:r>
              <a:rPr dirty="0"/>
              <a:t>His political philosophy extolled the virtues of a free market economic system with minimal intervention. He once stated that his role in eliminating U.S. conscription</a:t>
            </a:r>
            <a:r>
              <a:rPr lang="en-CA" dirty="0"/>
              <a:t> </a:t>
            </a:r>
            <a:r>
              <a:rPr lang="zh-CN" altLang="en-CA" dirty="0"/>
              <a:t>征兵</a:t>
            </a:r>
            <a:r>
              <a:rPr dirty="0"/>
              <a:t> was his proudest accomplishment.</a:t>
            </a:r>
          </a:p>
          <a:p>
            <a:pPr>
              <a:lnSpc>
                <a:spcPct val="80000"/>
              </a:lnSpc>
              <a:spcBef>
                <a:spcPts val="400"/>
              </a:spcBef>
              <a:defRPr sz="1800"/>
            </a:pPr>
            <a:r>
              <a:rPr dirty="0"/>
              <a:t>Chile</a:t>
            </a:r>
          </a:p>
          <a:p>
            <a:pPr marL="548640" lvl="1" indent="-274320">
              <a:lnSpc>
                <a:spcPct val="80000"/>
              </a:lnSpc>
              <a:spcBef>
                <a:spcPts val="300"/>
              </a:spcBef>
              <a:buClr>
                <a:schemeClr val="accent2"/>
              </a:buClr>
              <a:defRPr sz="1500">
                <a:solidFill>
                  <a:srgbClr val="646B86"/>
                </a:solidFill>
              </a:defRPr>
            </a:pPr>
            <a:r>
              <a:rPr dirty="0"/>
              <a:t>In an April 21, 1975, letter to General Pinochet, Friedman stated that "There is only one way to end inflation: by . . . shock treatment". In the letter Friedman recommended to deliver the shock approach with "... a package to eliminate the surprise and to relieve acute distress” including "the removal of as many as obstacles as possible that now hinder the private market. For example, suspend ... the present law against discharging employees". He closed, stating "Such a shock program could end inflation in months”.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Title 1"/>
          <p:cNvSpPr txBox="1">
            <a:spLocks noGrp="1"/>
          </p:cNvSpPr>
          <p:nvPr>
            <p:ph type="title"/>
          </p:nvPr>
        </p:nvSpPr>
        <p:spPr>
          <a:xfrm>
            <a:off x="301752" y="171450"/>
            <a:ext cx="8534401" cy="569214"/>
          </a:xfrm>
          <a:prstGeom prst="rect">
            <a:avLst/>
          </a:prstGeom>
        </p:spPr>
        <p:txBody>
          <a:bodyPr/>
          <a:lstStyle>
            <a:lvl1pPr>
              <a:defRPr sz="2900"/>
            </a:lvl1pPr>
          </a:lstStyle>
          <a:p>
            <a:r>
              <a:t>Critique of business ethics</a:t>
            </a:r>
          </a:p>
        </p:txBody>
      </p:sp>
      <p:sp>
        <p:nvSpPr>
          <p:cNvPr id="196" name="Content Placeholder 2"/>
          <p:cNvSpPr txBox="1">
            <a:spLocks noGrp="1"/>
          </p:cNvSpPr>
          <p:nvPr>
            <p:ph type="body" idx="1"/>
          </p:nvPr>
        </p:nvSpPr>
        <p:spPr>
          <a:xfrm>
            <a:off x="301752" y="1145286"/>
            <a:ext cx="8503920" cy="3429001"/>
          </a:xfrm>
          <a:prstGeom prst="rect">
            <a:avLst/>
          </a:prstGeom>
        </p:spPr>
        <p:txBody>
          <a:bodyPr/>
          <a:lstStyle/>
          <a:p>
            <a:pPr>
              <a:lnSpc>
                <a:spcPct val="90000"/>
              </a:lnSpc>
              <a:defRPr sz="2500">
                <a:latin typeface="Cambria"/>
                <a:ea typeface="Cambria"/>
                <a:cs typeface="Cambria"/>
                <a:sym typeface="Cambria"/>
              </a:defRPr>
            </a:pPr>
            <a:r>
              <a:rPr dirty="0"/>
              <a:t> Practices such as business having responsibilities for providing employment, eliminating discrimination, avoiding pollution, etc. are “</a:t>
            </a:r>
            <a:r>
              <a:rPr sz="2400" dirty="0">
                <a:latin typeface="Georgia"/>
                <a:ea typeface="Georgia"/>
                <a:cs typeface="Georgia"/>
                <a:sym typeface="Georgia"/>
              </a:rPr>
              <a:t>pure and unadulterated</a:t>
            </a:r>
            <a:r>
              <a:rPr lang="zh-CN" altLang="en-CA" sz="2400" dirty="0">
                <a:latin typeface="Georgia"/>
                <a:ea typeface="Georgia"/>
                <a:cs typeface="Georgia"/>
                <a:sym typeface="Georgia"/>
              </a:rPr>
              <a:t>纯粹</a:t>
            </a:r>
            <a:r>
              <a:rPr lang="zh-CN" altLang="en-US" sz="2400" dirty="0">
                <a:latin typeface="Georgia"/>
                <a:ea typeface="Georgia"/>
                <a:cs typeface="Georgia"/>
                <a:sym typeface="Georgia"/>
              </a:rPr>
              <a:t>的</a:t>
            </a:r>
            <a:r>
              <a:rPr sz="2400" dirty="0">
                <a:latin typeface="Georgia"/>
                <a:ea typeface="Georgia"/>
                <a:cs typeface="Georgia"/>
                <a:sym typeface="Georgia"/>
              </a:rPr>
              <a:t> socialism</a:t>
            </a:r>
            <a:r>
              <a:rPr lang="zh-CN" altLang="en-CA" sz="2400" dirty="0">
                <a:latin typeface="Georgia"/>
                <a:ea typeface="Georgia"/>
                <a:cs typeface="Georgia"/>
                <a:sym typeface="Georgia"/>
              </a:rPr>
              <a:t>社会主义</a:t>
            </a:r>
            <a:r>
              <a:rPr sz="2400" dirty="0">
                <a:latin typeface="Georgia"/>
                <a:ea typeface="Georgia"/>
                <a:cs typeface="Georgia"/>
                <a:sym typeface="Georgia"/>
              </a:rPr>
              <a:t>”. </a:t>
            </a:r>
            <a:endParaRPr sz="2400" dirty="0"/>
          </a:p>
          <a:p>
            <a:pPr>
              <a:lnSpc>
                <a:spcPct val="90000"/>
              </a:lnSpc>
              <a:spcBef>
                <a:spcPts val="500"/>
              </a:spcBef>
              <a:defRPr sz="2400"/>
            </a:pPr>
            <a:r>
              <a:rPr dirty="0"/>
              <a:t>“What does it mean to say that "business" has responsibilities?”</a:t>
            </a:r>
          </a:p>
          <a:p>
            <a:pPr marL="548640" lvl="1" indent="-274320">
              <a:lnSpc>
                <a:spcPct val="90000"/>
              </a:lnSpc>
              <a:spcBef>
                <a:spcPts val="400"/>
              </a:spcBef>
              <a:buClr>
                <a:schemeClr val="accent2"/>
              </a:buClr>
              <a:defRPr sz="2000">
                <a:solidFill>
                  <a:srgbClr val="646B86"/>
                </a:solidFill>
              </a:defRPr>
            </a:pPr>
            <a:r>
              <a:rPr dirty="0"/>
              <a:t>“Only people can have responsibilities. A corporation is an artificial person and in this sense may have artificial responsibilities, but "business" as a whole cannot be said to have responsibilities, even in this vague sense.” </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Title 1"/>
          <p:cNvSpPr txBox="1">
            <a:spLocks noGrp="1"/>
          </p:cNvSpPr>
          <p:nvPr>
            <p:ph type="title"/>
          </p:nvPr>
        </p:nvSpPr>
        <p:spPr>
          <a:xfrm>
            <a:off x="301752" y="171450"/>
            <a:ext cx="8534401" cy="569214"/>
          </a:xfrm>
          <a:prstGeom prst="rect">
            <a:avLst/>
          </a:prstGeom>
        </p:spPr>
        <p:txBody>
          <a:bodyPr/>
          <a:lstStyle>
            <a:lvl1pPr>
              <a:defRPr sz="2900"/>
            </a:lvl1pPr>
          </a:lstStyle>
          <a:p>
            <a:r>
              <a:t>The structure of a corporation</a:t>
            </a:r>
          </a:p>
        </p:txBody>
      </p:sp>
      <p:sp>
        <p:nvSpPr>
          <p:cNvPr id="199" name="Content Placeholder 2"/>
          <p:cNvSpPr txBox="1">
            <a:spLocks noGrp="1"/>
          </p:cNvSpPr>
          <p:nvPr>
            <p:ph type="body" idx="1"/>
          </p:nvPr>
        </p:nvSpPr>
        <p:spPr>
          <a:xfrm>
            <a:off x="152400" y="1145285"/>
            <a:ext cx="8839200" cy="3636266"/>
          </a:xfrm>
          <a:prstGeom prst="rect">
            <a:avLst/>
          </a:prstGeom>
        </p:spPr>
        <p:txBody>
          <a:bodyPr/>
          <a:lstStyle/>
          <a:p>
            <a:pPr>
              <a:lnSpc>
                <a:spcPct val="80000"/>
              </a:lnSpc>
              <a:spcBef>
                <a:spcPts val="400"/>
              </a:spcBef>
              <a:defRPr sz="2000"/>
            </a:pPr>
            <a:r>
              <a:rPr dirty="0"/>
              <a:t>A corporate executive is an employee of the owners of the business. </a:t>
            </a:r>
          </a:p>
          <a:p>
            <a:pPr marL="548640" lvl="1" indent="-274320">
              <a:lnSpc>
                <a:spcPct val="80000"/>
              </a:lnSpc>
              <a:spcBef>
                <a:spcPts val="400"/>
              </a:spcBef>
              <a:buClr>
                <a:schemeClr val="accent2"/>
              </a:buClr>
              <a:defRPr sz="1700">
                <a:solidFill>
                  <a:srgbClr val="646B86"/>
                </a:solidFill>
              </a:defRPr>
            </a:pPr>
            <a:r>
              <a:rPr dirty="0"/>
              <a:t>“He has direct responsibility to his employers.” </a:t>
            </a:r>
          </a:p>
          <a:p>
            <a:pPr marL="822960" lvl="2" indent="-228600">
              <a:lnSpc>
                <a:spcPct val="80000"/>
              </a:lnSpc>
              <a:spcBef>
                <a:spcPts val="300"/>
              </a:spcBef>
              <a:buClr>
                <a:schemeClr val="accent3"/>
              </a:buClr>
              <a:defRPr sz="1500"/>
            </a:pPr>
            <a:r>
              <a:rPr dirty="0"/>
              <a:t>“That responsibility is to conduct the business in accordance with</a:t>
            </a:r>
            <a:r>
              <a:rPr lang="zh-CN" altLang="en-CA" dirty="0"/>
              <a:t>依照</a:t>
            </a:r>
            <a:r>
              <a:rPr dirty="0"/>
              <a:t> their desires, which generally will be to make as much money as possible while conforming to the basic rules of the society, both those embodied</a:t>
            </a:r>
            <a:r>
              <a:rPr lang="zh-CN" altLang="en-CA" dirty="0"/>
              <a:t>体现</a:t>
            </a:r>
            <a:r>
              <a:rPr dirty="0"/>
              <a:t> in law and those embodied in ethical custom.” </a:t>
            </a:r>
          </a:p>
          <a:p>
            <a:pPr>
              <a:lnSpc>
                <a:spcPct val="80000"/>
              </a:lnSpc>
              <a:spcBef>
                <a:spcPts val="400"/>
              </a:spcBef>
              <a:defRPr sz="2000"/>
            </a:pPr>
            <a:r>
              <a:rPr dirty="0"/>
              <a:t>“Of course, the corporate executive is also a person in his own right. As a person, he may have many other responsibilities that he recognizes or assumes voluntarily–to his family, his conscience</a:t>
            </a:r>
            <a:r>
              <a:rPr lang="zh-CN" altLang="en-CA" dirty="0"/>
              <a:t>道德心</a:t>
            </a:r>
            <a:r>
              <a:rPr dirty="0"/>
              <a:t>, his feelings of charity, his church, his clubs, his city, his country . . . But in these respects he is  . . . spending his own money or time or energy, not the money of his employers or the time or energy he has contracted to devote to their purposes. If these are "social responsibilities," they are the social responsibilities of individuals, not of business.”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Title 1"/>
          <p:cNvSpPr txBox="1">
            <a:spLocks noGrp="1"/>
          </p:cNvSpPr>
          <p:nvPr>
            <p:ph type="title"/>
          </p:nvPr>
        </p:nvSpPr>
        <p:spPr>
          <a:xfrm>
            <a:off x="301752" y="171450"/>
            <a:ext cx="8534401" cy="569214"/>
          </a:xfrm>
          <a:prstGeom prst="rect">
            <a:avLst/>
          </a:prstGeom>
        </p:spPr>
        <p:txBody>
          <a:bodyPr/>
          <a:lstStyle>
            <a:lvl1pPr>
              <a:defRPr sz="2900"/>
            </a:lvl1pPr>
          </a:lstStyle>
          <a:p>
            <a:r>
              <a:t>Against traditional business ethics</a:t>
            </a:r>
          </a:p>
        </p:txBody>
      </p:sp>
      <p:sp>
        <p:nvSpPr>
          <p:cNvPr id="202" name="Content Placeholder 2"/>
          <p:cNvSpPr txBox="1">
            <a:spLocks noGrp="1"/>
          </p:cNvSpPr>
          <p:nvPr>
            <p:ph type="body" idx="1"/>
          </p:nvPr>
        </p:nvSpPr>
        <p:spPr>
          <a:xfrm>
            <a:off x="76200" y="1123950"/>
            <a:ext cx="8915400" cy="3962400"/>
          </a:xfrm>
          <a:prstGeom prst="rect">
            <a:avLst/>
          </a:prstGeom>
        </p:spPr>
        <p:txBody>
          <a:bodyPr/>
          <a:lstStyle/>
          <a:p>
            <a:pPr>
              <a:lnSpc>
                <a:spcPct val="80000"/>
              </a:lnSpc>
              <a:spcBef>
                <a:spcPts val="500"/>
              </a:spcBef>
              <a:defRPr sz="2200"/>
            </a:pPr>
            <a:r>
              <a:rPr dirty="0"/>
              <a:t>When an executive acts charitably, the executive is acting against the interests of the corporation and, in a way, acting unethically in terms of fulfilling the mandate</a:t>
            </a:r>
            <a:r>
              <a:rPr lang="zh-CN" altLang="en-CA" dirty="0"/>
              <a:t>授命</a:t>
            </a:r>
            <a:r>
              <a:rPr dirty="0"/>
              <a:t> of her job.</a:t>
            </a:r>
          </a:p>
          <a:p>
            <a:pPr marL="548640" lvl="1" indent="-274320">
              <a:lnSpc>
                <a:spcPct val="80000"/>
              </a:lnSpc>
              <a:spcBef>
                <a:spcPts val="400"/>
              </a:spcBef>
              <a:buClr>
                <a:schemeClr val="accent2"/>
              </a:buClr>
              <a:defRPr sz="1800">
                <a:solidFill>
                  <a:srgbClr val="646B86"/>
                </a:solidFill>
              </a:defRPr>
            </a:pPr>
            <a:r>
              <a:rPr dirty="0"/>
              <a:t>For example, “reducing pollution beyond the amount that is in the best interests of the corporation or that is required by law in order to contribute to the social objective of improving the environment.” </a:t>
            </a:r>
          </a:p>
          <a:p>
            <a:pPr>
              <a:lnSpc>
                <a:spcPct val="80000"/>
              </a:lnSpc>
              <a:spcBef>
                <a:spcPts val="500"/>
              </a:spcBef>
              <a:defRPr sz="2200"/>
            </a:pPr>
            <a:r>
              <a:rPr dirty="0"/>
              <a:t>“The corporate executive would be spending someone else's money for a general social interest. Insofar</a:t>
            </a:r>
            <a:r>
              <a:rPr lang="zh-CN" altLang="en-CA" dirty="0"/>
              <a:t>在</a:t>
            </a:r>
            <a:r>
              <a:rPr lang="en-CA" altLang="zh-CN" dirty="0"/>
              <a:t>…</a:t>
            </a:r>
            <a:r>
              <a:rPr lang="zh-CN" altLang="en-US" dirty="0"/>
              <a:t>情况下</a:t>
            </a:r>
            <a:r>
              <a:rPr dirty="0"/>
              <a:t> as his actions in accord with his "social responsibility" reduce returns to stockholders, he is spending their money. Insofar as his actions raise the price to customers, he is spending the customers' money. Insofar as his actions lower the wages of some employees, he is spending their money.”</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Title 1"/>
          <p:cNvSpPr txBox="1">
            <a:spLocks noGrp="1"/>
          </p:cNvSpPr>
          <p:nvPr>
            <p:ph type="title"/>
          </p:nvPr>
        </p:nvSpPr>
        <p:spPr>
          <a:xfrm>
            <a:off x="301752" y="171450"/>
            <a:ext cx="8534401" cy="569214"/>
          </a:xfrm>
          <a:prstGeom prst="rect">
            <a:avLst/>
          </a:prstGeom>
        </p:spPr>
        <p:txBody>
          <a:bodyPr/>
          <a:lstStyle>
            <a:lvl1pPr>
              <a:defRPr sz="2900"/>
            </a:lvl1pPr>
          </a:lstStyle>
          <a:p>
            <a:r>
              <a:t>The Friedman Doctrine</a:t>
            </a:r>
          </a:p>
        </p:txBody>
      </p:sp>
      <p:sp>
        <p:nvSpPr>
          <p:cNvPr id="205" name="Content Placeholder 2"/>
          <p:cNvSpPr txBox="1">
            <a:spLocks noGrp="1"/>
          </p:cNvSpPr>
          <p:nvPr>
            <p:ph type="body" idx="1"/>
          </p:nvPr>
        </p:nvSpPr>
        <p:spPr>
          <a:xfrm>
            <a:off x="301752" y="1145285"/>
            <a:ext cx="8503920" cy="3712466"/>
          </a:xfrm>
          <a:prstGeom prst="rect">
            <a:avLst/>
          </a:prstGeom>
        </p:spPr>
        <p:txBody>
          <a:bodyPr/>
          <a:lstStyle/>
          <a:p>
            <a:pPr>
              <a:lnSpc>
                <a:spcPct val="90000"/>
              </a:lnSpc>
            </a:pPr>
            <a:r>
              <a:rPr dirty="0"/>
              <a:t>This is the shareholder approach to social responsibility.</a:t>
            </a:r>
          </a:p>
          <a:p>
            <a:pPr marL="548640" lvl="1" indent="-274320">
              <a:lnSpc>
                <a:spcPct val="90000"/>
              </a:lnSpc>
              <a:spcBef>
                <a:spcPts val="500"/>
              </a:spcBef>
              <a:buClr>
                <a:schemeClr val="accent2"/>
              </a:buClr>
              <a:defRPr sz="2200">
                <a:solidFill>
                  <a:srgbClr val="646B86"/>
                </a:solidFill>
              </a:defRPr>
            </a:pPr>
            <a:r>
              <a:rPr dirty="0"/>
              <a:t>The goal of the firm is to maximize profits and return a portion of those profits to shareholders as a reward for the risk they took in investing in the firm. He advocates that the shareholders can then decide for themselves what social initiatives to take part in rather than having their appointed executive, whom they appointed for business reasons, decide for them.</a:t>
            </a:r>
            <a:r>
              <a:rPr lang="zh-CN" altLang="en-CA" dirty="0"/>
              <a:t>股东可以</a:t>
            </a:r>
            <a:r>
              <a:rPr lang="zh-CN" altLang="en-US" dirty="0"/>
              <a:t>自己选择 而不是他们的雇的高管选择</a:t>
            </a:r>
            <a:endParaRPr dirty="0"/>
          </a:p>
          <a:p>
            <a:pPr marL="548640" lvl="1" indent="-274320">
              <a:lnSpc>
                <a:spcPct val="90000"/>
              </a:lnSpc>
              <a:spcBef>
                <a:spcPts val="500"/>
              </a:spcBef>
              <a:buClr>
                <a:schemeClr val="accent2"/>
              </a:buClr>
              <a:defRPr sz="2200">
                <a:solidFill>
                  <a:srgbClr val="646B86"/>
                </a:solidFill>
              </a:defRPr>
            </a:pPr>
            <a:r>
              <a:rPr dirty="0"/>
              <a:t>Not safeguarding the shareholder’s interest first “approaches fraud”.</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 name="Title 1"/>
          <p:cNvSpPr txBox="1">
            <a:spLocks noGrp="1"/>
          </p:cNvSpPr>
          <p:nvPr>
            <p:ph type="title"/>
          </p:nvPr>
        </p:nvSpPr>
        <p:spPr>
          <a:xfrm>
            <a:off x="301752" y="171450"/>
            <a:ext cx="8534401" cy="569214"/>
          </a:xfrm>
          <a:prstGeom prst="rect">
            <a:avLst/>
          </a:prstGeom>
        </p:spPr>
        <p:txBody>
          <a:bodyPr/>
          <a:lstStyle>
            <a:lvl1pPr>
              <a:defRPr sz="2900"/>
            </a:lvl1pPr>
          </a:lstStyle>
          <a:p>
            <a:r>
              <a:rPr dirty="0"/>
              <a:t>Corporate social responsibility is socialism.</a:t>
            </a:r>
          </a:p>
        </p:txBody>
      </p:sp>
      <p:sp>
        <p:nvSpPr>
          <p:cNvPr id="208" name="Content Placeholder 2"/>
          <p:cNvSpPr txBox="1">
            <a:spLocks noGrp="1"/>
          </p:cNvSpPr>
          <p:nvPr>
            <p:ph type="body" idx="1"/>
          </p:nvPr>
        </p:nvSpPr>
        <p:spPr>
          <a:xfrm>
            <a:off x="301752" y="1145285"/>
            <a:ext cx="8503920" cy="3636266"/>
          </a:xfrm>
          <a:prstGeom prst="rect">
            <a:avLst/>
          </a:prstGeom>
        </p:spPr>
        <p:txBody>
          <a:bodyPr/>
          <a:lstStyle/>
          <a:p>
            <a:pPr>
              <a:lnSpc>
                <a:spcPct val="90000"/>
              </a:lnSpc>
              <a:spcBef>
                <a:spcPts val="500"/>
              </a:spcBef>
              <a:defRPr sz="2200"/>
            </a:pPr>
            <a:r>
              <a:rPr dirty="0"/>
              <a:t> “The whole justification</a:t>
            </a:r>
            <a:r>
              <a:rPr lang="zh-CN" altLang="en-CA" dirty="0"/>
              <a:t>理由</a:t>
            </a:r>
            <a:r>
              <a:rPr dirty="0"/>
              <a:t> for permitting the corporate executive to be selected by the stockholders is that the executive is an agent serving the interests of his principal. This justification disappears when the corporate executive imposes taxes and spends the proceeds for "social" purposes.” In this case, the executive is acting as a public servant.</a:t>
            </a:r>
          </a:p>
          <a:p>
            <a:pPr>
              <a:lnSpc>
                <a:spcPct val="90000"/>
              </a:lnSpc>
              <a:spcBef>
                <a:spcPts val="500"/>
              </a:spcBef>
              <a:defRPr sz="2200"/>
            </a:pPr>
            <a:r>
              <a:rPr dirty="0"/>
              <a:t>This is the basic reason why the doctrine of "social responsibility" involves the acceptance of the socialist view that political mechanisms, not market mechanisms, are the appropriate way to determine the allocation of scarce resources to alternative uses.</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Title 1"/>
          <p:cNvSpPr txBox="1">
            <a:spLocks noGrp="1"/>
          </p:cNvSpPr>
          <p:nvPr>
            <p:ph type="title"/>
          </p:nvPr>
        </p:nvSpPr>
        <p:spPr>
          <a:xfrm>
            <a:off x="301752" y="171450"/>
            <a:ext cx="8534401" cy="569214"/>
          </a:xfrm>
          <a:prstGeom prst="rect">
            <a:avLst/>
          </a:prstGeom>
        </p:spPr>
        <p:txBody>
          <a:bodyPr/>
          <a:lstStyle>
            <a:lvl1pPr>
              <a:defRPr sz="2900"/>
            </a:lvl1pPr>
          </a:lstStyle>
          <a:p>
            <a:r>
              <a:t>Taxation above a minimal level is undemocratic.</a:t>
            </a:r>
          </a:p>
        </p:txBody>
      </p:sp>
      <p:sp>
        <p:nvSpPr>
          <p:cNvPr id="211" name="Content Placeholder 2"/>
          <p:cNvSpPr txBox="1">
            <a:spLocks noGrp="1"/>
          </p:cNvSpPr>
          <p:nvPr>
            <p:ph type="body" idx="1"/>
          </p:nvPr>
        </p:nvSpPr>
        <p:spPr>
          <a:xfrm>
            <a:off x="152400" y="1145285"/>
            <a:ext cx="8839200" cy="3636266"/>
          </a:xfrm>
          <a:prstGeom prst="rect">
            <a:avLst/>
          </a:prstGeom>
        </p:spPr>
        <p:txBody>
          <a:bodyPr/>
          <a:lstStyle/>
          <a:p>
            <a:pPr>
              <a:spcBef>
                <a:spcPts val="500"/>
              </a:spcBef>
              <a:defRPr sz="2400"/>
            </a:pPr>
            <a:r>
              <a:rPr dirty="0"/>
              <a:t>“[T]hose who favor the taxes and expenditures in question [as legislated by the elected] have failed to persuade a majority of their fellow citizens to be of like mind and that they are seeking to attain by undemocratic procedures what they cannot attain by democratic procedures. In a free society, it is hard for "evil" people to do "evil," especially since one man's good is another's evil.”</a:t>
            </a:r>
          </a:p>
          <a:p>
            <a:pPr marL="548640" lvl="1" indent="-274320">
              <a:spcBef>
                <a:spcPts val="400"/>
              </a:spcBef>
              <a:buClr>
                <a:schemeClr val="accent2"/>
              </a:buClr>
              <a:defRPr sz="2000">
                <a:solidFill>
                  <a:srgbClr val="646B86"/>
                </a:solidFill>
              </a:defRPr>
            </a:pPr>
            <a:r>
              <a:rPr dirty="0"/>
              <a:t>Morality is relative.</a:t>
            </a:r>
          </a:p>
          <a:p>
            <a:pPr marL="548640" lvl="1" indent="-274320">
              <a:spcBef>
                <a:spcPts val="400"/>
              </a:spcBef>
              <a:buClr>
                <a:schemeClr val="accent2"/>
              </a:buClr>
              <a:defRPr sz="2000">
                <a:solidFill>
                  <a:srgbClr val="646B86"/>
                </a:solidFill>
              </a:defRPr>
            </a:pPr>
            <a:r>
              <a:rPr dirty="0"/>
              <a:t>Lack of evidence for Friedman’s claim</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Title 1"/>
          <p:cNvSpPr txBox="1">
            <a:spLocks noGrp="1"/>
          </p:cNvSpPr>
          <p:nvPr>
            <p:ph type="title"/>
          </p:nvPr>
        </p:nvSpPr>
        <p:spPr>
          <a:xfrm>
            <a:off x="301752" y="171450"/>
            <a:ext cx="8534401" cy="569214"/>
          </a:xfrm>
          <a:prstGeom prst="rect">
            <a:avLst/>
          </a:prstGeom>
        </p:spPr>
        <p:txBody>
          <a:bodyPr/>
          <a:lstStyle>
            <a:lvl1pPr>
              <a:defRPr sz="2900"/>
            </a:lvl1pPr>
          </a:lstStyle>
          <a:p>
            <a:r>
              <a:t>Vs. ESG </a:t>
            </a:r>
          </a:p>
        </p:txBody>
      </p:sp>
      <p:sp>
        <p:nvSpPr>
          <p:cNvPr id="214" name="Content Placeholder 2"/>
          <p:cNvSpPr txBox="1">
            <a:spLocks noGrp="1"/>
          </p:cNvSpPr>
          <p:nvPr>
            <p:ph type="body" idx="1"/>
          </p:nvPr>
        </p:nvSpPr>
        <p:spPr>
          <a:xfrm>
            <a:off x="301752" y="1145285"/>
            <a:ext cx="8503920" cy="3636266"/>
          </a:xfrm>
          <a:prstGeom prst="rect">
            <a:avLst/>
          </a:prstGeom>
        </p:spPr>
        <p:txBody>
          <a:bodyPr/>
          <a:lstStyle/>
          <a:p>
            <a:pPr>
              <a:lnSpc>
                <a:spcPct val="90000"/>
              </a:lnSpc>
              <a:spcBef>
                <a:spcPts val="500"/>
              </a:spcBef>
              <a:defRPr sz="2200"/>
            </a:pPr>
            <a:r>
              <a:rPr dirty="0"/>
              <a:t>The Environmental, Social And Governance</a:t>
            </a:r>
            <a:r>
              <a:rPr lang="zh-CN" altLang="en-CA" dirty="0"/>
              <a:t>治理</a:t>
            </a:r>
            <a:r>
              <a:rPr dirty="0"/>
              <a:t> (ESG) Criteria is a set of standards for a company’s operations that socially conscious investors use to screen investments. Over 22 trillion USD of assets were managed under responsible investment strategies globally in 2016, up 25% from two years before. </a:t>
            </a:r>
          </a:p>
          <a:p>
            <a:pPr marL="548640" lvl="1" indent="-274320">
              <a:lnSpc>
                <a:spcPct val="90000"/>
              </a:lnSpc>
              <a:spcBef>
                <a:spcPts val="400"/>
              </a:spcBef>
              <a:buClr>
                <a:schemeClr val="accent2"/>
              </a:buClr>
              <a:defRPr sz="1800">
                <a:solidFill>
                  <a:srgbClr val="646B86"/>
                </a:solidFill>
              </a:defRPr>
            </a:pPr>
            <a:r>
              <a:rPr dirty="0"/>
              <a:t>Global Sustainable Investment Alliance</a:t>
            </a:r>
          </a:p>
          <a:p>
            <a:pPr>
              <a:lnSpc>
                <a:spcPct val="90000"/>
              </a:lnSpc>
              <a:spcBef>
                <a:spcPts val="500"/>
              </a:spcBef>
              <a:defRPr sz="2200"/>
            </a:pPr>
            <a:r>
              <a:rPr dirty="0"/>
              <a:t> ” In most of these cases, what is in effect involved is some stockholders trying to get other stockholders (or customers or employees) to contribute against their will to "social" causes favored by the activists. Insofar as they succeed, they are again imposing taxes and spending the proceeds.” </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Title 1"/>
          <p:cNvSpPr txBox="1">
            <a:spLocks noGrp="1"/>
          </p:cNvSpPr>
          <p:nvPr>
            <p:ph type="title"/>
          </p:nvPr>
        </p:nvSpPr>
        <p:spPr>
          <a:xfrm>
            <a:off x="301752" y="171450"/>
            <a:ext cx="8534401" cy="569214"/>
          </a:xfrm>
          <a:prstGeom prst="rect">
            <a:avLst/>
          </a:prstGeom>
        </p:spPr>
        <p:txBody>
          <a:bodyPr/>
          <a:lstStyle>
            <a:lvl1pPr>
              <a:defRPr sz="2900"/>
            </a:lvl1pPr>
          </a:lstStyle>
          <a:p>
            <a:r>
              <a:t>Exemption of small business owners</a:t>
            </a:r>
          </a:p>
        </p:txBody>
      </p:sp>
      <p:sp>
        <p:nvSpPr>
          <p:cNvPr id="217" name="Content Placeholder 2"/>
          <p:cNvSpPr txBox="1">
            <a:spLocks noGrp="1"/>
          </p:cNvSpPr>
          <p:nvPr>
            <p:ph type="body" idx="1"/>
          </p:nvPr>
        </p:nvSpPr>
        <p:spPr>
          <a:xfrm>
            <a:off x="301752" y="1145286"/>
            <a:ext cx="8503920" cy="3429001"/>
          </a:xfrm>
          <a:prstGeom prst="rect">
            <a:avLst/>
          </a:prstGeom>
        </p:spPr>
        <p:txBody>
          <a:bodyPr/>
          <a:lstStyle/>
          <a:p>
            <a:r>
              <a:rPr dirty="0"/>
              <a:t>Since an individual proprietor is a single owner, that owner is free to choose to defy</a:t>
            </a:r>
            <a:r>
              <a:rPr lang="zh-CN" altLang="en-CA" dirty="0"/>
              <a:t>反抗</a:t>
            </a:r>
            <a:r>
              <a:rPr dirty="0"/>
              <a:t> company interests or not.</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Title 1"/>
          <p:cNvSpPr txBox="1">
            <a:spLocks noGrp="1"/>
          </p:cNvSpPr>
          <p:nvPr>
            <p:ph type="title"/>
          </p:nvPr>
        </p:nvSpPr>
        <p:spPr>
          <a:xfrm>
            <a:off x="301752" y="171450"/>
            <a:ext cx="8534401" cy="569214"/>
          </a:xfrm>
          <a:prstGeom prst="rect">
            <a:avLst/>
          </a:prstGeom>
        </p:spPr>
        <p:txBody>
          <a:bodyPr/>
          <a:lstStyle>
            <a:lvl1pPr>
              <a:defRPr sz="2900"/>
            </a:lvl1pPr>
          </a:lstStyle>
          <a:p>
            <a:r>
              <a:rPr dirty="0"/>
              <a:t>Social responsibility is justified</a:t>
            </a:r>
            <a:r>
              <a:rPr lang="zh-CN" altLang="en-CA" dirty="0"/>
              <a:t>合理</a:t>
            </a:r>
            <a:r>
              <a:rPr lang="zh-CN" altLang="en-US" dirty="0"/>
              <a:t>正当</a:t>
            </a:r>
            <a:r>
              <a:rPr dirty="0"/>
              <a:t>?</a:t>
            </a:r>
          </a:p>
        </p:txBody>
      </p:sp>
      <p:sp>
        <p:nvSpPr>
          <p:cNvPr id="220" name="Content Placeholder 2"/>
          <p:cNvSpPr txBox="1">
            <a:spLocks noGrp="1"/>
          </p:cNvSpPr>
          <p:nvPr>
            <p:ph type="body" idx="1"/>
          </p:nvPr>
        </p:nvSpPr>
        <p:spPr>
          <a:xfrm>
            <a:off x="301752" y="1145286"/>
            <a:ext cx="8503920" cy="3429001"/>
          </a:xfrm>
          <a:prstGeom prst="rect">
            <a:avLst/>
          </a:prstGeom>
        </p:spPr>
        <p:txBody>
          <a:bodyPr/>
          <a:lstStyle/>
          <a:p>
            <a:pPr>
              <a:lnSpc>
                <a:spcPct val="90000"/>
              </a:lnSpc>
            </a:pPr>
            <a:r>
              <a:rPr dirty="0"/>
              <a:t>It can be ethically permissible</a:t>
            </a:r>
            <a:r>
              <a:rPr lang="zh-CN" altLang="en-CA" dirty="0"/>
              <a:t>获得允许</a:t>
            </a:r>
            <a:r>
              <a:rPr dirty="0"/>
              <a:t> only when the charitable actions coincide</a:t>
            </a:r>
            <a:r>
              <a:rPr lang="zh-CN" altLang="en-CA" dirty="0"/>
              <a:t>一致</a:t>
            </a:r>
            <a:r>
              <a:rPr dirty="0"/>
              <a:t> with the best interests of the corporation.</a:t>
            </a:r>
          </a:p>
          <a:p>
            <a:pPr marL="548640" lvl="1" indent="-274320">
              <a:lnSpc>
                <a:spcPct val="90000"/>
              </a:lnSpc>
              <a:spcBef>
                <a:spcPts val="500"/>
              </a:spcBef>
              <a:buClr>
                <a:schemeClr val="accent2"/>
              </a:buClr>
              <a:defRPr sz="2200">
                <a:solidFill>
                  <a:srgbClr val="646B86"/>
                </a:solidFill>
              </a:defRPr>
            </a:pPr>
            <a:r>
              <a:rPr dirty="0"/>
              <a:t>For example, “it may well be in the long run interest of a corporation that is a major employer in a small community to devote resources to providing amenities</a:t>
            </a:r>
            <a:r>
              <a:rPr lang="zh-CN" altLang="en-US" dirty="0"/>
              <a:t>令人愉快的事情</a:t>
            </a:r>
            <a:r>
              <a:rPr dirty="0"/>
              <a:t> to that community or to improving its government. That may make it easier to attract desirable employees, it may reduce the wage bill or lessen</a:t>
            </a:r>
            <a:r>
              <a:rPr lang="zh-CN" altLang="en-CA" dirty="0"/>
              <a:t>减少</a:t>
            </a:r>
            <a:r>
              <a:rPr dirty="0"/>
              <a:t> losses from pilferage and sabotage or have other worthwhile effects.” </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Title 1"/>
          <p:cNvSpPr txBox="1">
            <a:spLocks noGrp="1"/>
          </p:cNvSpPr>
          <p:nvPr>
            <p:ph type="title"/>
          </p:nvPr>
        </p:nvSpPr>
        <p:spPr>
          <a:xfrm>
            <a:off x="301752" y="171450"/>
            <a:ext cx="8534401" cy="569214"/>
          </a:xfrm>
          <a:prstGeom prst="rect">
            <a:avLst/>
          </a:prstGeom>
        </p:spPr>
        <p:txBody>
          <a:bodyPr>
            <a:normAutofit/>
          </a:bodyPr>
          <a:lstStyle>
            <a:lvl1pPr>
              <a:defRPr sz="2900"/>
            </a:lvl1pPr>
          </a:lstStyle>
          <a:p>
            <a:r>
              <a:rPr dirty="0"/>
              <a:t>Social responsibility -&gt; authoritarianism</a:t>
            </a:r>
            <a:r>
              <a:rPr lang="zh-CN" altLang="en-CA" dirty="0"/>
              <a:t>独裁主义</a:t>
            </a:r>
            <a:endParaRPr dirty="0"/>
          </a:p>
        </p:txBody>
      </p:sp>
      <p:sp>
        <p:nvSpPr>
          <p:cNvPr id="223" name="Content Placeholder 2"/>
          <p:cNvSpPr txBox="1">
            <a:spLocks noGrp="1"/>
          </p:cNvSpPr>
          <p:nvPr>
            <p:ph type="body" idx="1"/>
          </p:nvPr>
        </p:nvSpPr>
        <p:spPr>
          <a:xfrm>
            <a:off x="152400" y="1145285"/>
            <a:ext cx="8839200" cy="3636266"/>
          </a:xfrm>
          <a:prstGeom prst="rect">
            <a:avLst/>
          </a:prstGeom>
        </p:spPr>
        <p:txBody>
          <a:bodyPr>
            <a:normAutofit lnSpcReduction="10000"/>
          </a:bodyPr>
          <a:lstStyle/>
          <a:p>
            <a:r>
              <a:rPr dirty="0"/>
              <a:t>Friedman seems to believe that the support for socially responsible business is in a widespread (esp. Christian) view that “the pursuit of profits is wicked</a:t>
            </a:r>
            <a:r>
              <a:rPr lang="zh-CN" altLang="en-CA" dirty="0"/>
              <a:t>恶劣</a:t>
            </a:r>
            <a:r>
              <a:rPr lang="zh-CN" altLang="en-US" dirty="0"/>
              <a:t>的</a:t>
            </a:r>
            <a:r>
              <a:rPr dirty="0"/>
              <a:t> and immoral and must be curbed</a:t>
            </a:r>
            <a:r>
              <a:rPr lang="zh-CN" altLang="en-CA" dirty="0"/>
              <a:t>约束的</a:t>
            </a:r>
            <a:r>
              <a:rPr dirty="0"/>
              <a:t> and controlled by external forces.” The next sentence follows without evidence:</a:t>
            </a:r>
          </a:p>
          <a:p>
            <a:pPr marL="548640" lvl="1" indent="-274320">
              <a:spcBef>
                <a:spcPts val="500"/>
              </a:spcBef>
              <a:buClr>
                <a:schemeClr val="accent2"/>
              </a:buClr>
              <a:defRPr sz="2200">
                <a:solidFill>
                  <a:srgbClr val="646B86"/>
                </a:solidFill>
              </a:defRPr>
            </a:pPr>
            <a:r>
              <a:rPr dirty="0"/>
              <a:t>“Once this view is adopted, the external forces that curb the market will not be the social consciences, however highly developed, of the pontificating executives</a:t>
            </a:r>
            <a:r>
              <a:rPr lang="zh-CN" altLang="en-CA" dirty="0"/>
              <a:t>高管</a:t>
            </a:r>
            <a:r>
              <a:rPr dirty="0"/>
              <a:t>; it will be the iron fist of Government bureaucrats.” </a:t>
            </a:r>
          </a:p>
        </p:txBody>
      </p:sp>
    </p:spTree>
  </p:cSld>
  <p:clrMapOvr>
    <a:masterClrMapping/>
  </p:clrMapOvr>
  <p:transition spd="med"/>
</p:sld>
</file>

<file path=ppt/theme/theme1.xml><?xml version="1.0" encoding="utf-8"?>
<a:theme xmlns:a="http://schemas.openxmlformats.org/drawingml/2006/main" name="Civic">
  <a:themeElements>
    <a:clrScheme name="Civic">
      <a:dk1>
        <a:srgbClr val="000000"/>
      </a:dk1>
      <a:lt1>
        <a:srgbClr val="C5D1D7"/>
      </a:lt1>
      <a:dk2>
        <a:srgbClr val="A7A7A7"/>
      </a:dk2>
      <a:lt2>
        <a:srgbClr val="535353"/>
      </a:lt2>
      <a:accent1>
        <a:srgbClr val="D16349"/>
      </a:accent1>
      <a:accent2>
        <a:srgbClr val="CCB400"/>
      </a:accent2>
      <a:accent3>
        <a:srgbClr val="8CADAE"/>
      </a:accent3>
      <a:accent4>
        <a:srgbClr val="8C7B70"/>
      </a:accent4>
      <a:accent5>
        <a:srgbClr val="8FB08C"/>
      </a:accent5>
      <a:accent6>
        <a:srgbClr val="D19049"/>
      </a:accent6>
      <a:hlink>
        <a:srgbClr val="0000FF"/>
      </a:hlink>
      <a:folHlink>
        <a:srgbClr val="FF00FF"/>
      </a:folHlink>
    </a:clrScheme>
    <a:fontScheme name="Civic">
      <a:majorFont>
        <a:latin typeface="Helvetica"/>
        <a:ea typeface="Helvetica"/>
        <a:cs typeface="Helvetica"/>
      </a:majorFont>
      <a:minorFont>
        <a:latin typeface="Calibri"/>
        <a:ea typeface="Calibri"/>
        <a:cs typeface="Calibri"/>
      </a:minorFont>
    </a:fontScheme>
    <a:fmtScheme name="Civic">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1429" cap="flat">
          <a:solidFill>
            <a:schemeClr val="accent1"/>
          </a:solidFill>
          <a:prstDash val="sysDash"/>
          <a:round/>
        </a:ln>
        <a:effectLst>
          <a:outerShdw blurRad="50800" dist="25400" dir="5400000" rotWithShape="0">
            <a:srgbClr val="000000">
              <a:alpha val="4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1429" cap="flat">
          <a:solidFill>
            <a:schemeClr val="accent1"/>
          </a:solidFill>
          <a:prstDash val="sysDash"/>
          <a:round/>
        </a:ln>
        <a:effectLst>
          <a:outerShdw blurRad="50800" dist="254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Civic">
  <a:themeElements>
    <a:clrScheme name="Civic">
      <a:dk1>
        <a:srgbClr val="000000"/>
      </a:dk1>
      <a:lt1>
        <a:srgbClr val="FFFFFF"/>
      </a:lt1>
      <a:dk2>
        <a:srgbClr val="A7A7A7"/>
      </a:dk2>
      <a:lt2>
        <a:srgbClr val="535353"/>
      </a:lt2>
      <a:accent1>
        <a:srgbClr val="D16349"/>
      </a:accent1>
      <a:accent2>
        <a:srgbClr val="CCB400"/>
      </a:accent2>
      <a:accent3>
        <a:srgbClr val="8CADAE"/>
      </a:accent3>
      <a:accent4>
        <a:srgbClr val="8C7B70"/>
      </a:accent4>
      <a:accent5>
        <a:srgbClr val="8FB08C"/>
      </a:accent5>
      <a:accent6>
        <a:srgbClr val="D19049"/>
      </a:accent6>
      <a:hlink>
        <a:srgbClr val="0000FF"/>
      </a:hlink>
      <a:folHlink>
        <a:srgbClr val="FF00FF"/>
      </a:folHlink>
    </a:clrScheme>
    <a:fontScheme name="Civic">
      <a:majorFont>
        <a:latin typeface="Helvetica"/>
        <a:ea typeface="Helvetica"/>
        <a:cs typeface="Helvetica"/>
      </a:majorFont>
      <a:minorFont>
        <a:latin typeface="Calibri"/>
        <a:ea typeface="Calibri"/>
        <a:cs typeface="Calibri"/>
      </a:minorFont>
    </a:fontScheme>
    <a:fmtScheme name="Civic">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1429" cap="flat">
          <a:solidFill>
            <a:schemeClr val="accent1"/>
          </a:solidFill>
          <a:prstDash val="sysDash"/>
          <a:round/>
        </a:ln>
        <a:effectLst>
          <a:outerShdw blurRad="50800" dist="25400" dir="5400000" rotWithShape="0">
            <a:srgbClr val="000000">
              <a:alpha val="4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1429" cap="flat">
          <a:solidFill>
            <a:schemeClr val="accent1"/>
          </a:solidFill>
          <a:prstDash val="sysDash"/>
          <a:round/>
        </a:ln>
        <a:effectLst>
          <a:outerShdw blurRad="50800" dist="254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Georgia"/>
            <a:ea typeface="Georgia"/>
            <a:cs typeface="Georgia"/>
            <a:sym typeface="Georgi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1357</TotalTime>
  <Words>1136</Words>
  <Application>Microsoft Macintosh PowerPoint</Application>
  <PresentationFormat>On-screen Show (16:9)</PresentationFormat>
  <Paragraphs>45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Cambria</vt:lpstr>
      <vt:lpstr>Georgia</vt:lpstr>
      <vt:lpstr>Civic</vt:lpstr>
      <vt:lpstr>The Social Responsibility of Business is to Increase its Profits</vt:lpstr>
      <vt:lpstr>Milton Friedman, 1912 – 2006</vt:lpstr>
      <vt:lpstr>Critique of business ethics</vt:lpstr>
      <vt:lpstr>The structure of a corporation</vt:lpstr>
      <vt:lpstr>Against traditional business ethics</vt:lpstr>
      <vt:lpstr>The Friedman Doctrine</vt:lpstr>
      <vt:lpstr>Corporate social responsibility is socialism.</vt:lpstr>
      <vt:lpstr>Taxation above a minimal level is undemocratic.</vt:lpstr>
      <vt:lpstr>Vs. ESG </vt:lpstr>
      <vt:lpstr>Exemption of small business owners</vt:lpstr>
      <vt:lpstr>Social responsibility is justified合理正当?</vt:lpstr>
      <vt:lpstr>Social responsibility -&gt; authoritarianism独裁主义</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Social Responsibility of Business is to Increase its Profits</dc:title>
  <cp:lastModifiedBy>LiWanshuang</cp:lastModifiedBy>
  <cp:revision>8</cp:revision>
  <dcterms:modified xsi:type="dcterms:W3CDTF">2019-01-25T01:44:49Z</dcterms:modified>
</cp:coreProperties>
</file>