
<file path=[Content_Types].xml><?xml version="1.0" encoding="utf-8"?>
<Types xmlns="http://schemas.openxmlformats.org/package/2006/content-types">
  <Default Extension="xml" ContentType="application/xml"/>
  <Default Extension="rels" ContentType="application/vnd.openxmlformats-package.relationships+xml"/>
  <Default Extension="bin" ContentType="application/vnd.openxmlformats-officedocument.presentationml.printerSettings"/>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1" Type="http://schemas.openxmlformats.org/officeDocument/2006/relationships/officeDocument" Target="ppt/presentation.xml"/><Relationship Id="rId2" Type="http://schemas.openxmlformats.org/package/2006/relationships/metadata/core-properties" Target="docProps/core.xml"/><Relationship Id="rId3"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notesMasterIdLst>
    <p:notesMasterId r:id="rId5"/>
  </p:notesMasterIdLst>
  <p:sldIdLst>
    <p:sldId id="256" r:id="rId2"/>
    <p:sldId id="257" r:id="rId3"/>
    <p:sldId id="258" r:id="rId4"/>
  </p:sldIdLst>
  <p:sldSz cx="9144000" cy="6858000" type="screen4x3"/>
  <p:notesSz cx="6858000" cy="9144000"/>
  <p:defaultTextStyle>
    <a:lvl1pPr>
      <a:defRPr sz="2400">
        <a:latin typeface="+mj-lt"/>
        <a:ea typeface="+mj-ea"/>
        <a:cs typeface="+mj-cs"/>
        <a:sym typeface="Helvetica"/>
      </a:defRPr>
    </a:lvl1pPr>
    <a:lvl2pPr>
      <a:defRPr sz="2400">
        <a:latin typeface="+mj-lt"/>
        <a:ea typeface="+mj-ea"/>
        <a:cs typeface="+mj-cs"/>
        <a:sym typeface="Helvetica"/>
      </a:defRPr>
    </a:lvl2pPr>
    <a:lvl3pPr>
      <a:defRPr sz="2400">
        <a:latin typeface="+mj-lt"/>
        <a:ea typeface="+mj-ea"/>
        <a:cs typeface="+mj-cs"/>
        <a:sym typeface="Helvetica"/>
      </a:defRPr>
    </a:lvl3pPr>
    <a:lvl4pPr>
      <a:defRPr sz="2400">
        <a:latin typeface="+mj-lt"/>
        <a:ea typeface="+mj-ea"/>
        <a:cs typeface="+mj-cs"/>
        <a:sym typeface="Helvetica"/>
      </a:defRPr>
    </a:lvl4pPr>
    <a:lvl5pPr>
      <a:defRPr sz="2400">
        <a:latin typeface="+mj-lt"/>
        <a:ea typeface="+mj-ea"/>
        <a:cs typeface="+mj-cs"/>
        <a:sym typeface="Helvetica"/>
      </a:defRPr>
    </a:lvl5pPr>
    <a:lvl6pPr>
      <a:defRPr sz="2400">
        <a:latin typeface="+mj-lt"/>
        <a:ea typeface="+mj-ea"/>
        <a:cs typeface="+mj-cs"/>
        <a:sym typeface="Helvetica"/>
      </a:defRPr>
    </a:lvl6pPr>
    <a:lvl7pPr>
      <a:defRPr sz="2400">
        <a:latin typeface="+mj-lt"/>
        <a:ea typeface="+mj-ea"/>
        <a:cs typeface="+mj-cs"/>
        <a:sym typeface="Helvetica"/>
      </a:defRPr>
    </a:lvl7pPr>
    <a:lvl8pPr>
      <a:defRPr sz="2400">
        <a:latin typeface="+mj-lt"/>
        <a:ea typeface="+mj-ea"/>
        <a:cs typeface="+mj-cs"/>
        <a:sym typeface="Helvetica"/>
      </a:defRPr>
    </a:lvl8pPr>
    <a:lvl9pPr>
      <a:defRPr sz="2400">
        <a:latin typeface="+mj-lt"/>
        <a:ea typeface="+mj-ea"/>
        <a:cs typeface="+mj-cs"/>
        <a:sym typeface="Helvetica"/>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940675A-B579-460E-94D1-54222C63F5DA}">
  <a:tblStyle styleId="{4C3C2611-4C71-4FC5-86AE-919BDF0F9419}" styleName="">
    <a:tblBg/>
    <a:wholeTbl>
      <a:tcTxStyle b="on" i="on">
        <a:fontRef idx="major">
          <a:srgbClr val="000000"/>
        </a:fontRef>
        <a:srgbClr val="000000"/>
      </a:tcTxStyle>
      <a:tcStyle>
        <a:tcBdr>
          <a:left>
            <a:ln w="12700" cap="flat">
              <a:solidFill>
                <a:srgbClr val="FFFFFF"/>
              </a:solidFill>
              <a:prstDash val="solid"/>
              <a:bevel/>
            </a:ln>
          </a:left>
          <a:right>
            <a:ln w="12700" cap="flat">
              <a:solidFill>
                <a:srgbClr val="FFFFFF"/>
              </a:solidFill>
              <a:prstDash val="solid"/>
              <a:bevel/>
            </a:ln>
          </a:right>
          <a:top>
            <a:ln w="12700" cap="flat">
              <a:solidFill>
                <a:srgbClr val="FFFFFF"/>
              </a:solidFill>
              <a:prstDash val="solid"/>
              <a:bevel/>
            </a:ln>
          </a:top>
          <a:bottom>
            <a:ln w="12700" cap="flat">
              <a:solidFill>
                <a:srgbClr val="FFFFFF"/>
              </a:solidFill>
              <a:prstDash val="solid"/>
              <a:bevel/>
            </a:ln>
          </a:bottom>
          <a:insideH>
            <a:ln w="12700" cap="flat">
              <a:solidFill>
                <a:srgbClr val="FFFFFF"/>
              </a:solidFill>
              <a:prstDash val="solid"/>
              <a:bevel/>
            </a:ln>
          </a:insideH>
          <a:insideV>
            <a:ln w="12700" cap="flat">
              <a:solidFill>
                <a:srgbClr val="FFFFFF"/>
              </a:solidFill>
              <a:prstDash val="solid"/>
              <a:bevel/>
            </a:ln>
          </a:insideV>
        </a:tcBdr>
        <a:fill>
          <a:solidFill>
            <a:srgbClr val="CAECDD"/>
          </a:solidFill>
        </a:fill>
      </a:tcStyle>
    </a:wholeTbl>
    <a:band2H>
      <a:tcTxStyle/>
      <a:tcStyle>
        <a:tcBdr/>
        <a:fill>
          <a:solidFill>
            <a:srgbClr val="E6F6EF"/>
          </a:solidFill>
        </a:fill>
      </a:tcStyle>
    </a:band2H>
    <a:firstCol>
      <a:tcTxStyle b="on" i="on">
        <a:fontRef idx="major">
          <a:srgbClr val="FFFFFF"/>
        </a:fontRef>
        <a:srgbClr val="FFFFFF"/>
      </a:tcTxStyle>
      <a:tcStyle>
        <a:tcBdr>
          <a:left>
            <a:ln w="12700" cap="flat">
              <a:solidFill>
                <a:srgbClr val="FFFFFF"/>
              </a:solidFill>
              <a:prstDash val="solid"/>
              <a:bevel/>
            </a:ln>
          </a:left>
          <a:right>
            <a:ln w="12700" cap="flat">
              <a:solidFill>
                <a:srgbClr val="FFFFFF"/>
              </a:solidFill>
              <a:prstDash val="solid"/>
              <a:bevel/>
            </a:ln>
          </a:right>
          <a:top>
            <a:ln w="12700" cap="flat">
              <a:solidFill>
                <a:srgbClr val="FFFFFF"/>
              </a:solidFill>
              <a:prstDash val="solid"/>
              <a:bevel/>
            </a:ln>
          </a:top>
          <a:bottom>
            <a:ln w="12700" cap="flat">
              <a:solidFill>
                <a:srgbClr val="FFFFFF"/>
              </a:solidFill>
              <a:prstDash val="solid"/>
              <a:bevel/>
            </a:ln>
          </a:bottom>
          <a:insideH>
            <a:ln w="12700" cap="flat">
              <a:solidFill>
                <a:srgbClr val="FFFFFF"/>
              </a:solidFill>
              <a:prstDash val="solid"/>
              <a:bevel/>
            </a:ln>
          </a:insideH>
          <a:insideV>
            <a:ln w="12700" cap="flat">
              <a:solidFill>
                <a:srgbClr val="FFFFFF"/>
              </a:solidFill>
              <a:prstDash val="solid"/>
              <a:bevel/>
            </a:ln>
          </a:insideV>
        </a:tcBdr>
        <a:fill>
          <a:solidFill>
            <a:srgbClr val="00CC99"/>
          </a:solidFill>
        </a:fill>
      </a:tcStyle>
    </a:firstCol>
    <a:lastRow>
      <a:tcTxStyle b="on" i="on">
        <a:fontRef idx="major">
          <a:srgbClr val="FFFFFF"/>
        </a:fontRef>
        <a:srgbClr val="FFFFFF"/>
      </a:tcTxStyle>
      <a:tcStyle>
        <a:tcBdr>
          <a:left>
            <a:ln w="12700" cap="flat">
              <a:solidFill>
                <a:srgbClr val="FFFFFF"/>
              </a:solidFill>
              <a:prstDash val="solid"/>
              <a:bevel/>
            </a:ln>
          </a:left>
          <a:right>
            <a:ln w="12700" cap="flat">
              <a:solidFill>
                <a:srgbClr val="FFFFFF"/>
              </a:solidFill>
              <a:prstDash val="solid"/>
              <a:bevel/>
            </a:ln>
          </a:right>
          <a:top>
            <a:ln w="38100" cap="flat">
              <a:solidFill>
                <a:srgbClr val="FFFFFF"/>
              </a:solidFill>
              <a:prstDash val="solid"/>
              <a:bevel/>
            </a:ln>
          </a:top>
          <a:bottom>
            <a:ln w="12700" cap="flat">
              <a:solidFill>
                <a:srgbClr val="FFFFFF"/>
              </a:solidFill>
              <a:prstDash val="solid"/>
              <a:bevel/>
            </a:ln>
          </a:bottom>
          <a:insideH>
            <a:ln w="12700" cap="flat">
              <a:solidFill>
                <a:srgbClr val="FFFFFF"/>
              </a:solidFill>
              <a:prstDash val="solid"/>
              <a:bevel/>
            </a:ln>
          </a:insideH>
          <a:insideV>
            <a:ln w="12700" cap="flat">
              <a:solidFill>
                <a:srgbClr val="FFFFFF"/>
              </a:solidFill>
              <a:prstDash val="solid"/>
              <a:bevel/>
            </a:ln>
          </a:insideV>
        </a:tcBdr>
        <a:fill>
          <a:solidFill>
            <a:srgbClr val="00CC99"/>
          </a:solidFill>
        </a:fill>
      </a:tcStyle>
    </a:lastRow>
    <a:firstRow>
      <a:tcTxStyle b="on" i="on">
        <a:fontRef idx="major">
          <a:srgbClr val="FFFFFF"/>
        </a:fontRef>
        <a:srgbClr val="FFFFFF"/>
      </a:tcTxStyle>
      <a:tcStyle>
        <a:tcBdr>
          <a:left>
            <a:ln w="12700" cap="flat">
              <a:solidFill>
                <a:srgbClr val="FFFFFF"/>
              </a:solidFill>
              <a:prstDash val="solid"/>
              <a:bevel/>
            </a:ln>
          </a:left>
          <a:right>
            <a:ln w="12700" cap="flat">
              <a:solidFill>
                <a:srgbClr val="FFFFFF"/>
              </a:solidFill>
              <a:prstDash val="solid"/>
              <a:bevel/>
            </a:ln>
          </a:right>
          <a:top>
            <a:ln w="12700" cap="flat">
              <a:solidFill>
                <a:srgbClr val="FFFFFF"/>
              </a:solidFill>
              <a:prstDash val="solid"/>
              <a:bevel/>
            </a:ln>
          </a:top>
          <a:bottom>
            <a:ln w="38100" cap="flat">
              <a:solidFill>
                <a:srgbClr val="FFFFFF"/>
              </a:solidFill>
              <a:prstDash val="solid"/>
              <a:bevel/>
            </a:ln>
          </a:bottom>
          <a:insideH>
            <a:ln w="12700" cap="flat">
              <a:solidFill>
                <a:srgbClr val="FFFFFF"/>
              </a:solidFill>
              <a:prstDash val="solid"/>
              <a:bevel/>
            </a:ln>
          </a:insideH>
          <a:insideV>
            <a:ln w="12700" cap="flat">
              <a:solidFill>
                <a:srgbClr val="FFFFFF"/>
              </a:solidFill>
              <a:prstDash val="solid"/>
              <a:bevel/>
            </a:ln>
          </a:insideV>
        </a:tcBdr>
        <a:fill>
          <a:solidFill>
            <a:srgbClr val="00CC99"/>
          </a:solidFill>
        </a:fill>
      </a:tcStyle>
    </a:firstRow>
  </a:tblStyle>
  <a:tblStyle styleId="{C7B018BB-80A7-4F77-B60F-C8B233D01FF8}" styleName="">
    <a:tblBg/>
    <a:wholeTbl>
      <a:tcTxStyle b="on" i="on">
        <a:fontRef idx="major">
          <a:srgbClr val="000000"/>
        </a:fontRef>
        <a:srgbClr val="000000"/>
      </a:tcTxStyle>
      <a:tcStyle>
        <a:tcBdr>
          <a:left>
            <a:ln w="12700" cap="flat">
              <a:solidFill>
                <a:srgbClr val="FFFFFF"/>
              </a:solidFill>
              <a:prstDash val="solid"/>
              <a:bevel/>
            </a:ln>
          </a:left>
          <a:right>
            <a:ln w="12700" cap="flat">
              <a:solidFill>
                <a:srgbClr val="FFFFFF"/>
              </a:solidFill>
              <a:prstDash val="solid"/>
              <a:bevel/>
            </a:ln>
          </a:right>
          <a:top>
            <a:ln w="12700" cap="flat">
              <a:solidFill>
                <a:srgbClr val="FFFFFF"/>
              </a:solidFill>
              <a:prstDash val="solid"/>
              <a:bevel/>
            </a:ln>
          </a:top>
          <a:bottom>
            <a:ln w="12700" cap="flat">
              <a:solidFill>
                <a:srgbClr val="FFFFFF"/>
              </a:solidFill>
              <a:prstDash val="solid"/>
              <a:bevel/>
            </a:ln>
          </a:bottom>
          <a:insideH>
            <a:ln w="12700" cap="flat">
              <a:solidFill>
                <a:srgbClr val="FFFFFF"/>
              </a:solidFill>
              <a:prstDash val="solid"/>
              <a:bevel/>
            </a:ln>
          </a:insideH>
          <a:insideV>
            <a:ln w="12700" cap="flat">
              <a:solidFill>
                <a:srgbClr val="FFFFFF"/>
              </a:solidFill>
              <a:prstDash val="solid"/>
              <a:bevel/>
            </a:ln>
          </a:insideV>
        </a:tcBdr>
        <a:fill>
          <a:solidFill>
            <a:srgbClr val="DBDBDB"/>
          </a:solidFill>
        </a:fill>
      </a:tcStyle>
    </a:wholeTbl>
    <a:band2H>
      <a:tcTxStyle/>
      <a:tcStyle>
        <a:tcBdr/>
        <a:fill>
          <a:solidFill>
            <a:srgbClr val="EEEEEE"/>
          </a:solidFill>
        </a:fill>
      </a:tcStyle>
    </a:band2H>
    <a:firstCol>
      <a:tcTxStyle b="on" i="on">
        <a:fontRef idx="major">
          <a:srgbClr val="FFFFFF"/>
        </a:fontRef>
        <a:srgbClr val="FFFFFF"/>
      </a:tcTxStyle>
      <a:tcStyle>
        <a:tcBdr>
          <a:left>
            <a:ln w="12700" cap="flat">
              <a:solidFill>
                <a:srgbClr val="FFFFFF"/>
              </a:solidFill>
              <a:prstDash val="solid"/>
              <a:bevel/>
            </a:ln>
          </a:left>
          <a:right>
            <a:ln w="12700" cap="flat">
              <a:solidFill>
                <a:srgbClr val="FFFFFF"/>
              </a:solidFill>
              <a:prstDash val="solid"/>
              <a:bevel/>
            </a:ln>
          </a:right>
          <a:top>
            <a:ln w="12700" cap="flat">
              <a:solidFill>
                <a:srgbClr val="FFFFFF"/>
              </a:solidFill>
              <a:prstDash val="solid"/>
              <a:bevel/>
            </a:ln>
          </a:top>
          <a:bottom>
            <a:ln w="12700" cap="flat">
              <a:solidFill>
                <a:srgbClr val="FFFFFF"/>
              </a:solidFill>
              <a:prstDash val="solid"/>
              <a:bevel/>
            </a:ln>
          </a:bottom>
          <a:insideH>
            <a:ln w="12700" cap="flat">
              <a:solidFill>
                <a:srgbClr val="FFFFFF"/>
              </a:solidFill>
              <a:prstDash val="solid"/>
              <a:bevel/>
            </a:ln>
          </a:insideH>
          <a:insideV>
            <a:ln w="12700" cap="flat">
              <a:solidFill>
                <a:srgbClr val="FFFFFF"/>
              </a:solidFill>
              <a:prstDash val="solid"/>
              <a:bevel/>
            </a:ln>
          </a:insideV>
        </a:tcBdr>
        <a:fill>
          <a:solidFill>
            <a:srgbClr val="8F8F8F"/>
          </a:solidFill>
        </a:fill>
      </a:tcStyle>
    </a:firstCol>
    <a:lastRow>
      <a:tcTxStyle b="on" i="on">
        <a:fontRef idx="major">
          <a:srgbClr val="FFFFFF"/>
        </a:fontRef>
        <a:srgbClr val="FFFFFF"/>
      </a:tcTxStyle>
      <a:tcStyle>
        <a:tcBdr>
          <a:left>
            <a:ln w="12700" cap="flat">
              <a:solidFill>
                <a:srgbClr val="FFFFFF"/>
              </a:solidFill>
              <a:prstDash val="solid"/>
              <a:bevel/>
            </a:ln>
          </a:left>
          <a:right>
            <a:ln w="12700" cap="flat">
              <a:solidFill>
                <a:srgbClr val="FFFFFF"/>
              </a:solidFill>
              <a:prstDash val="solid"/>
              <a:bevel/>
            </a:ln>
          </a:right>
          <a:top>
            <a:ln w="38100" cap="flat">
              <a:solidFill>
                <a:srgbClr val="FFFFFF"/>
              </a:solidFill>
              <a:prstDash val="solid"/>
              <a:bevel/>
            </a:ln>
          </a:top>
          <a:bottom>
            <a:ln w="12700" cap="flat">
              <a:solidFill>
                <a:srgbClr val="FFFFFF"/>
              </a:solidFill>
              <a:prstDash val="solid"/>
              <a:bevel/>
            </a:ln>
          </a:bottom>
          <a:insideH>
            <a:ln w="12700" cap="flat">
              <a:solidFill>
                <a:srgbClr val="FFFFFF"/>
              </a:solidFill>
              <a:prstDash val="solid"/>
              <a:bevel/>
            </a:ln>
          </a:insideH>
          <a:insideV>
            <a:ln w="12700" cap="flat">
              <a:solidFill>
                <a:srgbClr val="FFFFFF"/>
              </a:solidFill>
              <a:prstDash val="solid"/>
              <a:bevel/>
            </a:ln>
          </a:insideV>
        </a:tcBdr>
        <a:fill>
          <a:solidFill>
            <a:srgbClr val="8F8F8F"/>
          </a:solidFill>
        </a:fill>
      </a:tcStyle>
    </a:lastRow>
    <a:firstRow>
      <a:tcTxStyle b="on" i="on">
        <a:fontRef idx="major">
          <a:srgbClr val="FFFFFF"/>
        </a:fontRef>
        <a:srgbClr val="FFFFFF"/>
      </a:tcTxStyle>
      <a:tcStyle>
        <a:tcBdr>
          <a:left>
            <a:ln w="12700" cap="flat">
              <a:solidFill>
                <a:srgbClr val="FFFFFF"/>
              </a:solidFill>
              <a:prstDash val="solid"/>
              <a:bevel/>
            </a:ln>
          </a:left>
          <a:right>
            <a:ln w="12700" cap="flat">
              <a:solidFill>
                <a:srgbClr val="FFFFFF"/>
              </a:solidFill>
              <a:prstDash val="solid"/>
              <a:bevel/>
            </a:ln>
          </a:right>
          <a:top>
            <a:ln w="12700" cap="flat">
              <a:solidFill>
                <a:srgbClr val="FFFFFF"/>
              </a:solidFill>
              <a:prstDash val="solid"/>
              <a:bevel/>
            </a:ln>
          </a:top>
          <a:bottom>
            <a:ln w="38100" cap="flat">
              <a:solidFill>
                <a:srgbClr val="FFFFFF"/>
              </a:solidFill>
              <a:prstDash val="solid"/>
              <a:bevel/>
            </a:ln>
          </a:bottom>
          <a:insideH>
            <a:ln w="12700" cap="flat">
              <a:solidFill>
                <a:srgbClr val="FFFFFF"/>
              </a:solidFill>
              <a:prstDash val="solid"/>
              <a:bevel/>
            </a:ln>
          </a:insideH>
          <a:insideV>
            <a:ln w="12700" cap="flat">
              <a:solidFill>
                <a:srgbClr val="FFFFFF"/>
              </a:solidFill>
              <a:prstDash val="solid"/>
              <a:bevel/>
            </a:ln>
          </a:insideV>
        </a:tcBdr>
        <a:fill>
          <a:solidFill>
            <a:srgbClr val="8F8F8F"/>
          </a:solidFill>
        </a:fill>
      </a:tcStyle>
    </a:firstRow>
  </a:tblStyle>
  <a:tblStyle styleId="{EEE7283C-3CF3-47DC-8721-378D4A62B228}" styleName="">
    <a:tblBg/>
    <a:wholeTbl>
      <a:tcTxStyle b="on" i="on">
        <a:fontRef idx="major">
          <a:srgbClr val="000000"/>
        </a:fontRef>
        <a:srgbClr val="000000"/>
      </a:tcTxStyle>
      <a:tcStyle>
        <a:tcBdr>
          <a:left>
            <a:ln w="12700" cap="flat">
              <a:solidFill>
                <a:srgbClr val="FFFFFF"/>
              </a:solidFill>
              <a:prstDash val="solid"/>
              <a:bevel/>
            </a:ln>
          </a:left>
          <a:right>
            <a:ln w="12700" cap="flat">
              <a:solidFill>
                <a:srgbClr val="FFFFFF"/>
              </a:solidFill>
              <a:prstDash val="solid"/>
              <a:bevel/>
            </a:ln>
          </a:right>
          <a:top>
            <a:ln w="12700" cap="flat">
              <a:solidFill>
                <a:srgbClr val="FFFFFF"/>
              </a:solidFill>
              <a:prstDash val="solid"/>
              <a:bevel/>
            </a:ln>
          </a:top>
          <a:bottom>
            <a:ln w="12700" cap="flat">
              <a:solidFill>
                <a:srgbClr val="FFFFFF"/>
              </a:solidFill>
              <a:prstDash val="solid"/>
              <a:bevel/>
            </a:ln>
          </a:bottom>
          <a:insideH>
            <a:ln w="12700" cap="flat">
              <a:solidFill>
                <a:srgbClr val="FFFFFF"/>
              </a:solidFill>
              <a:prstDash val="solid"/>
              <a:bevel/>
            </a:ln>
          </a:insideH>
          <a:insideV>
            <a:ln w="12700" cap="flat">
              <a:solidFill>
                <a:srgbClr val="FFFFFF"/>
              </a:solidFill>
              <a:prstDash val="solid"/>
              <a:bevel/>
            </a:ln>
          </a:insideV>
        </a:tcBdr>
        <a:fill>
          <a:solidFill>
            <a:srgbClr val="CCCCE6"/>
          </a:solidFill>
        </a:fill>
      </a:tcStyle>
    </a:wholeTbl>
    <a:band2H>
      <a:tcTxStyle/>
      <a:tcStyle>
        <a:tcBdr/>
        <a:fill>
          <a:solidFill>
            <a:srgbClr val="E7E7F3"/>
          </a:solidFill>
        </a:fill>
      </a:tcStyle>
    </a:band2H>
    <a:firstCol>
      <a:tcTxStyle b="on" i="on">
        <a:fontRef idx="major">
          <a:srgbClr val="FFFFFF"/>
        </a:fontRef>
        <a:srgbClr val="FFFFFF"/>
      </a:tcTxStyle>
      <a:tcStyle>
        <a:tcBdr>
          <a:left>
            <a:ln w="12700" cap="flat">
              <a:solidFill>
                <a:srgbClr val="FFFFFF"/>
              </a:solidFill>
              <a:prstDash val="solid"/>
              <a:bevel/>
            </a:ln>
          </a:left>
          <a:right>
            <a:ln w="12700" cap="flat">
              <a:solidFill>
                <a:srgbClr val="FFFFFF"/>
              </a:solidFill>
              <a:prstDash val="solid"/>
              <a:bevel/>
            </a:ln>
          </a:right>
          <a:top>
            <a:ln w="12700" cap="flat">
              <a:solidFill>
                <a:srgbClr val="FFFFFF"/>
              </a:solidFill>
              <a:prstDash val="solid"/>
              <a:bevel/>
            </a:ln>
          </a:top>
          <a:bottom>
            <a:ln w="12700" cap="flat">
              <a:solidFill>
                <a:srgbClr val="FFFFFF"/>
              </a:solidFill>
              <a:prstDash val="solid"/>
              <a:bevel/>
            </a:ln>
          </a:bottom>
          <a:insideH>
            <a:ln w="12700" cap="flat">
              <a:solidFill>
                <a:srgbClr val="FFFFFF"/>
              </a:solidFill>
              <a:prstDash val="solid"/>
              <a:bevel/>
            </a:ln>
          </a:insideH>
          <a:insideV>
            <a:ln w="12700" cap="flat">
              <a:solidFill>
                <a:srgbClr val="FFFFFF"/>
              </a:solidFill>
              <a:prstDash val="solid"/>
              <a:bevel/>
            </a:ln>
          </a:insideV>
        </a:tcBdr>
        <a:fill>
          <a:solidFill>
            <a:srgbClr val="2E2EB9"/>
          </a:solidFill>
        </a:fill>
      </a:tcStyle>
    </a:firstCol>
    <a:lastRow>
      <a:tcTxStyle b="on" i="on">
        <a:fontRef idx="major">
          <a:srgbClr val="FFFFFF"/>
        </a:fontRef>
        <a:srgbClr val="FFFFFF"/>
      </a:tcTxStyle>
      <a:tcStyle>
        <a:tcBdr>
          <a:left>
            <a:ln w="12700" cap="flat">
              <a:solidFill>
                <a:srgbClr val="FFFFFF"/>
              </a:solidFill>
              <a:prstDash val="solid"/>
              <a:bevel/>
            </a:ln>
          </a:left>
          <a:right>
            <a:ln w="12700" cap="flat">
              <a:solidFill>
                <a:srgbClr val="FFFFFF"/>
              </a:solidFill>
              <a:prstDash val="solid"/>
              <a:bevel/>
            </a:ln>
          </a:right>
          <a:top>
            <a:ln w="38100" cap="flat">
              <a:solidFill>
                <a:srgbClr val="FFFFFF"/>
              </a:solidFill>
              <a:prstDash val="solid"/>
              <a:bevel/>
            </a:ln>
          </a:top>
          <a:bottom>
            <a:ln w="12700" cap="flat">
              <a:solidFill>
                <a:srgbClr val="FFFFFF"/>
              </a:solidFill>
              <a:prstDash val="solid"/>
              <a:bevel/>
            </a:ln>
          </a:bottom>
          <a:insideH>
            <a:ln w="12700" cap="flat">
              <a:solidFill>
                <a:srgbClr val="FFFFFF"/>
              </a:solidFill>
              <a:prstDash val="solid"/>
              <a:bevel/>
            </a:ln>
          </a:insideH>
          <a:insideV>
            <a:ln w="12700" cap="flat">
              <a:solidFill>
                <a:srgbClr val="FFFFFF"/>
              </a:solidFill>
              <a:prstDash val="solid"/>
              <a:bevel/>
            </a:ln>
          </a:insideV>
        </a:tcBdr>
        <a:fill>
          <a:solidFill>
            <a:srgbClr val="2E2EB9"/>
          </a:solidFill>
        </a:fill>
      </a:tcStyle>
    </a:lastRow>
    <a:firstRow>
      <a:tcTxStyle b="on" i="on">
        <a:fontRef idx="major">
          <a:srgbClr val="FFFFFF"/>
        </a:fontRef>
        <a:srgbClr val="FFFFFF"/>
      </a:tcTxStyle>
      <a:tcStyle>
        <a:tcBdr>
          <a:left>
            <a:ln w="12700" cap="flat">
              <a:solidFill>
                <a:srgbClr val="FFFFFF"/>
              </a:solidFill>
              <a:prstDash val="solid"/>
              <a:bevel/>
            </a:ln>
          </a:left>
          <a:right>
            <a:ln w="12700" cap="flat">
              <a:solidFill>
                <a:srgbClr val="FFFFFF"/>
              </a:solidFill>
              <a:prstDash val="solid"/>
              <a:bevel/>
            </a:ln>
          </a:right>
          <a:top>
            <a:ln w="12700" cap="flat">
              <a:solidFill>
                <a:srgbClr val="FFFFFF"/>
              </a:solidFill>
              <a:prstDash val="solid"/>
              <a:bevel/>
            </a:ln>
          </a:top>
          <a:bottom>
            <a:ln w="38100" cap="flat">
              <a:solidFill>
                <a:srgbClr val="FFFFFF"/>
              </a:solidFill>
              <a:prstDash val="solid"/>
              <a:bevel/>
            </a:ln>
          </a:bottom>
          <a:insideH>
            <a:ln w="12700" cap="flat">
              <a:solidFill>
                <a:srgbClr val="FFFFFF"/>
              </a:solidFill>
              <a:prstDash val="solid"/>
              <a:bevel/>
            </a:ln>
          </a:insideH>
          <a:insideV>
            <a:ln w="12700" cap="flat">
              <a:solidFill>
                <a:srgbClr val="FFFFFF"/>
              </a:solidFill>
              <a:prstDash val="solid"/>
              <a:bevel/>
            </a:ln>
          </a:insideV>
        </a:tcBdr>
        <a:fill>
          <a:solidFill>
            <a:srgbClr val="2E2EB9"/>
          </a:solidFill>
        </a:fill>
      </a:tcStyle>
    </a:firstRow>
  </a:tblStyle>
  <a:tblStyle styleId="{CF821DB8-F4EB-4A41-A1BA-3FCAFE7338EE}" styleName="">
    <a:tblBg/>
    <a:wholeTbl>
      <a:tcTxStyle b="on" i="on">
        <a:fontRef idx="major">
          <a:srgbClr val="000000"/>
        </a:fontRef>
        <a:srgbClr val="000000"/>
      </a:tcTxStyle>
      <a:tcStyle>
        <a:tcBdr>
          <a:left>
            <a:ln w="12700" cap="flat">
              <a:noFill/>
              <a:miter lim="400000"/>
            </a:ln>
          </a:left>
          <a:right>
            <a:ln w="12700" cap="flat">
              <a:noFill/>
              <a:miter lim="400000"/>
            </a:ln>
          </a:right>
          <a:top>
            <a:ln w="12700" cap="flat">
              <a:noFill/>
              <a:miter lim="400000"/>
            </a:ln>
          </a:top>
          <a:bottom>
            <a:ln w="12700" cap="flat">
              <a:noFill/>
              <a:miter lim="400000"/>
            </a:ln>
          </a:bottom>
          <a:insideH>
            <a:ln w="12700" cap="flat">
              <a:noFill/>
              <a:miter lim="400000"/>
            </a:ln>
          </a:insideH>
          <a:insideV>
            <a:ln w="12700" cap="flat">
              <a:noFill/>
              <a:miter lim="400000"/>
            </a:ln>
          </a:insideV>
        </a:tcBdr>
        <a:fill>
          <a:solidFill>
            <a:srgbClr val="E6E6E6"/>
          </a:solidFill>
        </a:fill>
      </a:tcStyle>
    </a:wholeTbl>
    <a:band2H>
      <a:tcTxStyle/>
      <a:tcStyle>
        <a:tcBdr/>
        <a:fill>
          <a:solidFill>
            <a:srgbClr val="FFFFFF"/>
          </a:solidFill>
        </a:fill>
      </a:tcStyle>
    </a:band2H>
    <a:firstCol>
      <a:tcTxStyle b="on" i="on">
        <a:fontRef idx="major">
          <a:srgbClr val="FFFFFF"/>
        </a:fontRef>
        <a:srgbClr val="FFFFFF"/>
      </a:tcTxStyle>
      <a:tcStyle>
        <a:tcBdr>
          <a:left>
            <a:ln w="12700" cap="flat">
              <a:noFill/>
              <a:miter lim="400000"/>
            </a:ln>
          </a:left>
          <a:right>
            <a:ln w="12700" cap="flat">
              <a:noFill/>
              <a:miter lim="400000"/>
            </a:ln>
          </a:right>
          <a:top>
            <a:ln w="12700" cap="flat">
              <a:noFill/>
              <a:miter lim="400000"/>
            </a:ln>
          </a:top>
          <a:bottom>
            <a:ln w="12700" cap="flat">
              <a:noFill/>
              <a:miter lim="400000"/>
            </a:ln>
          </a:bottom>
          <a:insideH>
            <a:ln w="12700" cap="flat">
              <a:noFill/>
              <a:miter lim="400000"/>
            </a:ln>
          </a:insideH>
          <a:insideV>
            <a:ln w="12700" cap="flat">
              <a:noFill/>
              <a:miter lim="400000"/>
            </a:ln>
          </a:insideV>
        </a:tcBdr>
        <a:fill>
          <a:solidFill>
            <a:srgbClr val="00CC99"/>
          </a:solidFill>
        </a:fill>
      </a:tcStyle>
    </a:firstCol>
    <a:lastRow>
      <a:tcTxStyle b="on" i="on">
        <a:fontRef idx="major">
          <a:srgbClr val="000000"/>
        </a:fontRef>
        <a:srgbClr val="000000"/>
      </a:tcTxStyle>
      <a:tcStyle>
        <a:tcBdr>
          <a:left>
            <a:ln w="12700" cap="flat">
              <a:noFill/>
              <a:miter lim="400000"/>
            </a:ln>
          </a:left>
          <a:right>
            <a:ln w="12700" cap="flat">
              <a:noFill/>
              <a:miter lim="400000"/>
            </a:ln>
          </a:right>
          <a:top>
            <a:ln w="50800" cap="flat">
              <a:solidFill>
                <a:srgbClr val="000000"/>
              </a:solidFill>
              <a:prstDash val="solid"/>
              <a:bevel/>
            </a:ln>
          </a:top>
          <a:bottom>
            <a:ln w="25400" cap="flat">
              <a:solidFill>
                <a:srgbClr val="000000"/>
              </a:solidFill>
              <a:prstDash val="solid"/>
              <a:bevel/>
            </a:ln>
          </a:bottom>
          <a:insideH>
            <a:ln w="12700" cap="flat">
              <a:noFill/>
              <a:miter lim="400000"/>
            </a:ln>
          </a:insideH>
          <a:insideV>
            <a:ln w="12700" cap="flat">
              <a:noFill/>
              <a:miter lim="400000"/>
            </a:ln>
          </a:insideV>
        </a:tcBdr>
        <a:fill>
          <a:solidFill>
            <a:srgbClr val="FFFFFF"/>
          </a:solidFill>
        </a:fill>
      </a:tcStyle>
    </a:lastRow>
    <a:firstRow>
      <a:tcTxStyle b="on" i="on">
        <a:fontRef idx="major">
          <a:srgbClr val="FFFFFF"/>
        </a:fontRef>
        <a:srgbClr val="FFFFFF"/>
      </a:tcTxStyle>
      <a:tcStyle>
        <a:tcBdr>
          <a:left>
            <a:ln w="12700" cap="flat">
              <a:noFill/>
              <a:miter lim="400000"/>
            </a:ln>
          </a:left>
          <a:right>
            <a:ln w="12700" cap="flat">
              <a:noFill/>
              <a:miter lim="400000"/>
            </a:ln>
          </a:right>
          <a:top>
            <a:ln w="25400" cap="flat">
              <a:solidFill>
                <a:srgbClr val="000000"/>
              </a:solidFill>
              <a:prstDash val="solid"/>
              <a:bevel/>
            </a:ln>
          </a:top>
          <a:bottom>
            <a:ln w="25400" cap="flat">
              <a:solidFill>
                <a:srgbClr val="000000"/>
              </a:solidFill>
              <a:prstDash val="solid"/>
              <a:bevel/>
            </a:ln>
          </a:bottom>
          <a:insideH>
            <a:ln w="12700" cap="flat">
              <a:noFill/>
              <a:miter lim="400000"/>
            </a:ln>
          </a:insideH>
          <a:insideV>
            <a:ln w="12700" cap="flat">
              <a:noFill/>
              <a:miter lim="400000"/>
            </a:ln>
          </a:insideV>
        </a:tcBdr>
        <a:fill>
          <a:solidFill>
            <a:srgbClr val="00CC99"/>
          </a:solidFill>
        </a:fill>
      </a:tcStyle>
    </a:firstRow>
  </a:tblStyle>
  <a:tblStyle styleId="{33BA23B1-9221-436E-865A-0063620EA4FD}" styleName="">
    <a:tblBg/>
    <a:wholeTbl>
      <a:tcTxStyle b="on" i="on">
        <a:fontRef idx="major">
          <a:srgbClr val="000000"/>
        </a:fontRef>
        <a:srgbClr val="000000"/>
      </a:tcTxStyle>
      <a:tcStyle>
        <a:tcBdr>
          <a:left>
            <a:ln w="12700" cap="flat">
              <a:solidFill>
                <a:srgbClr val="FFFFFF"/>
              </a:solidFill>
              <a:prstDash val="solid"/>
              <a:bevel/>
            </a:ln>
          </a:left>
          <a:right>
            <a:ln w="12700" cap="flat">
              <a:solidFill>
                <a:srgbClr val="FFFFFF"/>
              </a:solidFill>
              <a:prstDash val="solid"/>
              <a:bevel/>
            </a:ln>
          </a:right>
          <a:top>
            <a:ln w="12700" cap="flat">
              <a:solidFill>
                <a:srgbClr val="FFFFFF"/>
              </a:solidFill>
              <a:prstDash val="solid"/>
              <a:bevel/>
            </a:ln>
          </a:top>
          <a:bottom>
            <a:ln w="12700" cap="flat">
              <a:solidFill>
                <a:srgbClr val="FFFFFF"/>
              </a:solidFill>
              <a:prstDash val="solid"/>
              <a:bevel/>
            </a:ln>
          </a:bottom>
          <a:insideH>
            <a:ln w="12700" cap="flat">
              <a:solidFill>
                <a:srgbClr val="FFFFFF"/>
              </a:solidFill>
              <a:prstDash val="solid"/>
              <a:bevel/>
            </a:ln>
          </a:insideH>
          <a:insideV>
            <a:ln w="12700" cap="flat">
              <a:solidFill>
                <a:srgbClr val="FFFFFF"/>
              </a:solidFill>
              <a:prstDash val="solid"/>
              <a:bevel/>
            </a:ln>
          </a:insideV>
        </a:tcBdr>
        <a:fill>
          <a:solidFill>
            <a:srgbClr val="CACACA"/>
          </a:solidFill>
        </a:fill>
      </a:tcStyle>
    </a:wholeTbl>
    <a:band2H>
      <a:tcTxStyle/>
      <a:tcStyle>
        <a:tcBdr/>
        <a:fill>
          <a:solidFill>
            <a:srgbClr val="E6E6E6"/>
          </a:solidFill>
        </a:fill>
      </a:tcStyle>
    </a:band2H>
    <a:firstCol>
      <a:tcTxStyle b="on" i="on">
        <a:fontRef idx="major">
          <a:srgbClr val="FFFFFF"/>
        </a:fontRef>
        <a:srgbClr val="FFFFFF"/>
      </a:tcTxStyle>
      <a:tcStyle>
        <a:tcBdr>
          <a:left>
            <a:ln w="12700" cap="flat">
              <a:solidFill>
                <a:srgbClr val="FFFFFF"/>
              </a:solidFill>
              <a:prstDash val="solid"/>
              <a:bevel/>
            </a:ln>
          </a:left>
          <a:right>
            <a:ln w="12700" cap="flat">
              <a:solidFill>
                <a:srgbClr val="FFFFFF"/>
              </a:solidFill>
              <a:prstDash val="solid"/>
              <a:bevel/>
            </a:ln>
          </a:right>
          <a:top>
            <a:ln w="12700" cap="flat">
              <a:solidFill>
                <a:srgbClr val="FFFFFF"/>
              </a:solidFill>
              <a:prstDash val="solid"/>
              <a:bevel/>
            </a:ln>
          </a:top>
          <a:bottom>
            <a:ln w="12700" cap="flat">
              <a:solidFill>
                <a:srgbClr val="FFFFFF"/>
              </a:solidFill>
              <a:prstDash val="solid"/>
              <a:bevel/>
            </a:ln>
          </a:bottom>
          <a:insideH>
            <a:ln w="12700" cap="flat">
              <a:solidFill>
                <a:srgbClr val="FFFFFF"/>
              </a:solidFill>
              <a:prstDash val="solid"/>
              <a:bevel/>
            </a:ln>
          </a:insideH>
          <a:insideV>
            <a:ln w="12700" cap="flat">
              <a:solidFill>
                <a:srgbClr val="FFFFFF"/>
              </a:solidFill>
              <a:prstDash val="solid"/>
              <a:bevel/>
            </a:ln>
          </a:insideV>
        </a:tcBdr>
        <a:fill>
          <a:solidFill/>
        </a:fill>
      </a:tcStyle>
    </a:firstCol>
    <a:lastRow>
      <a:tcTxStyle b="on" i="on">
        <a:fontRef idx="major">
          <a:srgbClr val="FFFFFF"/>
        </a:fontRef>
        <a:srgbClr val="FFFFFF"/>
      </a:tcTxStyle>
      <a:tcStyle>
        <a:tcBdr>
          <a:left>
            <a:ln w="12700" cap="flat">
              <a:solidFill>
                <a:srgbClr val="FFFFFF"/>
              </a:solidFill>
              <a:prstDash val="solid"/>
              <a:bevel/>
            </a:ln>
          </a:left>
          <a:right>
            <a:ln w="12700" cap="flat">
              <a:solidFill>
                <a:srgbClr val="FFFFFF"/>
              </a:solidFill>
              <a:prstDash val="solid"/>
              <a:bevel/>
            </a:ln>
          </a:right>
          <a:top>
            <a:ln w="38100" cap="flat">
              <a:solidFill>
                <a:srgbClr val="FFFFFF"/>
              </a:solidFill>
              <a:prstDash val="solid"/>
              <a:bevel/>
            </a:ln>
          </a:top>
          <a:bottom>
            <a:ln w="12700" cap="flat">
              <a:solidFill>
                <a:srgbClr val="FFFFFF"/>
              </a:solidFill>
              <a:prstDash val="solid"/>
              <a:bevel/>
            </a:ln>
          </a:bottom>
          <a:insideH>
            <a:ln w="12700" cap="flat">
              <a:solidFill>
                <a:srgbClr val="FFFFFF"/>
              </a:solidFill>
              <a:prstDash val="solid"/>
              <a:bevel/>
            </a:ln>
          </a:insideH>
          <a:insideV>
            <a:ln w="12700" cap="flat">
              <a:solidFill>
                <a:srgbClr val="FFFFFF"/>
              </a:solidFill>
              <a:prstDash val="solid"/>
              <a:bevel/>
            </a:ln>
          </a:insideV>
        </a:tcBdr>
        <a:fill>
          <a:solidFill/>
        </a:fill>
      </a:tcStyle>
    </a:lastRow>
    <a:firstRow>
      <a:tcTxStyle b="on" i="on">
        <a:fontRef idx="major">
          <a:srgbClr val="FFFFFF"/>
        </a:fontRef>
        <a:srgbClr val="FFFFFF"/>
      </a:tcTxStyle>
      <a:tcStyle>
        <a:tcBdr>
          <a:left>
            <a:ln w="12700" cap="flat">
              <a:solidFill>
                <a:srgbClr val="FFFFFF"/>
              </a:solidFill>
              <a:prstDash val="solid"/>
              <a:bevel/>
            </a:ln>
          </a:left>
          <a:right>
            <a:ln w="12700" cap="flat">
              <a:solidFill>
                <a:srgbClr val="FFFFFF"/>
              </a:solidFill>
              <a:prstDash val="solid"/>
              <a:bevel/>
            </a:ln>
          </a:right>
          <a:top>
            <a:ln w="12700" cap="flat">
              <a:solidFill>
                <a:srgbClr val="FFFFFF"/>
              </a:solidFill>
              <a:prstDash val="solid"/>
              <a:bevel/>
            </a:ln>
          </a:top>
          <a:bottom>
            <a:ln w="38100" cap="flat">
              <a:solidFill>
                <a:srgbClr val="FFFFFF"/>
              </a:solidFill>
              <a:prstDash val="solid"/>
              <a:bevel/>
            </a:ln>
          </a:bottom>
          <a:insideH>
            <a:ln w="12700" cap="flat">
              <a:solidFill>
                <a:srgbClr val="FFFFFF"/>
              </a:solidFill>
              <a:prstDash val="solid"/>
              <a:bevel/>
            </a:ln>
          </a:insideH>
          <a:insideV>
            <a:ln w="12700" cap="flat">
              <a:solidFill>
                <a:srgbClr val="FFFFFF"/>
              </a:solidFill>
              <a:prstDash val="solid"/>
              <a:bevel/>
            </a:ln>
          </a:insideV>
        </a:tcBdr>
        <a:fill>
          <a:solidFill/>
        </a:fill>
      </a:tcStyle>
    </a:firstRow>
  </a:tblStyle>
  <a:tblStyle styleId="{2708684C-4D16-4618-839F-0558EEFCDFE6}" styleName="">
    <a:tblBg/>
    <a:wholeTbl>
      <a:tcTxStyle b="on" i="on">
        <a:fontRef idx="major">
          <a:srgbClr val="000000"/>
        </a:fontRef>
        <a:srgbClr val="000000"/>
      </a:tcTxStyle>
      <a:tcStyle>
        <a:tcBdr>
          <a:left>
            <a:ln w="12700" cap="flat">
              <a:solidFill>
                <a:srgbClr val="000000"/>
              </a:solidFill>
              <a:prstDash val="solid"/>
              <a:bevel/>
            </a:ln>
          </a:left>
          <a:right>
            <a:ln w="12700" cap="flat">
              <a:solidFill>
                <a:srgbClr val="000000"/>
              </a:solidFill>
              <a:prstDash val="solid"/>
              <a:bevel/>
            </a:ln>
          </a:right>
          <a:top>
            <a:ln w="12700" cap="flat">
              <a:solidFill>
                <a:srgbClr val="000000"/>
              </a:solidFill>
              <a:prstDash val="solid"/>
              <a:bevel/>
            </a:ln>
          </a:top>
          <a:bottom>
            <a:ln w="12700" cap="flat">
              <a:solidFill>
                <a:srgbClr val="000000"/>
              </a:solidFill>
              <a:prstDash val="solid"/>
              <a:bevel/>
            </a:ln>
          </a:bottom>
          <a:insideH>
            <a:ln w="12700" cap="flat">
              <a:solidFill>
                <a:srgbClr val="000000"/>
              </a:solidFill>
              <a:prstDash val="solid"/>
              <a:bevel/>
            </a:ln>
          </a:insideH>
          <a:insideV>
            <a:ln w="12700" cap="flat">
              <a:solidFill>
                <a:srgbClr val="000000"/>
              </a:solidFill>
              <a:prstDash val="solid"/>
              <a:bevel/>
            </a:ln>
          </a:insideV>
        </a:tcBdr>
        <a:fill>
          <a:solidFill>
            <a:srgbClr val="000000">
              <a:alpha val="20000"/>
            </a:srgbClr>
          </a:solidFill>
        </a:fill>
      </a:tcStyle>
    </a:wholeTbl>
    <a:band2H>
      <a:tcTxStyle/>
      <a:tcStyle>
        <a:tcBdr/>
        <a:fill>
          <a:solidFill>
            <a:srgbClr val="FFFFFF"/>
          </a:solidFill>
        </a:fill>
      </a:tcStyle>
    </a:band2H>
    <a:firstCol>
      <a:tcTxStyle b="on" i="on">
        <a:fontRef idx="major">
          <a:srgbClr val="000000"/>
        </a:fontRef>
        <a:srgbClr val="000000"/>
      </a:tcTxStyle>
      <a:tcStyle>
        <a:tcBdr>
          <a:left>
            <a:ln w="12700" cap="flat">
              <a:solidFill>
                <a:srgbClr val="000000"/>
              </a:solidFill>
              <a:prstDash val="solid"/>
              <a:bevel/>
            </a:ln>
          </a:left>
          <a:right>
            <a:ln w="12700" cap="flat">
              <a:solidFill>
                <a:srgbClr val="000000"/>
              </a:solidFill>
              <a:prstDash val="solid"/>
              <a:bevel/>
            </a:ln>
          </a:right>
          <a:top>
            <a:ln w="12700" cap="flat">
              <a:solidFill>
                <a:srgbClr val="000000"/>
              </a:solidFill>
              <a:prstDash val="solid"/>
              <a:bevel/>
            </a:ln>
          </a:top>
          <a:bottom>
            <a:ln w="12700" cap="flat">
              <a:solidFill>
                <a:srgbClr val="000000"/>
              </a:solidFill>
              <a:prstDash val="solid"/>
              <a:bevel/>
            </a:ln>
          </a:bottom>
          <a:insideH>
            <a:ln w="12700" cap="flat">
              <a:solidFill>
                <a:srgbClr val="000000"/>
              </a:solidFill>
              <a:prstDash val="solid"/>
              <a:bevel/>
            </a:ln>
          </a:insideH>
          <a:insideV>
            <a:ln w="12700" cap="flat">
              <a:solidFill>
                <a:srgbClr val="000000"/>
              </a:solidFill>
              <a:prstDash val="solid"/>
              <a:bevel/>
            </a:ln>
          </a:insideV>
        </a:tcBdr>
        <a:fill>
          <a:solidFill>
            <a:srgbClr val="000000">
              <a:alpha val="20000"/>
            </a:srgbClr>
          </a:solidFill>
        </a:fill>
      </a:tcStyle>
    </a:firstCol>
    <a:lastRow>
      <a:tcTxStyle b="on" i="on">
        <a:fontRef idx="major">
          <a:srgbClr val="000000"/>
        </a:fontRef>
        <a:srgbClr val="000000"/>
      </a:tcTxStyle>
      <a:tcStyle>
        <a:tcBdr>
          <a:left>
            <a:ln w="12700" cap="flat">
              <a:solidFill>
                <a:srgbClr val="000000"/>
              </a:solidFill>
              <a:prstDash val="solid"/>
              <a:bevel/>
            </a:ln>
          </a:left>
          <a:right>
            <a:ln w="12700" cap="flat">
              <a:solidFill>
                <a:srgbClr val="000000"/>
              </a:solidFill>
              <a:prstDash val="solid"/>
              <a:bevel/>
            </a:ln>
          </a:right>
          <a:top>
            <a:ln w="50800" cap="flat">
              <a:solidFill>
                <a:srgbClr val="000000"/>
              </a:solidFill>
              <a:prstDash val="solid"/>
              <a:bevel/>
            </a:ln>
          </a:top>
          <a:bottom>
            <a:ln w="12700" cap="flat">
              <a:solidFill>
                <a:srgbClr val="000000"/>
              </a:solidFill>
              <a:prstDash val="solid"/>
              <a:bevel/>
            </a:ln>
          </a:bottom>
          <a:insideH>
            <a:ln w="12700" cap="flat">
              <a:solidFill>
                <a:srgbClr val="000000"/>
              </a:solidFill>
              <a:prstDash val="solid"/>
              <a:bevel/>
            </a:ln>
          </a:insideH>
          <a:insideV>
            <a:ln w="12700" cap="flat">
              <a:solidFill>
                <a:srgbClr val="000000"/>
              </a:solidFill>
              <a:prstDash val="solid"/>
              <a:bevel/>
            </a:ln>
          </a:insideV>
        </a:tcBdr>
        <a:fill>
          <a:noFill/>
        </a:fill>
      </a:tcStyle>
    </a:lastRow>
    <a:firstRow>
      <a:tcTxStyle b="on" i="on">
        <a:fontRef idx="major">
          <a:srgbClr val="000000"/>
        </a:fontRef>
        <a:srgbClr val="000000"/>
      </a:tcTxStyle>
      <a:tcStyle>
        <a:tcBdr>
          <a:left>
            <a:ln w="12700" cap="flat">
              <a:solidFill>
                <a:srgbClr val="000000"/>
              </a:solidFill>
              <a:prstDash val="solid"/>
              <a:bevel/>
            </a:ln>
          </a:left>
          <a:right>
            <a:ln w="12700" cap="flat">
              <a:solidFill>
                <a:srgbClr val="000000"/>
              </a:solidFill>
              <a:prstDash val="solid"/>
              <a:bevel/>
            </a:ln>
          </a:right>
          <a:top>
            <a:ln w="12700" cap="flat">
              <a:solidFill>
                <a:srgbClr val="000000"/>
              </a:solidFill>
              <a:prstDash val="solid"/>
              <a:bevel/>
            </a:ln>
          </a:top>
          <a:bottom>
            <a:ln w="25400" cap="flat">
              <a:solidFill>
                <a:srgbClr val="000000"/>
              </a:solidFill>
              <a:prstDash val="solid"/>
              <a:bevel/>
            </a:ln>
          </a:bottom>
          <a:insideH>
            <a:ln w="12700" cap="flat">
              <a:solidFill>
                <a:srgbClr val="000000"/>
              </a:solidFill>
              <a:prstDash val="solid"/>
              <a:bevel/>
            </a:ln>
          </a:insideH>
          <a:insideV>
            <a:ln w="12700" cap="flat">
              <a:solidFill>
                <a:srgbClr val="000000"/>
              </a:solidFill>
              <a:prstDash val="solid"/>
              <a:bevel/>
            </a:ln>
          </a:insideV>
        </a:tcBdr>
        <a:fill>
          <a:no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snapToGrid="0" snapToObjects="1">
      <p:cViewPr varScale="1">
        <p:scale>
          <a:sx n="76" d="100"/>
          <a:sy n="76" d="100"/>
        </p:scale>
        <p:origin x="-1496" y="-112"/>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3" Type="http://schemas.openxmlformats.org/officeDocument/2006/relationships/slide" Target="slides/slide2.xml"/><Relationship Id="rId4" Type="http://schemas.openxmlformats.org/officeDocument/2006/relationships/slide" Target="slides/slide3.xml"/><Relationship Id="rId5" Type="http://schemas.openxmlformats.org/officeDocument/2006/relationships/notesMaster" Target="notesMasters/notesMaster1.xml"/><Relationship Id="rId6" Type="http://schemas.openxmlformats.org/officeDocument/2006/relationships/printerSettings" Target="printerSettings/printerSettings1.bin"/><Relationship Id="rId7" Type="http://schemas.openxmlformats.org/officeDocument/2006/relationships/presProps" Target="presProps.xml"/><Relationship Id="rId8" Type="http://schemas.openxmlformats.org/officeDocument/2006/relationships/viewProps" Target="viewProps.xml"/><Relationship Id="rId9" Type="http://schemas.openxmlformats.org/officeDocument/2006/relationships/theme" Target="theme/theme1.xml"/><Relationship Id="rId10" Type="http://schemas.openxmlformats.org/officeDocument/2006/relationships/tableStyles" Target="tableStyles.xml"/><Relationship Id="rId1" Type="http://schemas.openxmlformats.org/officeDocument/2006/relationships/slideMaster" Target="slideMasters/slideMaster1.xml"/><Relationship Id="rId2" Type="http://schemas.openxmlformats.org/officeDocument/2006/relationships/slide" Target="slides/slid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9" name="Shape 9"/>
          <p:cNvSpPr>
            <a:spLocks noGrp="1" noRot="1" noChangeAspect="1"/>
          </p:cNvSpPr>
          <p:nvPr>
            <p:ph type="sldImg"/>
          </p:nvPr>
        </p:nvSpPr>
        <p:spPr>
          <a:xfrm>
            <a:off x="1143000" y="685800"/>
            <a:ext cx="4572000" cy="3429000"/>
          </a:xfrm>
          <a:prstGeom prst="rect">
            <a:avLst/>
          </a:prstGeom>
        </p:spPr>
        <p:txBody>
          <a:bodyPr/>
          <a:lstStyle/>
          <a:p>
            <a:pPr lvl="0"/>
            <a:endParaRPr/>
          </a:p>
        </p:txBody>
      </p:sp>
      <p:sp>
        <p:nvSpPr>
          <p:cNvPr id="10" name="Shape 10"/>
          <p:cNvSpPr>
            <a:spLocks noGrp="1"/>
          </p:cNvSpPr>
          <p:nvPr>
            <p:ph type="body" sz="quarter" idx="1"/>
          </p:nvPr>
        </p:nvSpPr>
        <p:spPr>
          <a:xfrm>
            <a:off x="914400" y="4343400"/>
            <a:ext cx="5029200" cy="4114800"/>
          </a:xfrm>
          <a:prstGeom prst="rect">
            <a:avLst/>
          </a:prstGeom>
        </p:spPr>
        <p:txBody>
          <a:bodyPr/>
          <a:lstStyle/>
          <a:p>
            <a:pPr lvl="0"/>
            <a:endParaRPr/>
          </a:p>
        </p:txBody>
      </p:sp>
    </p:spTree>
    <p:extLst>
      <p:ext uri="{BB962C8B-B14F-4D97-AF65-F5344CB8AC3E}">
        <p14:creationId xmlns:p14="http://schemas.microsoft.com/office/powerpoint/2010/main" val="1651300481"/>
      </p:ext>
    </p:extLst>
  </p:cSld>
  <p:clrMap bg1="lt1" tx1="dk1" bg2="lt2" tx2="dk2" accent1="accent1" accent2="accent2" accent3="accent3" accent4="accent4" accent5="accent5" accent6="accent6" hlink="hlink" folHlink="folHlink"/>
  <p:notesStyle>
    <a:lvl1pPr defTabSz="457200">
      <a:lnSpc>
        <a:spcPct val="117999"/>
      </a:lnSpc>
      <a:defRPr sz="2200">
        <a:latin typeface="+mn-lt"/>
        <a:ea typeface="+mn-ea"/>
        <a:cs typeface="+mn-cs"/>
        <a:sym typeface="Helvetica Neue"/>
      </a:defRPr>
    </a:lvl1pPr>
    <a:lvl2pPr indent="228600" defTabSz="457200">
      <a:lnSpc>
        <a:spcPct val="117999"/>
      </a:lnSpc>
      <a:defRPr sz="2200">
        <a:latin typeface="+mn-lt"/>
        <a:ea typeface="+mn-ea"/>
        <a:cs typeface="+mn-cs"/>
        <a:sym typeface="Helvetica Neue"/>
      </a:defRPr>
    </a:lvl2pPr>
    <a:lvl3pPr indent="457200" defTabSz="457200">
      <a:lnSpc>
        <a:spcPct val="117999"/>
      </a:lnSpc>
      <a:defRPr sz="2200">
        <a:latin typeface="+mn-lt"/>
        <a:ea typeface="+mn-ea"/>
        <a:cs typeface="+mn-cs"/>
        <a:sym typeface="Helvetica Neue"/>
      </a:defRPr>
    </a:lvl3pPr>
    <a:lvl4pPr indent="685800" defTabSz="457200">
      <a:lnSpc>
        <a:spcPct val="117999"/>
      </a:lnSpc>
      <a:defRPr sz="2200">
        <a:latin typeface="+mn-lt"/>
        <a:ea typeface="+mn-ea"/>
        <a:cs typeface="+mn-cs"/>
        <a:sym typeface="Helvetica Neue"/>
      </a:defRPr>
    </a:lvl4pPr>
    <a:lvl5pPr indent="914400" defTabSz="457200">
      <a:lnSpc>
        <a:spcPct val="117999"/>
      </a:lnSpc>
      <a:defRPr sz="2200">
        <a:latin typeface="+mn-lt"/>
        <a:ea typeface="+mn-ea"/>
        <a:cs typeface="+mn-cs"/>
        <a:sym typeface="Helvetica Neue"/>
      </a:defRPr>
    </a:lvl5pPr>
    <a:lvl6pPr indent="1143000" defTabSz="457200">
      <a:lnSpc>
        <a:spcPct val="117999"/>
      </a:lnSpc>
      <a:defRPr sz="2200">
        <a:latin typeface="+mn-lt"/>
        <a:ea typeface="+mn-ea"/>
        <a:cs typeface="+mn-cs"/>
        <a:sym typeface="Helvetica Neue"/>
      </a:defRPr>
    </a:lvl6pPr>
    <a:lvl7pPr indent="1371600" defTabSz="457200">
      <a:lnSpc>
        <a:spcPct val="117999"/>
      </a:lnSpc>
      <a:defRPr sz="2200">
        <a:latin typeface="+mn-lt"/>
        <a:ea typeface="+mn-ea"/>
        <a:cs typeface="+mn-cs"/>
        <a:sym typeface="Helvetica Neue"/>
      </a:defRPr>
    </a:lvl7pPr>
    <a:lvl8pPr indent="1600200" defTabSz="457200">
      <a:lnSpc>
        <a:spcPct val="117999"/>
      </a:lnSpc>
      <a:defRPr sz="2200">
        <a:latin typeface="+mn-lt"/>
        <a:ea typeface="+mn-ea"/>
        <a:cs typeface="+mn-cs"/>
        <a:sym typeface="Helvetica Neue"/>
      </a:defRPr>
    </a:lvl8pPr>
    <a:lvl9pPr indent="1828800" defTabSz="457200">
      <a:lnSpc>
        <a:spcPct val="117999"/>
      </a:lnSpc>
      <a:defRPr sz="2200">
        <a:latin typeface="+mn-lt"/>
        <a:ea typeface="+mn-ea"/>
        <a:cs typeface="+mn-cs"/>
        <a:sym typeface="Helvetica Neue"/>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x">
  <p:cSld name="Default">
    <p:spTree>
      <p:nvGrpSpPr>
        <p:cNvPr id="1" name=""/>
        <p:cNvGrpSpPr/>
        <p:nvPr/>
      </p:nvGrpSpPr>
      <p:grpSpPr>
        <a:xfrm>
          <a:off x="0" y="0"/>
          <a:ext cx="0" cy="0"/>
          <a:chOff x="0" y="0"/>
          <a:chExt cx="0" cy="0"/>
        </a:xfrm>
      </p:grpSpPr>
      <p:sp>
        <p:nvSpPr>
          <p:cNvPr id="4" name="Shape 4"/>
          <p:cNvSpPr>
            <a:spLocks noGrp="1"/>
          </p:cNvSpPr>
          <p:nvPr>
            <p:ph type="sldNum" sz="quarter" idx="2"/>
          </p:nvPr>
        </p:nvSpPr>
        <p:spPr>
          <a:prstGeom prst="rect">
            <a:avLst/>
          </a:prstGeom>
        </p:spPr>
        <p:txBody>
          <a:bodyPr lIns="45718" tIns="45718" rIns="45718" bIns="45718"/>
          <a:lstStyle/>
          <a:p>
            <a:pPr lvl="0"/>
            <a:fld id="{86CB4B4D-7CA3-9044-876B-883B54F8677D}" type="slidenum">
              <a:t>‹#›</a:t>
            </a:fld>
            <a:endParaRPr/>
          </a:p>
        </p:txBody>
      </p:sp>
    </p:spTree>
  </p:cSld>
  <p:clrMapOvr>
    <a:masterClrMapping/>
  </p:clrMapOvr>
  <p:transition xmlns:p14="http://schemas.microsoft.com/office/powerpoint/2010/main" spd="med"/>
</p:sldLayout>
</file>

<file path=ppt/slideLayouts/slideLayout2.xml><?xml version="1.0" encoding="utf-8"?>
<p:sldLayout xmlns:a="http://schemas.openxmlformats.org/drawingml/2006/main" xmlns:r="http://schemas.openxmlformats.org/officeDocument/2006/relationships" xmlns:p="http://schemas.openxmlformats.org/presentationml/2006/main" type="tx">
  <p:cSld name="Default">
    <p:spTree>
      <p:nvGrpSpPr>
        <p:cNvPr id="1" name=""/>
        <p:cNvGrpSpPr/>
        <p:nvPr/>
      </p:nvGrpSpPr>
      <p:grpSpPr>
        <a:xfrm>
          <a:off x="0" y="0"/>
          <a:ext cx="0" cy="0"/>
          <a:chOff x="0" y="0"/>
          <a:chExt cx="0" cy="0"/>
        </a:xfrm>
      </p:grpSpPr>
      <p:sp>
        <p:nvSpPr>
          <p:cNvPr id="8" name="Shape 8"/>
          <p:cNvSpPr>
            <a:spLocks noGrp="1"/>
          </p:cNvSpPr>
          <p:nvPr>
            <p:ph type="sldNum" sz="quarter" idx="2"/>
          </p:nvPr>
        </p:nvSpPr>
        <p:spPr>
          <a:xfrm>
            <a:off x="7391400" y="6400800"/>
            <a:ext cx="1676400" cy="421390"/>
          </a:xfrm>
          <a:prstGeom prst="rect">
            <a:avLst/>
          </a:prstGeom>
        </p:spPr>
        <p:txBody>
          <a:bodyPr/>
          <a:lstStyle/>
          <a:p>
            <a:pPr lvl="0"/>
            <a:fld id="{86CB4B4D-7CA3-9044-876B-883B54F8677D}" type="slidenum">
              <a:t>‹#›</a:t>
            </a:fld>
            <a:endParaRPr/>
          </a:p>
        </p:txBody>
      </p:sp>
    </p:spTree>
  </p:cSld>
  <p:clrMapOvr>
    <a:masterClrMapping/>
  </p:clrMapOvr>
  <p:transition xmlns:p14="http://schemas.microsoft.com/office/powerpoint/2010/main" spd="med"/>
</p:sldLayout>
</file>

<file path=ppt/slideMasters/_rels/slideMaster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 name="Shape 2"/>
          <p:cNvSpPr>
            <a:spLocks noGrp="1"/>
          </p:cNvSpPr>
          <p:nvPr>
            <p:ph type="sldNum" sz="quarter" idx="2"/>
          </p:nvPr>
        </p:nvSpPr>
        <p:spPr>
          <a:xfrm>
            <a:off x="7010400" y="6400800"/>
            <a:ext cx="1905000" cy="421390"/>
          </a:xfrm>
          <a:prstGeom prst="rect">
            <a:avLst/>
          </a:prstGeom>
          <a:ln w="12700">
            <a:miter lim="400000"/>
          </a:ln>
        </p:spPr>
        <p:txBody>
          <a:bodyPr lIns="0" tIns="0" rIns="0" bIns="0">
            <a:spAutoFit/>
          </a:bodyPr>
          <a:lstStyle>
            <a:lvl1pPr>
              <a:defRPr>
                <a:latin typeface="Times New Roman"/>
                <a:ea typeface="Times New Roman"/>
                <a:cs typeface="Times New Roman"/>
                <a:sym typeface="Times New Roman"/>
              </a:defRPr>
            </a:lvl1pPr>
          </a:lstStyle>
          <a:p>
            <a:pPr lvl="0"/>
            <a:fld id="{86CB4B4D-7CA3-9044-876B-883B54F8677D}" type="slidenum">
              <a:t>‹#›</a:t>
            </a:fld>
            <a:endParaRPr/>
          </a:p>
        </p:txBody>
      </p:sp>
    </p:spTree>
  </p:cSld>
  <p:clrMap bg1="lt1" tx1="dk1" bg2="lt2" tx2="dk2" accent1="accent1" accent2="accent2" accent3="accent3" accent4="accent4" accent5="accent5" accent6="accent6" hlink="hlink" folHlink="folHlink"/>
  <p:sldLayoutIdLst>
    <p:sldLayoutId id="2147483649" r:id="rId1"/>
    <p:sldLayoutId id="2147483651" r:id="rId2"/>
  </p:sldLayoutIdLst>
  <p:transition xmlns:p14="http://schemas.microsoft.com/office/powerpoint/2010/main" spd="med"/>
  <p:txStyles>
    <p:titleStyle>
      <a:lvl1pPr algn="ctr">
        <a:defRPr sz="4400">
          <a:latin typeface="Times New Roman"/>
          <a:ea typeface="Times New Roman"/>
          <a:cs typeface="Times New Roman"/>
          <a:sym typeface="Times New Roman"/>
        </a:defRPr>
      </a:lvl1pPr>
      <a:lvl2pPr algn="ctr">
        <a:defRPr sz="4400">
          <a:latin typeface="Times New Roman"/>
          <a:ea typeface="Times New Roman"/>
          <a:cs typeface="Times New Roman"/>
          <a:sym typeface="Times New Roman"/>
        </a:defRPr>
      </a:lvl2pPr>
      <a:lvl3pPr algn="ctr">
        <a:defRPr sz="4400">
          <a:latin typeface="Times New Roman"/>
          <a:ea typeface="Times New Roman"/>
          <a:cs typeface="Times New Roman"/>
          <a:sym typeface="Times New Roman"/>
        </a:defRPr>
      </a:lvl3pPr>
      <a:lvl4pPr algn="ctr">
        <a:defRPr sz="4400">
          <a:latin typeface="Times New Roman"/>
          <a:ea typeface="Times New Roman"/>
          <a:cs typeface="Times New Roman"/>
          <a:sym typeface="Times New Roman"/>
        </a:defRPr>
      </a:lvl4pPr>
      <a:lvl5pPr algn="ctr">
        <a:defRPr sz="4400">
          <a:latin typeface="Times New Roman"/>
          <a:ea typeface="Times New Roman"/>
          <a:cs typeface="Times New Roman"/>
          <a:sym typeface="Times New Roman"/>
        </a:defRPr>
      </a:lvl5pPr>
      <a:lvl6pPr indent="457200" algn="ctr">
        <a:defRPr sz="4400">
          <a:latin typeface="Times New Roman"/>
          <a:ea typeface="Times New Roman"/>
          <a:cs typeface="Times New Roman"/>
          <a:sym typeface="Times New Roman"/>
        </a:defRPr>
      </a:lvl6pPr>
      <a:lvl7pPr indent="914400" algn="ctr">
        <a:defRPr sz="4400">
          <a:latin typeface="Times New Roman"/>
          <a:ea typeface="Times New Roman"/>
          <a:cs typeface="Times New Roman"/>
          <a:sym typeface="Times New Roman"/>
        </a:defRPr>
      </a:lvl7pPr>
      <a:lvl8pPr indent="1371600" algn="ctr">
        <a:defRPr sz="4400">
          <a:latin typeface="Times New Roman"/>
          <a:ea typeface="Times New Roman"/>
          <a:cs typeface="Times New Roman"/>
          <a:sym typeface="Times New Roman"/>
        </a:defRPr>
      </a:lvl8pPr>
      <a:lvl9pPr indent="1828800" algn="ctr">
        <a:defRPr sz="4400">
          <a:latin typeface="Times New Roman"/>
          <a:ea typeface="Times New Roman"/>
          <a:cs typeface="Times New Roman"/>
          <a:sym typeface="Times New Roman"/>
        </a:defRPr>
      </a:lvl9pPr>
    </p:titleStyle>
    <p:bodyStyle>
      <a:lvl1pPr marL="342900" indent="-342900">
        <a:spcBef>
          <a:spcPts val="700"/>
        </a:spcBef>
        <a:buSzPct val="100000"/>
        <a:buChar char="»"/>
        <a:defRPr sz="3200">
          <a:latin typeface="Times New Roman"/>
          <a:ea typeface="Times New Roman"/>
          <a:cs typeface="Times New Roman"/>
          <a:sym typeface="Times New Roman"/>
        </a:defRPr>
      </a:lvl1pPr>
      <a:lvl2pPr marL="783771" indent="-326571">
        <a:spcBef>
          <a:spcPts val="700"/>
        </a:spcBef>
        <a:buSzPct val="100000"/>
        <a:buChar char="–"/>
        <a:defRPr sz="3200">
          <a:latin typeface="Times New Roman"/>
          <a:ea typeface="Times New Roman"/>
          <a:cs typeface="Times New Roman"/>
          <a:sym typeface="Times New Roman"/>
        </a:defRPr>
      </a:lvl2pPr>
      <a:lvl3pPr marL="1219200" indent="-304800">
        <a:spcBef>
          <a:spcPts val="700"/>
        </a:spcBef>
        <a:buSzPct val="100000"/>
        <a:buChar char="•"/>
        <a:defRPr sz="3200">
          <a:latin typeface="Times New Roman"/>
          <a:ea typeface="Times New Roman"/>
          <a:cs typeface="Times New Roman"/>
          <a:sym typeface="Times New Roman"/>
        </a:defRPr>
      </a:lvl3pPr>
      <a:lvl4pPr marL="1737360" indent="-365760">
        <a:spcBef>
          <a:spcPts val="700"/>
        </a:spcBef>
        <a:buSzPct val="100000"/>
        <a:buChar char="–"/>
        <a:defRPr sz="3200">
          <a:latin typeface="Times New Roman"/>
          <a:ea typeface="Times New Roman"/>
          <a:cs typeface="Times New Roman"/>
          <a:sym typeface="Times New Roman"/>
        </a:defRPr>
      </a:lvl4pPr>
      <a:lvl5pPr marL="2235200" indent="-406400">
        <a:spcBef>
          <a:spcPts val="700"/>
        </a:spcBef>
        <a:buSzPct val="100000"/>
        <a:buChar char="»"/>
        <a:defRPr sz="3200">
          <a:latin typeface="Times New Roman"/>
          <a:ea typeface="Times New Roman"/>
          <a:cs typeface="Times New Roman"/>
          <a:sym typeface="Times New Roman"/>
        </a:defRPr>
      </a:lvl5pPr>
      <a:lvl6pPr marL="2692400" indent="-406400">
        <a:spcBef>
          <a:spcPts val="700"/>
        </a:spcBef>
        <a:buSzPct val="100000"/>
        <a:buChar char="•"/>
        <a:defRPr sz="3200">
          <a:latin typeface="Times New Roman"/>
          <a:ea typeface="Times New Roman"/>
          <a:cs typeface="Times New Roman"/>
          <a:sym typeface="Times New Roman"/>
        </a:defRPr>
      </a:lvl6pPr>
      <a:lvl7pPr marL="3149600" indent="-406400">
        <a:spcBef>
          <a:spcPts val="700"/>
        </a:spcBef>
        <a:buSzPct val="100000"/>
        <a:buChar char="•"/>
        <a:defRPr sz="3200">
          <a:latin typeface="Times New Roman"/>
          <a:ea typeface="Times New Roman"/>
          <a:cs typeface="Times New Roman"/>
          <a:sym typeface="Times New Roman"/>
        </a:defRPr>
      </a:lvl7pPr>
      <a:lvl8pPr marL="3606800" indent="-406400">
        <a:spcBef>
          <a:spcPts val="700"/>
        </a:spcBef>
        <a:buSzPct val="100000"/>
        <a:buChar char="•"/>
        <a:defRPr sz="3200">
          <a:latin typeface="Times New Roman"/>
          <a:ea typeface="Times New Roman"/>
          <a:cs typeface="Times New Roman"/>
          <a:sym typeface="Times New Roman"/>
        </a:defRPr>
      </a:lvl8pPr>
      <a:lvl9pPr marL="4064000" indent="-406400">
        <a:spcBef>
          <a:spcPts val="700"/>
        </a:spcBef>
        <a:buSzPct val="100000"/>
        <a:buChar char="•"/>
        <a:defRPr sz="3200">
          <a:latin typeface="Times New Roman"/>
          <a:ea typeface="Times New Roman"/>
          <a:cs typeface="Times New Roman"/>
          <a:sym typeface="Times New Roman"/>
        </a:defRPr>
      </a:lvl9pPr>
    </p:bodyStyle>
    <p:otherStyle>
      <a:lvl1pPr>
        <a:defRPr sz="2400">
          <a:solidFill>
            <a:schemeClr val="tx1"/>
          </a:solidFill>
          <a:latin typeface="+mn-lt"/>
          <a:ea typeface="+mn-ea"/>
          <a:cs typeface="+mn-cs"/>
          <a:sym typeface="Times New Roman"/>
        </a:defRPr>
      </a:lvl1pPr>
      <a:lvl2pPr indent="457200">
        <a:defRPr sz="2400">
          <a:solidFill>
            <a:schemeClr val="tx1"/>
          </a:solidFill>
          <a:latin typeface="+mn-lt"/>
          <a:ea typeface="+mn-ea"/>
          <a:cs typeface="+mn-cs"/>
          <a:sym typeface="Times New Roman"/>
        </a:defRPr>
      </a:lvl2pPr>
      <a:lvl3pPr indent="914400">
        <a:defRPr sz="2400">
          <a:solidFill>
            <a:schemeClr val="tx1"/>
          </a:solidFill>
          <a:latin typeface="+mn-lt"/>
          <a:ea typeface="+mn-ea"/>
          <a:cs typeface="+mn-cs"/>
          <a:sym typeface="Times New Roman"/>
        </a:defRPr>
      </a:lvl3pPr>
      <a:lvl4pPr indent="1371600">
        <a:defRPr sz="2400">
          <a:solidFill>
            <a:schemeClr val="tx1"/>
          </a:solidFill>
          <a:latin typeface="+mn-lt"/>
          <a:ea typeface="+mn-ea"/>
          <a:cs typeface="+mn-cs"/>
          <a:sym typeface="Times New Roman"/>
        </a:defRPr>
      </a:lvl4pPr>
      <a:lvl5pPr indent="1828800">
        <a:defRPr sz="2400">
          <a:solidFill>
            <a:schemeClr val="tx1"/>
          </a:solidFill>
          <a:latin typeface="+mn-lt"/>
          <a:ea typeface="+mn-ea"/>
          <a:cs typeface="+mn-cs"/>
          <a:sym typeface="Times New Roman"/>
        </a:defRPr>
      </a:lvl5pPr>
      <a:lvl6pPr>
        <a:defRPr sz="2400">
          <a:solidFill>
            <a:schemeClr val="tx1"/>
          </a:solidFill>
          <a:latin typeface="+mn-lt"/>
          <a:ea typeface="+mn-ea"/>
          <a:cs typeface="+mn-cs"/>
          <a:sym typeface="Times New Roman"/>
        </a:defRPr>
      </a:lvl6pPr>
      <a:lvl7pPr>
        <a:defRPr sz="2400">
          <a:solidFill>
            <a:schemeClr val="tx1"/>
          </a:solidFill>
          <a:latin typeface="+mn-lt"/>
          <a:ea typeface="+mn-ea"/>
          <a:cs typeface="+mn-cs"/>
          <a:sym typeface="Times New Roman"/>
        </a:defRPr>
      </a:lvl7pPr>
      <a:lvl8pPr>
        <a:defRPr sz="2400">
          <a:solidFill>
            <a:schemeClr val="tx1"/>
          </a:solidFill>
          <a:latin typeface="+mn-lt"/>
          <a:ea typeface="+mn-ea"/>
          <a:cs typeface="+mn-cs"/>
          <a:sym typeface="Times New Roman"/>
        </a:defRPr>
      </a:lvl8pPr>
      <a:lvl9pPr>
        <a:defRPr sz="2400">
          <a:solidFill>
            <a:schemeClr val="tx1"/>
          </a:solidFill>
          <a:latin typeface="+mn-lt"/>
          <a:ea typeface="+mn-ea"/>
          <a:cs typeface="+mn-cs"/>
          <a:sym typeface="Times New Roman"/>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Shape 12"/>
          <p:cNvSpPr/>
          <p:nvPr/>
        </p:nvSpPr>
        <p:spPr>
          <a:xfrm>
            <a:off x="3124200" y="6400800"/>
            <a:ext cx="2895600" cy="287085"/>
          </a:xfrm>
          <a:prstGeom prst="rect">
            <a:avLst/>
          </a:prstGeom>
          <a:ln w="12700">
            <a:miter lim="400000"/>
          </a:ln>
          <a:extLst>
            <a:ext uri="{C572A759-6A51-4108-AA02-DFA0A04FC94B}">
              <ma14:wrappingTextBoxFlag xmlns:ma14="http://schemas.microsoft.com/office/mac/drawingml/2011/main" val="1"/>
            </a:ext>
          </a:extLst>
        </p:spPr>
        <p:txBody>
          <a:bodyPr lIns="45718" tIns="45718" rIns="45718" bIns="45718">
            <a:spAutoFit/>
          </a:bodyPr>
          <a:lstStyle>
            <a:lvl1pPr algn="ctr">
              <a:defRPr sz="1400">
                <a:latin typeface="Times New Roman"/>
                <a:ea typeface="Times New Roman"/>
                <a:cs typeface="Times New Roman"/>
                <a:sym typeface="Times New Roman"/>
              </a:defRPr>
            </a:lvl1pPr>
          </a:lstStyle>
          <a:p>
            <a:pPr lvl="0">
              <a:defRPr sz="1800"/>
            </a:pPr>
            <a:r>
              <a:rPr sz="1400"/>
              <a:t>GNG 1106</a:t>
            </a:r>
          </a:p>
        </p:txBody>
      </p:sp>
      <p:sp>
        <p:nvSpPr>
          <p:cNvPr id="13" name="Shape 13"/>
          <p:cNvSpPr>
            <a:spLocks noGrp="1"/>
          </p:cNvSpPr>
          <p:nvPr>
            <p:ph type="title" idx="4294967295"/>
          </p:nvPr>
        </p:nvSpPr>
        <p:spPr>
          <a:xfrm>
            <a:off x="-2" y="2514600"/>
            <a:ext cx="9144004" cy="1981200"/>
          </a:xfrm>
          <a:prstGeom prst="rect">
            <a:avLst/>
          </a:prstGeom>
          <a:ln w="12700">
            <a:miter lim="400000"/>
          </a:ln>
          <a:extLst>
            <a:ext uri="{C572A759-6A51-4108-AA02-DFA0A04FC94B}">
              <ma14:wrappingTextBoxFlag xmlns:ma14="http://schemas.microsoft.com/office/mac/drawingml/2011/main" val="1"/>
            </a:ext>
          </a:extLst>
        </p:spPr>
        <p:txBody>
          <a:bodyPr lIns="0" tIns="0" rIns="0" bIns="0" anchor="ctr">
            <a:normAutofit/>
          </a:bodyPr>
          <a:lstStyle/>
          <a:p>
            <a:pPr lvl="0" defTabSz="453450">
              <a:defRPr sz="1800"/>
            </a:pPr>
            <a:r>
              <a:rPr sz="2175" dirty="0"/>
              <a:t>Lecture </a:t>
            </a:r>
            <a:r>
              <a:rPr lang="en-CA" sz="2175" dirty="0" smtClean="0"/>
              <a:t>10</a:t>
            </a:r>
            <a:r>
              <a:rPr sz="2175" dirty="0" smtClean="0"/>
              <a:t>:</a:t>
            </a:r>
            <a:r>
              <a:rPr sz="2175" dirty="0"/>
              <a:t/>
            </a:r>
            <a:br>
              <a:rPr sz="2175" dirty="0"/>
            </a:br>
            <a:r>
              <a:rPr sz="2175" dirty="0">
                <a:solidFill>
                  <a:srgbClr val="3333CC"/>
                </a:solidFill>
              </a:rPr>
              <a:t/>
            </a:r>
            <a:br>
              <a:rPr sz="2175" dirty="0">
                <a:solidFill>
                  <a:srgbClr val="3333CC"/>
                </a:solidFill>
              </a:rPr>
            </a:br>
            <a:r>
              <a:rPr lang="en-CA" sz="3400" dirty="0" smtClean="0">
                <a:solidFill>
                  <a:srgbClr val="3333CC"/>
                </a:solidFill>
              </a:rPr>
              <a:t>Local Variables and Static Variables</a:t>
            </a:r>
            <a:r>
              <a:rPr sz="2349" dirty="0">
                <a:solidFill>
                  <a:srgbClr val="3333CC"/>
                </a:solidFill>
              </a:rPr>
              <a:t/>
            </a:r>
            <a:br>
              <a:rPr sz="2349" dirty="0">
                <a:solidFill>
                  <a:srgbClr val="3333CC"/>
                </a:solidFill>
              </a:rPr>
            </a:br>
            <a:endParaRPr sz="2349" dirty="0">
              <a:solidFill>
                <a:srgbClr val="3333CC"/>
              </a:solidFill>
            </a:endParaRPr>
          </a:p>
        </p:txBody>
      </p:sp>
    </p:spTree>
  </p:cSld>
  <p:clrMapOvr>
    <a:masterClrMapping/>
  </p:clrMapOvr>
  <p:transition xmlns:p14="http://schemas.microsoft.com/office/powerpoint/2010/main" spd="med"/>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515396" y="1387058"/>
            <a:ext cx="8182820" cy="2677652"/>
          </a:xfrm>
          <a:prstGeom prst="rect">
            <a:avLst/>
          </a:prstGeom>
          <a:noFill/>
          <a:ln w="12700" cap="flat">
            <a:noFill/>
            <a:miter lim="400000"/>
          </a:ln>
          <a:effectLst/>
        </p:spPr>
        <p:style>
          <a:lnRef idx="0">
            <a:scrgbClr r="0" g="0" b="0"/>
          </a:lnRef>
          <a:fillRef idx="0">
            <a:scrgbClr r="0" g="0" b="0"/>
          </a:fillRef>
          <a:effectRef idx="0">
            <a:scrgbClr r="0" g="0" b="0"/>
          </a:effectRef>
          <a:fontRef idx="none"/>
        </p:style>
        <p:txBody>
          <a:bodyPr rot="0" spcFirstLastPara="1" vertOverflow="overflow" horzOverflow="overflow" vert="horz" wrap="square" lIns="45718" tIns="45718" rIns="45718" bIns="45718" numCol="1" spcCol="38100" rtlCol="0" anchor="t">
            <a:spAutoFit/>
          </a:bodyPr>
          <a:lstStyle/>
          <a:p>
            <a:pPr marL="0" marR="0" indent="0" algn="l" defTabSz="914400" rtl="0" fontAlgn="auto" latinLnBrk="1" hangingPunct="0">
              <a:lnSpc>
                <a:spcPct val="100000"/>
              </a:lnSpc>
              <a:spcBef>
                <a:spcPts val="0"/>
              </a:spcBef>
              <a:spcAft>
                <a:spcPts val="0"/>
              </a:spcAft>
              <a:buClrTx/>
              <a:buSzTx/>
              <a:buFontTx/>
              <a:buNone/>
              <a:tabLst/>
            </a:pPr>
            <a:r>
              <a:rPr kumimoji="0" lang="en-US" sz="2400" b="0" i="0" u="none" strike="noStrike" cap="none" spc="0" normalizeH="0" baseline="0" dirty="0" smtClean="0">
                <a:ln>
                  <a:noFill/>
                </a:ln>
                <a:solidFill>
                  <a:srgbClr val="000000"/>
                </a:solidFill>
                <a:effectLst/>
                <a:uFillTx/>
                <a:latin typeface="+mj-lt"/>
                <a:ea typeface="+mj-ea"/>
                <a:cs typeface="+mj-cs"/>
                <a:sym typeface="Helvetica"/>
              </a:rPr>
              <a:t>A local variable</a:t>
            </a:r>
            <a:r>
              <a:rPr kumimoji="0" lang="en-US" sz="2400" b="0" i="0" u="none" strike="noStrike" cap="none" spc="0" normalizeH="0" dirty="0" smtClean="0">
                <a:ln>
                  <a:noFill/>
                </a:ln>
                <a:solidFill>
                  <a:srgbClr val="000000"/>
                </a:solidFill>
                <a:effectLst/>
                <a:uFillTx/>
                <a:latin typeface="+mj-lt"/>
                <a:ea typeface="+mj-ea"/>
                <a:cs typeface="+mj-cs"/>
                <a:sym typeface="Helvetica"/>
              </a:rPr>
              <a:t> has the following two properties:</a:t>
            </a:r>
          </a:p>
          <a:p>
            <a:pPr marL="0" marR="0" indent="0" algn="l" defTabSz="914400" rtl="0" fontAlgn="auto" latinLnBrk="1" hangingPunct="0">
              <a:lnSpc>
                <a:spcPct val="100000"/>
              </a:lnSpc>
              <a:spcBef>
                <a:spcPts val="0"/>
              </a:spcBef>
              <a:spcAft>
                <a:spcPts val="0"/>
              </a:spcAft>
              <a:buClrTx/>
              <a:buSzTx/>
              <a:buFontTx/>
              <a:buNone/>
              <a:tabLst/>
            </a:pPr>
            <a:endParaRPr kumimoji="0" lang="en-US" sz="2400" b="0" i="0" u="none" strike="noStrike" cap="none" spc="0" normalizeH="0" dirty="0" smtClean="0">
              <a:ln>
                <a:noFill/>
              </a:ln>
              <a:solidFill>
                <a:srgbClr val="000000"/>
              </a:solidFill>
              <a:effectLst/>
              <a:uFillTx/>
              <a:latin typeface="+mj-lt"/>
              <a:ea typeface="+mj-ea"/>
              <a:cs typeface="+mj-cs"/>
              <a:sym typeface="Helvetica"/>
            </a:endParaRPr>
          </a:p>
          <a:p>
            <a:pPr marL="342900" marR="0" indent="-342900" algn="l" defTabSz="914400" rtl="0" fontAlgn="auto" latinLnBrk="1" hangingPunct="0">
              <a:lnSpc>
                <a:spcPct val="100000"/>
              </a:lnSpc>
              <a:spcBef>
                <a:spcPts val="0"/>
              </a:spcBef>
              <a:spcAft>
                <a:spcPts val="0"/>
              </a:spcAft>
              <a:buClrTx/>
              <a:buSzTx/>
              <a:buFont typeface="Arial"/>
              <a:buChar char="•"/>
              <a:tabLst/>
            </a:pPr>
            <a:r>
              <a:rPr kumimoji="0" lang="en-US" sz="2400" b="0" i="0" u="none" strike="noStrike" cap="none" spc="0" normalizeH="0" baseline="0" dirty="0" smtClean="0">
                <a:ln>
                  <a:noFill/>
                </a:ln>
                <a:solidFill>
                  <a:srgbClr val="000000"/>
                </a:solidFill>
                <a:effectLst/>
                <a:uFillTx/>
                <a:latin typeface="+mj-lt"/>
                <a:ea typeface="+mj-ea"/>
                <a:cs typeface="+mj-cs"/>
                <a:sym typeface="Helvetica"/>
              </a:rPr>
              <a:t>It is only accessible from within the function in which</a:t>
            </a:r>
            <a:r>
              <a:rPr kumimoji="0" lang="en-US" sz="2400" b="0" i="0" u="none" strike="noStrike" cap="none" spc="0" normalizeH="0" dirty="0" smtClean="0">
                <a:ln>
                  <a:noFill/>
                </a:ln>
                <a:solidFill>
                  <a:srgbClr val="000000"/>
                </a:solidFill>
                <a:effectLst/>
                <a:uFillTx/>
                <a:latin typeface="+mj-lt"/>
                <a:ea typeface="+mj-ea"/>
                <a:cs typeface="+mj-cs"/>
                <a:sym typeface="Helvetica"/>
              </a:rPr>
              <a:t> it is </a:t>
            </a:r>
            <a:r>
              <a:rPr lang="en-US" dirty="0">
                <a:solidFill>
                  <a:srgbClr val="000000"/>
                </a:solidFill>
              </a:rPr>
              <a:t>d</a:t>
            </a:r>
            <a:r>
              <a:rPr kumimoji="0" lang="en-US" sz="2400" b="0" i="0" u="none" strike="noStrike" cap="none" spc="0" normalizeH="0" dirty="0" smtClean="0">
                <a:ln>
                  <a:noFill/>
                </a:ln>
                <a:solidFill>
                  <a:srgbClr val="000000"/>
                </a:solidFill>
                <a:effectLst/>
                <a:uFillTx/>
                <a:latin typeface="+mj-lt"/>
                <a:ea typeface="+mj-ea"/>
                <a:cs typeface="+mj-cs"/>
                <a:sym typeface="Helvetica"/>
              </a:rPr>
              <a:t>eclared.</a:t>
            </a:r>
          </a:p>
          <a:p>
            <a:pPr marL="342900" marR="0" indent="-342900" algn="l" defTabSz="914400" rtl="0" fontAlgn="auto" latinLnBrk="1" hangingPunct="0">
              <a:lnSpc>
                <a:spcPct val="100000"/>
              </a:lnSpc>
              <a:spcBef>
                <a:spcPts val="0"/>
              </a:spcBef>
              <a:spcAft>
                <a:spcPts val="0"/>
              </a:spcAft>
              <a:buClrTx/>
              <a:buSzTx/>
              <a:buFont typeface="Arial"/>
              <a:buChar char="•"/>
              <a:tabLst/>
            </a:pPr>
            <a:r>
              <a:rPr lang="en-US" baseline="0" dirty="0" smtClean="0">
                <a:solidFill>
                  <a:srgbClr val="000000"/>
                </a:solidFill>
              </a:rPr>
              <a:t>When</a:t>
            </a:r>
            <a:r>
              <a:rPr lang="en-US" dirty="0" smtClean="0">
                <a:solidFill>
                  <a:srgbClr val="000000"/>
                </a:solidFill>
              </a:rPr>
              <a:t> the function exits, the memory allocated for the local variable is de-allocated (namely, released to the operating system and no longer belong to the program).</a:t>
            </a:r>
          </a:p>
        </p:txBody>
      </p:sp>
      <p:sp>
        <p:nvSpPr>
          <p:cNvPr id="4" name="TextBox 3"/>
          <p:cNvSpPr txBox="1"/>
          <p:nvPr/>
        </p:nvSpPr>
        <p:spPr>
          <a:xfrm>
            <a:off x="685069" y="4729356"/>
            <a:ext cx="8091333" cy="830993"/>
          </a:xfrm>
          <a:prstGeom prst="rect">
            <a:avLst/>
          </a:prstGeom>
          <a:noFill/>
          <a:ln w="12700" cap="flat">
            <a:noFill/>
            <a:miter lim="400000"/>
          </a:ln>
          <a:effectLst/>
        </p:spPr>
        <p:style>
          <a:lnRef idx="0">
            <a:scrgbClr r="0" g="0" b="0"/>
          </a:lnRef>
          <a:fillRef idx="0">
            <a:scrgbClr r="0" g="0" b="0"/>
          </a:fillRef>
          <a:effectRef idx="0">
            <a:scrgbClr r="0" g="0" b="0"/>
          </a:effectRef>
          <a:fontRef idx="none"/>
        </p:style>
        <p:txBody>
          <a:bodyPr rot="0" spcFirstLastPara="1" vertOverflow="overflow" horzOverflow="overflow" vert="horz" wrap="square" lIns="45718" tIns="45718" rIns="45718" bIns="45718" numCol="1" spcCol="38100" rtlCol="0" anchor="t">
            <a:spAutoFit/>
          </a:bodyPr>
          <a:lstStyle/>
          <a:p>
            <a:pPr marL="0" marR="0" indent="0" algn="l" defTabSz="914400" rtl="0" fontAlgn="auto" latinLnBrk="1" hangingPunct="0">
              <a:lnSpc>
                <a:spcPct val="100000"/>
              </a:lnSpc>
              <a:spcBef>
                <a:spcPts val="0"/>
              </a:spcBef>
              <a:spcAft>
                <a:spcPts val="0"/>
              </a:spcAft>
              <a:buClrTx/>
              <a:buSzTx/>
              <a:buFontTx/>
              <a:buNone/>
              <a:tabLst/>
            </a:pPr>
            <a:r>
              <a:rPr kumimoji="0" lang="en-US" sz="2400" b="0" i="0" u="none" strike="noStrike" cap="none" spc="0" normalizeH="0" baseline="0" dirty="0" smtClean="0">
                <a:ln>
                  <a:noFill/>
                </a:ln>
                <a:solidFill>
                  <a:srgbClr val="000000"/>
                </a:solidFill>
                <a:effectLst/>
                <a:uFillTx/>
                <a:latin typeface="+mj-lt"/>
                <a:ea typeface="+mj-ea"/>
                <a:cs typeface="+mj-cs"/>
                <a:sym typeface="Helvetica"/>
              </a:rPr>
              <a:t>Example: the</a:t>
            </a:r>
            <a:r>
              <a:rPr kumimoji="0" lang="en-US" sz="2400" b="0" i="0" u="none" strike="noStrike" cap="none" spc="0" normalizeH="0" dirty="0" smtClean="0">
                <a:ln>
                  <a:noFill/>
                </a:ln>
                <a:solidFill>
                  <a:srgbClr val="000000"/>
                </a:solidFill>
                <a:effectLst/>
                <a:uFillTx/>
                <a:latin typeface="+mj-lt"/>
                <a:ea typeface="+mj-ea"/>
                <a:cs typeface="+mj-cs"/>
                <a:sym typeface="Helvetica"/>
              </a:rPr>
              <a:t> classic WRONG function that tries to swap its two input values</a:t>
            </a:r>
            <a:endParaRPr kumimoji="0" lang="en-US" sz="2400" b="0" i="0" u="none" strike="noStrike" cap="none" spc="0" normalizeH="0" baseline="0" dirty="0">
              <a:ln>
                <a:noFill/>
              </a:ln>
              <a:solidFill>
                <a:srgbClr val="000000"/>
              </a:solidFill>
              <a:effectLst/>
              <a:uFillTx/>
              <a:latin typeface="+mj-lt"/>
              <a:ea typeface="+mj-ea"/>
              <a:cs typeface="+mj-cs"/>
              <a:sym typeface="Helvetica"/>
            </a:endParaRPr>
          </a:p>
        </p:txBody>
      </p:sp>
    </p:spTree>
    <p:extLst>
      <p:ext uri="{BB962C8B-B14F-4D97-AF65-F5344CB8AC3E}">
        <p14:creationId xmlns:p14="http://schemas.microsoft.com/office/powerpoint/2010/main" val="1310207511"/>
      </p:ext>
    </p:extLst>
  </p:cSld>
  <p:clrMapOvr>
    <a:masterClrMapping/>
  </p:clrMapOvr>
  <p:transition xmlns:p14="http://schemas.microsoft.com/office/powerpoint/2010/main" spd="med"/>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601523" y="601598"/>
            <a:ext cx="8170701" cy="6924968"/>
          </a:xfrm>
          <a:prstGeom prst="rect">
            <a:avLst/>
          </a:prstGeom>
          <a:noFill/>
          <a:ln w="12700" cap="flat">
            <a:noFill/>
            <a:miter lim="400000"/>
          </a:ln>
          <a:effectLst/>
        </p:spPr>
        <p:style>
          <a:lnRef idx="0">
            <a:scrgbClr r="0" g="0" b="0"/>
          </a:lnRef>
          <a:fillRef idx="0">
            <a:scrgbClr r="0" g="0" b="0"/>
          </a:fillRef>
          <a:effectRef idx="0">
            <a:scrgbClr r="0" g="0" b="0"/>
          </a:effectRef>
          <a:fontRef idx="none"/>
        </p:style>
        <p:txBody>
          <a:bodyPr rot="0" spcFirstLastPara="1" vertOverflow="overflow" horzOverflow="overflow" vert="horz" wrap="square" lIns="45718" tIns="45718" rIns="45718" bIns="45718" numCol="1" spcCol="38100" rtlCol="0" anchor="t">
            <a:spAutoFit/>
          </a:bodyPr>
          <a:lstStyle/>
          <a:p>
            <a:pPr marL="0" marR="0" indent="0" algn="l" defTabSz="914400" rtl="0" fontAlgn="auto" latinLnBrk="1" hangingPunct="0">
              <a:lnSpc>
                <a:spcPct val="100000"/>
              </a:lnSpc>
              <a:spcBef>
                <a:spcPts val="0"/>
              </a:spcBef>
              <a:spcAft>
                <a:spcPts val="0"/>
              </a:spcAft>
              <a:buClrTx/>
              <a:buSzTx/>
              <a:buFontTx/>
              <a:buNone/>
              <a:tabLst/>
            </a:pPr>
            <a:r>
              <a:rPr kumimoji="0" lang="en-US" sz="2200" b="0" i="0" u="none" strike="noStrike" cap="none" spc="0" normalizeH="0" baseline="0" dirty="0" smtClean="0">
                <a:ln>
                  <a:noFill/>
                </a:ln>
                <a:solidFill>
                  <a:srgbClr val="000000"/>
                </a:solidFill>
                <a:effectLst/>
                <a:uFillTx/>
                <a:sym typeface="Helvetica"/>
              </a:rPr>
              <a:t>A</a:t>
            </a:r>
            <a:r>
              <a:rPr kumimoji="0" lang="en-US" sz="2200" b="0" i="0" u="none" strike="noStrike" cap="none" spc="0" normalizeH="0" dirty="0" smtClean="0">
                <a:ln>
                  <a:noFill/>
                </a:ln>
                <a:solidFill>
                  <a:srgbClr val="000000"/>
                </a:solidFill>
                <a:effectLst/>
                <a:uFillTx/>
                <a:sym typeface="Helvetica"/>
              </a:rPr>
              <a:t> static variable is a variable declared inside a function with an additional qualifier </a:t>
            </a:r>
            <a:r>
              <a:rPr kumimoji="0" lang="en-US" sz="2200" b="0" i="0" u="none" strike="noStrike" cap="none" spc="0" normalizeH="0" dirty="0" smtClean="0">
                <a:ln>
                  <a:noFill/>
                </a:ln>
                <a:solidFill>
                  <a:srgbClr val="000000"/>
                </a:solidFill>
                <a:effectLst/>
                <a:uFillTx/>
                <a:latin typeface="Courier New"/>
                <a:sym typeface="Helvetica"/>
              </a:rPr>
              <a:t>static</a:t>
            </a:r>
            <a:r>
              <a:rPr kumimoji="0" lang="en-US" sz="2200" b="0" i="0" u="none" strike="noStrike" cap="none" spc="0" normalizeH="0" dirty="0" smtClean="0">
                <a:ln>
                  <a:noFill/>
                </a:ln>
                <a:solidFill>
                  <a:srgbClr val="000000"/>
                </a:solidFill>
                <a:effectLst/>
                <a:uFillTx/>
                <a:sym typeface="Helvetica"/>
              </a:rPr>
              <a:t>. For example</a:t>
            </a:r>
            <a:endParaRPr lang="en-US" sz="2200" baseline="0" dirty="0">
              <a:solidFill>
                <a:srgbClr val="000000"/>
              </a:solidFill>
            </a:endParaRPr>
          </a:p>
          <a:p>
            <a:pPr marL="0" marR="0" indent="0" algn="l" defTabSz="914400" rtl="0" fontAlgn="auto" latinLnBrk="1" hangingPunct="0">
              <a:lnSpc>
                <a:spcPct val="100000"/>
              </a:lnSpc>
              <a:spcBef>
                <a:spcPts val="0"/>
              </a:spcBef>
              <a:spcAft>
                <a:spcPts val="0"/>
              </a:spcAft>
              <a:buClrTx/>
              <a:buSzTx/>
              <a:buFontTx/>
              <a:buNone/>
              <a:tabLst/>
            </a:pPr>
            <a:r>
              <a:rPr lang="en-US" sz="2200" dirty="0" smtClean="0">
                <a:solidFill>
                  <a:srgbClr val="000000"/>
                </a:solidFill>
                <a:latin typeface="Courier New"/>
              </a:rPr>
              <a:t>void </a:t>
            </a:r>
            <a:r>
              <a:rPr lang="en-US" sz="2200" dirty="0" err="1" smtClean="0">
                <a:solidFill>
                  <a:srgbClr val="000000"/>
                </a:solidFill>
                <a:latin typeface="Courier New"/>
              </a:rPr>
              <a:t>myFunc</a:t>
            </a:r>
            <a:r>
              <a:rPr lang="en-US" sz="2200" dirty="0" smtClean="0">
                <a:solidFill>
                  <a:srgbClr val="000000"/>
                </a:solidFill>
                <a:latin typeface="Courier New"/>
              </a:rPr>
              <a:t>(void)</a:t>
            </a:r>
          </a:p>
          <a:p>
            <a:pPr marL="0" marR="0" indent="0" algn="l" defTabSz="914400" rtl="0" fontAlgn="auto" latinLnBrk="1" hangingPunct="0">
              <a:lnSpc>
                <a:spcPct val="100000"/>
              </a:lnSpc>
              <a:spcBef>
                <a:spcPts val="0"/>
              </a:spcBef>
              <a:spcAft>
                <a:spcPts val="0"/>
              </a:spcAft>
              <a:buClrTx/>
              <a:buSzTx/>
              <a:buFontTx/>
              <a:buNone/>
              <a:tabLst/>
            </a:pPr>
            <a:r>
              <a:rPr kumimoji="0" lang="en-US" sz="2200" b="0" i="0" u="none" strike="noStrike" cap="none" spc="0" normalizeH="0" baseline="0" dirty="0" smtClean="0">
                <a:ln>
                  <a:noFill/>
                </a:ln>
                <a:solidFill>
                  <a:srgbClr val="000000"/>
                </a:solidFill>
                <a:effectLst/>
                <a:uFillTx/>
                <a:latin typeface="Courier New"/>
                <a:sym typeface="Helvetica"/>
              </a:rPr>
              <a:t>{</a:t>
            </a:r>
          </a:p>
          <a:p>
            <a:pPr marL="0" marR="0" indent="0" algn="l" defTabSz="914400" rtl="0" fontAlgn="auto" latinLnBrk="1" hangingPunct="0">
              <a:lnSpc>
                <a:spcPct val="100000"/>
              </a:lnSpc>
              <a:spcBef>
                <a:spcPts val="0"/>
              </a:spcBef>
              <a:spcAft>
                <a:spcPts val="0"/>
              </a:spcAft>
              <a:buClrTx/>
              <a:buSzTx/>
              <a:buFontTx/>
              <a:buNone/>
              <a:tabLst/>
            </a:pPr>
            <a:r>
              <a:rPr lang="en-US" sz="2200" dirty="0">
                <a:solidFill>
                  <a:srgbClr val="000000"/>
                </a:solidFill>
                <a:latin typeface="Courier New"/>
              </a:rPr>
              <a:t> </a:t>
            </a:r>
            <a:r>
              <a:rPr lang="en-US" sz="2200" dirty="0" smtClean="0">
                <a:solidFill>
                  <a:srgbClr val="000000"/>
                </a:solidFill>
                <a:latin typeface="Courier New"/>
              </a:rPr>
              <a:t>     static </a:t>
            </a:r>
            <a:r>
              <a:rPr lang="en-US" sz="2200" dirty="0" err="1" smtClean="0">
                <a:solidFill>
                  <a:srgbClr val="000000"/>
                </a:solidFill>
                <a:latin typeface="Courier New"/>
              </a:rPr>
              <a:t>int</a:t>
            </a:r>
            <a:r>
              <a:rPr lang="en-US" sz="2200" dirty="0" smtClean="0">
                <a:solidFill>
                  <a:srgbClr val="000000"/>
                </a:solidFill>
                <a:latin typeface="Courier New"/>
              </a:rPr>
              <a:t> counter=0;</a:t>
            </a:r>
          </a:p>
          <a:p>
            <a:pPr marL="0" marR="0" indent="0" algn="l" defTabSz="914400" rtl="0" fontAlgn="auto" latinLnBrk="1" hangingPunct="0">
              <a:lnSpc>
                <a:spcPct val="100000"/>
              </a:lnSpc>
              <a:spcBef>
                <a:spcPts val="0"/>
              </a:spcBef>
              <a:spcAft>
                <a:spcPts val="0"/>
              </a:spcAft>
              <a:buClrTx/>
              <a:buSzTx/>
              <a:buFontTx/>
              <a:buNone/>
              <a:tabLst/>
            </a:pPr>
            <a:r>
              <a:rPr lang="en-US" sz="2200" dirty="0">
                <a:solidFill>
                  <a:srgbClr val="000000"/>
                </a:solidFill>
                <a:latin typeface="Courier New"/>
              </a:rPr>
              <a:t> </a:t>
            </a:r>
            <a:r>
              <a:rPr lang="en-US" sz="2200" dirty="0" smtClean="0">
                <a:solidFill>
                  <a:srgbClr val="000000"/>
                </a:solidFill>
                <a:latin typeface="Courier New"/>
              </a:rPr>
              <a:t>     counter++;</a:t>
            </a:r>
          </a:p>
          <a:p>
            <a:pPr marL="0" marR="0" indent="0" algn="l" defTabSz="914400" rtl="0" fontAlgn="auto" latinLnBrk="1" hangingPunct="0">
              <a:lnSpc>
                <a:spcPct val="100000"/>
              </a:lnSpc>
              <a:spcBef>
                <a:spcPts val="0"/>
              </a:spcBef>
              <a:spcAft>
                <a:spcPts val="0"/>
              </a:spcAft>
              <a:buClrTx/>
              <a:buSzTx/>
              <a:buFontTx/>
              <a:buNone/>
              <a:tabLst/>
            </a:pPr>
            <a:r>
              <a:rPr lang="en-US" sz="2200" dirty="0">
                <a:solidFill>
                  <a:srgbClr val="000000"/>
                </a:solidFill>
                <a:latin typeface="Courier New"/>
              </a:rPr>
              <a:t> </a:t>
            </a:r>
            <a:r>
              <a:rPr lang="en-US" sz="2200" dirty="0" smtClean="0">
                <a:solidFill>
                  <a:srgbClr val="000000"/>
                </a:solidFill>
                <a:latin typeface="Courier New"/>
              </a:rPr>
              <a:t>     </a:t>
            </a:r>
            <a:r>
              <a:rPr lang="en-US" sz="2200" dirty="0" err="1" smtClean="0">
                <a:solidFill>
                  <a:srgbClr val="000000"/>
                </a:solidFill>
                <a:latin typeface="Courier New"/>
              </a:rPr>
              <a:t>printf</a:t>
            </a:r>
            <a:r>
              <a:rPr lang="en-US" sz="2200" dirty="0" smtClean="0">
                <a:solidFill>
                  <a:srgbClr val="000000"/>
                </a:solidFill>
                <a:latin typeface="Courier New"/>
              </a:rPr>
              <a:t>(“counter=%d\n”, counter);</a:t>
            </a:r>
            <a:endParaRPr lang="en-US" sz="2200" dirty="0">
              <a:solidFill>
                <a:srgbClr val="000000"/>
              </a:solidFill>
              <a:latin typeface="Courier New"/>
            </a:endParaRPr>
          </a:p>
          <a:p>
            <a:pPr marL="0" marR="0" indent="0" algn="l" defTabSz="914400" rtl="0" fontAlgn="auto" latinLnBrk="1" hangingPunct="0">
              <a:lnSpc>
                <a:spcPct val="100000"/>
              </a:lnSpc>
              <a:spcBef>
                <a:spcPts val="0"/>
              </a:spcBef>
              <a:spcAft>
                <a:spcPts val="0"/>
              </a:spcAft>
              <a:buClrTx/>
              <a:buSzTx/>
              <a:buFontTx/>
              <a:buNone/>
              <a:tabLst/>
            </a:pPr>
            <a:r>
              <a:rPr kumimoji="0" lang="en-US" sz="2200" b="0" i="0" u="none" strike="noStrike" cap="none" spc="0" normalizeH="0" baseline="0" dirty="0" smtClean="0">
                <a:ln>
                  <a:noFill/>
                </a:ln>
                <a:solidFill>
                  <a:srgbClr val="000000"/>
                </a:solidFill>
                <a:effectLst/>
                <a:uFillTx/>
                <a:latin typeface="Courier New"/>
                <a:sym typeface="Helvetica"/>
              </a:rPr>
              <a:t>}</a:t>
            </a:r>
            <a:endParaRPr lang="en-US" sz="2200" dirty="0">
              <a:solidFill>
                <a:srgbClr val="000000"/>
              </a:solidFill>
            </a:endParaRPr>
          </a:p>
          <a:p>
            <a:pPr marL="0" marR="0" indent="0" algn="l" defTabSz="914400" rtl="0" fontAlgn="auto" latinLnBrk="1" hangingPunct="0">
              <a:lnSpc>
                <a:spcPct val="100000"/>
              </a:lnSpc>
              <a:spcBef>
                <a:spcPts val="0"/>
              </a:spcBef>
              <a:spcAft>
                <a:spcPts val="0"/>
              </a:spcAft>
              <a:buClrTx/>
              <a:buSzTx/>
              <a:buFontTx/>
              <a:buNone/>
              <a:tabLst/>
            </a:pPr>
            <a:r>
              <a:rPr kumimoji="0" lang="en-US" sz="2200" b="0" i="0" u="none" strike="noStrike" cap="none" spc="0" normalizeH="0" baseline="0" dirty="0" smtClean="0">
                <a:ln>
                  <a:noFill/>
                </a:ln>
                <a:solidFill>
                  <a:srgbClr val="000000"/>
                </a:solidFill>
                <a:effectLst/>
                <a:uFillTx/>
                <a:sym typeface="Helvetica"/>
              </a:rPr>
              <a:t>A static variable has</a:t>
            </a:r>
            <a:r>
              <a:rPr kumimoji="0" lang="en-US" sz="2200" b="0" i="0" u="none" strike="noStrike" cap="none" spc="0" normalizeH="0" dirty="0" smtClean="0">
                <a:ln>
                  <a:noFill/>
                </a:ln>
                <a:solidFill>
                  <a:srgbClr val="000000"/>
                </a:solidFill>
                <a:effectLst/>
                <a:uFillTx/>
                <a:sym typeface="Helvetica"/>
              </a:rPr>
              <a:t> the following two properties.</a:t>
            </a:r>
          </a:p>
          <a:p>
            <a:pPr marL="342900" indent="-342900" algn="l" rtl="0" latinLnBrk="1" hangingPunct="0">
              <a:buFont typeface="Arial"/>
              <a:buChar char="•"/>
            </a:pPr>
            <a:r>
              <a:rPr lang="en-US" sz="2200" dirty="0">
                <a:solidFill>
                  <a:srgbClr val="000000"/>
                </a:solidFill>
              </a:rPr>
              <a:t>It is only accessible from within the function in which it is declared</a:t>
            </a:r>
            <a:r>
              <a:rPr lang="en-US" sz="2200" dirty="0" smtClean="0">
                <a:solidFill>
                  <a:srgbClr val="000000"/>
                </a:solidFill>
              </a:rPr>
              <a:t>.</a:t>
            </a:r>
          </a:p>
          <a:p>
            <a:pPr marL="342900" indent="-342900" algn="l" rtl="0" latinLnBrk="1" hangingPunct="0">
              <a:buFont typeface="Arial"/>
              <a:buChar char="•"/>
            </a:pPr>
            <a:r>
              <a:rPr lang="en-US" sz="2200" dirty="0" smtClean="0">
                <a:solidFill>
                  <a:srgbClr val="000000"/>
                </a:solidFill>
              </a:rPr>
              <a:t>The memory for the static variable is allocated when the function is called for the first time and remains available until the program exits. </a:t>
            </a:r>
          </a:p>
          <a:p>
            <a:pPr marL="342900" indent="-342900" algn="l" rtl="0" latinLnBrk="1" hangingPunct="0">
              <a:buFont typeface="Arial"/>
              <a:buChar char="•"/>
            </a:pPr>
            <a:endParaRPr lang="en-US" sz="2200" dirty="0">
              <a:solidFill>
                <a:srgbClr val="000000"/>
              </a:solidFill>
            </a:endParaRPr>
          </a:p>
          <a:p>
            <a:pPr marL="0" marR="0" indent="0" algn="l" defTabSz="914400" rtl="0" fontAlgn="auto" latinLnBrk="1" hangingPunct="0">
              <a:lnSpc>
                <a:spcPct val="100000"/>
              </a:lnSpc>
              <a:spcBef>
                <a:spcPts val="0"/>
              </a:spcBef>
              <a:spcAft>
                <a:spcPts val="0"/>
              </a:spcAft>
              <a:buClrTx/>
              <a:buSzTx/>
              <a:buFontTx/>
              <a:buNone/>
              <a:tabLst/>
            </a:pPr>
            <a:r>
              <a:rPr lang="en-US" sz="2200" dirty="0" smtClean="0">
                <a:solidFill>
                  <a:srgbClr val="000000"/>
                </a:solidFill>
              </a:rPr>
              <a:t>A static variable should always be initialized when it is declared. Except in the first calling of the function, in other calling of the function, the line declaring the static variable is skipped.</a:t>
            </a:r>
          </a:p>
          <a:p>
            <a:pPr marL="0" marR="0" indent="0" algn="l" defTabSz="914400" rtl="0" fontAlgn="auto" latinLnBrk="1" hangingPunct="0">
              <a:lnSpc>
                <a:spcPct val="100000"/>
              </a:lnSpc>
              <a:spcBef>
                <a:spcPts val="0"/>
              </a:spcBef>
              <a:spcAft>
                <a:spcPts val="0"/>
              </a:spcAft>
              <a:buClrTx/>
              <a:buSzTx/>
              <a:buFontTx/>
              <a:buNone/>
              <a:tabLst/>
            </a:pPr>
            <a:endParaRPr kumimoji="0" lang="en-US" sz="2400" b="0" i="0" u="none" strike="noStrike" cap="none" spc="0" normalizeH="0" dirty="0" smtClean="0">
              <a:ln>
                <a:noFill/>
              </a:ln>
              <a:solidFill>
                <a:srgbClr val="000000"/>
              </a:solidFill>
              <a:effectLst/>
              <a:uFillTx/>
              <a:latin typeface="+mj-lt"/>
              <a:ea typeface="+mj-ea"/>
              <a:cs typeface="+mj-cs"/>
              <a:sym typeface="Helvetica"/>
            </a:endParaRPr>
          </a:p>
          <a:p>
            <a:pPr marL="0" marR="0" indent="0" algn="l" defTabSz="914400" rtl="0" fontAlgn="auto" latinLnBrk="1" hangingPunct="0">
              <a:lnSpc>
                <a:spcPct val="100000"/>
              </a:lnSpc>
              <a:spcBef>
                <a:spcPts val="0"/>
              </a:spcBef>
              <a:spcAft>
                <a:spcPts val="0"/>
              </a:spcAft>
              <a:buClrTx/>
              <a:buSzTx/>
              <a:buFontTx/>
              <a:buNone/>
              <a:tabLst/>
            </a:pPr>
            <a:endParaRPr kumimoji="0" lang="en-US" sz="2400" b="0" i="0" u="none" strike="noStrike" cap="none" spc="0" normalizeH="0" baseline="0" dirty="0">
              <a:ln>
                <a:noFill/>
              </a:ln>
              <a:solidFill>
                <a:srgbClr val="000000"/>
              </a:solidFill>
              <a:effectLst/>
              <a:uFillTx/>
              <a:latin typeface="+mj-lt"/>
              <a:ea typeface="+mj-ea"/>
              <a:cs typeface="+mj-cs"/>
              <a:sym typeface="Helvetica"/>
            </a:endParaRPr>
          </a:p>
        </p:txBody>
      </p:sp>
    </p:spTree>
    <p:extLst>
      <p:ext uri="{BB962C8B-B14F-4D97-AF65-F5344CB8AC3E}">
        <p14:creationId xmlns:p14="http://schemas.microsoft.com/office/powerpoint/2010/main" val="2880478200"/>
      </p:ext>
    </p:extLst>
  </p:cSld>
  <p:clrMapOvr>
    <a:masterClrMapping/>
  </p:clrMapOvr>
  <p:transition xmlns:p14="http://schemas.microsoft.com/office/powerpoint/2010/main" spd="med"/>
</p:sld>
</file>

<file path=ppt/theme/theme1.xml><?xml version="1.0" encoding="utf-8"?>
<a:theme xmlns:a="http://schemas.openxmlformats.org/drawingml/2006/main" name="Default">
  <a:themeElements>
    <a:clrScheme name="Default">
      <a:dk1>
        <a:srgbClr val="000000"/>
      </a:dk1>
      <a:lt1>
        <a:srgbClr val="FFFFFF"/>
      </a:lt1>
      <a:dk2>
        <a:srgbClr val="A7A7A7"/>
      </a:dk2>
      <a:lt2>
        <a:srgbClr val="535353"/>
      </a:lt2>
      <a:accent1>
        <a:srgbClr val="00CC99"/>
      </a:accent1>
      <a:accent2>
        <a:srgbClr val="3333CC"/>
      </a:accent2>
      <a:accent3>
        <a:srgbClr val="8F8F8F"/>
      </a:accent3>
      <a:accent4>
        <a:srgbClr val="707070"/>
      </a:accent4>
      <a:accent5>
        <a:srgbClr val="AAE0C9"/>
      </a:accent5>
      <a:accent6>
        <a:srgbClr val="2E2EB9"/>
      </a:accent6>
      <a:hlink>
        <a:srgbClr val="0000FF"/>
      </a:hlink>
      <a:folHlink>
        <a:srgbClr val="FF00FF"/>
      </a:folHlink>
    </a:clrScheme>
    <a:fontScheme name="Default">
      <a:majorFont>
        <a:latin typeface="Helvetica"/>
        <a:ea typeface="Helvetica"/>
        <a:cs typeface="Helvetica"/>
      </a:majorFont>
      <a:minorFont>
        <a:latin typeface="Helvetica Neue"/>
        <a:ea typeface="Helvetica Neue"/>
        <a:cs typeface="Helvetica Neue"/>
      </a:minorFont>
    </a:fontScheme>
    <a:fmtScheme name="Default">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29999"/>
              </a:schemeClr>
            </a:gs>
            <a:gs pos="100000">
              <a:schemeClr val="phClr">
                <a:tint val="50000"/>
                <a:shade val="100000"/>
                <a:satMod val="350000"/>
              </a:schemeClr>
            </a:gs>
          </a:gsLst>
          <a:lin ang="16200000" scaled="0"/>
        </a:gradFill>
      </a:fillStyleLst>
      <a:lnStyleLst>
        <a:ln w="9525" cap="flat" cmpd="sng" algn="ctr">
          <a:solidFill>
            <a:schemeClr val="phClr">
              <a:shade val="95000"/>
              <a:satMod val="104999"/>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effectStyle>
        <a:effectStyle>
          <a:effectLst/>
        </a:effectStyle>
        <a:effectStyle>
          <a:effectLst/>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solidFill>
          <a:srgbClr val="FFFFFF"/>
        </a:solidFill>
        <a:ln w="25400" cap="flat">
          <a:solidFill>
            <a:srgbClr val="00CC99"/>
          </a:solidFill>
          <a:prstDash val="solid"/>
          <a:bevel/>
        </a:ln>
        <a:effectLst/>
      </a:spPr>
      <a:bodyPr rot="0" spcFirstLastPara="1" vertOverflow="overflow" horzOverflow="overflow" vert="horz" wrap="square" lIns="45718" tIns="45718" rIns="45718" bIns="45718" numCol="1" spcCol="38100" rtlCol="0" anchor="t">
        <a:spAutoFit/>
      </a:bodyPr>
      <a:lstStyle>
        <a:defPPr marL="0" marR="0" indent="0" algn="l" defTabSz="914400" rtl="0" fontAlgn="auto" latinLnBrk="1" hangingPunct="0">
          <a:lnSpc>
            <a:spcPct val="100000"/>
          </a:lnSpc>
          <a:spcBef>
            <a:spcPts val="0"/>
          </a:spcBef>
          <a:spcAft>
            <a:spcPts val="0"/>
          </a:spcAft>
          <a:buClrTx/>
          <a:buSzTx/>
          <a:buFontTx/>
          <a:buNone/>
          <a:tabLst/>
          <a:defRPr kumimoji="0" sz="2400" b="0" i="0" u="none" strike="noStrike" cap="none" spc="0" normalizeH="0" baseline="0">
            <a:ln>
              <a:noFill/>
            </a:ln>
            <a:solidFill>
              <a:srgbClr val="000000"/>
            </a:solidFill>
            <a:effectLst/>
            <a:uFillTx/>
            <a:latin typeface="+mj-lt"/>
            <a:ea typeface="+mj-ea"/>
            <a:cs typeface="+mj-cs"/>
            <a:sym typeface="Helvetica"/>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spDef>
    <a:lnDef>
      <a:spPr>
        <a:noFill/>
        <a:ln w="25400" cap="flat">
          <a:solidFill>
            <a:srgbClr val="00CC99"/>
          </a:solidFill>
          <a:prstDash val="solid"/>
          <a:bevel/>
        </a:ln>
        <a:effectLst/>
      </a:spPr>
      <a:bodyPr rot="0" spcFirstLastPara="1" vertOverflow="overflow" horzOverflow="overflow" vert="horz" wrap="square" lIns="91439" tIns="45719" rIns="91439" bIns="45719" numCol="1" spcCol="38100" rtlCol="0" anchor="t">
        <a:noAutofit/>
      </a:bodyPr>
      <a:lstStyle>
        <a:def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lnDef>
    <a:txDef>
      <a:spPr>
        <a:noFill/>
        <a:ln w="12700" cap="flat">
          <a:noFill/>
          <a:miter lim="400000"/>
        </a:ln>
        <a:effectLst/>
      </a:spPr>
      <a:bodyPr rot="0" spcFirstLastPara="1" vertOverflow="overflow" horzOverflow="overflow" vert="horz" wrap="square" lIns="45718" tIns="45718" rIns="45718" bIns="45718" numCol="1" spcCol="38100" rtlCol="0" anchor="t">
        <a:spAutoFit/>
      </a:bodyPr>
      <a:lstStyle>
        <a:defPPr marL="0" marR="0" indent="0" algn="l" defTabSz="914400" rtl="0" fontAlgn="auto" latinLnBrk="1" hangingPunct="0">
          <a:lnSpc>
            <a:spcPct val="100000"/>
          </a:lnSpc>
          <a:spcBef>
            <a:spcPts val="0"/>
          </a:spcBef>
          <a:spcAft>
            <a:spcPts val="0"/>
          </a:spcAft>
          <a:buClrTx/>
          <a:buSzTx/>
          <a:buFontTx/>
          <a:buNone/>
          <a:tabLst/>
          <a:defRPr kumimoji="0" sz="2400" b="0" i="0" u="none" strike="noStrike" cap="none" spc="0" normalizeH="0" baseline="0">
            <a:ln>
              <a:noFill/>
            </a:ln>
            <a:solidFill>
              <a:srgbClr val="000000"/>
            </a:solidFill>
            <a:effectLst/>
            <a:uFillTx/>
            <a:latin typeface="+mj-lt"/>
            <a:ea typeface="+mj-ea"/>
            <a:cs typeface="+mj-cs"/>
            <a:sym typeface="Helvetica"/>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txDef>
  </a:objectDefaults>
  <a:extraClrSchemeLst/>
</a:theme>
</file>

<file path=ppt/theme/theme2.xml><?xml version="1.0" encoding="utf-8"?>
<a:theme xmlns:a="http://schemas.openxmlformats.org/drawingml/2006/main" name="Default">
  <a:themeElements>
    <a:clrScheme name="Default">
      <a:dk1>
        <a:srgbClr val="000000"/>
      </a:dk1>
      <a:lt1>
        <a:srgbClr val="FFFFFF"/>
      </a:lt1>
      <a:dk2>
        <a:srgbClr val="A7A7A7"/>
      </a:dk2>
      <a:lt2>
        <a:srgbClr val="535353"/>
      </a:lt2>
      <a:accent1>
        <a:srgbClr val="00CC99"/>
      </a:accent1>
      <a:accent2>
        <a:srgbClr val="3333CC"/>
      </a:accent2>
      <a:accent3>
        <a:srgbClr val="8F8F8F"/>
      </a:accent3>
      <a:accent4>
        <a:srgbClr val="707070"/>
      </a:accent4>
      <a:accent5>
        <a:srgbClr val="AAE0C9"/>
      </a:accent5>
      <a:accent6>
        <a:srgbClr val="2E2EB9"/>
      </a:accent6>
      <a:hlink>
        <a:srgbClr val="0000FF"/>
      </a:hlink>
      <a:folHlink>
        <a:srgbClr val="FF00FF"/>
      </a:folHlink>
    </a:clrScheme>
    <a:fontScheme name="Default">
      <a:majorFont>
        <a:latin typeface="Helvetica"/>
        <a:ea typeface="Helvetica"/>
        <a:cs typeface="Helvetica"/>
      </a:majorFont>
      <a:minorFont>
        <a:latin typeface="Helvetica Neue"/>
        <a:ea typeface="Helvetica Neue"/>
        <a:cs typeface="Helvetica Neue"/>
      </a:minorFont>
    </a:fontScheme>
    <a:fmtScheme name="Default">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29999"/>
              </a:schemeClr>
            </a:gs>
            <a:gs pos="100000">
              <a:schemeClr val="phClr">
                <a:tint val="50000"/>
                <a:shade val="100000"/>
                <a:satMod val="350000"/>
              </a:schemeClr>
            </a:gs>
          </a:gsLst>
          <a:lin ang="16200000" scaled="0"/>
        </a:gradFill>
      </a:fillStyleLst>
      <a:lnStyleLst>
        <a:ln w="9525" cap="flat" cmpd="sng" algn="ctr">
          <a:solidFill>
            <a:schemeClr val="phClr">
              <a:shade val="95000"/>
              <a:satMod val="104999"/>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effectStyle>
        <a:effectStyle>
          <a:effectLst/>
        </a:effectStyle>
        <a:effectStyle>
          <a:effectLst/>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solidFill>
          <a:srgbClr val="FFFFFF"/>
        </a:solidFill>
        <a:ln w="25400" cap="flat">
          <a:solidFill>
            <a:srgbClr val="00CC99"/>
          </a:solidFill>
          <a:prstDash val="solid"/>
          <a:bevel/>
        </a:ln>
        <a:effectLst/>
      </a:spPr>
      <a:bodyPr rot="0" spcFirstLastPara="1" vertOverflow="overflow" horzOverflow="overflow" vert="horz" wrap="square" lIns="45718" tIns="45718" rIns="45718" bIns="45718" numCol="1" spcCol="38100" rtlCol="0" anchor="t">
        <a:spAutoFit/>
      </a:bodyPr>
      <a:lstStyle>
        <a:defPPr marL="0" marR="0" indent="0" algn="l" defTabSz="914400" rtl="0" fontAlgn="auto" latinLnBrk="1" hangingPunct="0">
          <a:lnSpc>
            <a:spcPct val="100000"/>
          </a:lnSpc>
          <a:spcBef>
            <a:spcPts val="0"/>
          </a:spcBef>
          <a:spcAft>
            <a:spcPts val="0"/>
          </a:spcAft>
          <a:buClrTx/>
          <a:buSzTx/>
          <a:buFontTx/>
          <a:buNone/>
          <a:tabLst/>
          <a:defRPr kumimoji="0" sz="2400" b="0" i="0" u="none" strike="noStrike" cap="none" spc="0" normalizeH="0" baseline="0">
            <a:ln>
              <a:noFill/>
            </a:ln>
            <a:solidFill>
              <a:srgbClr val="000000"/>
            </a:solidFill>
            <a:effectLst/>
            <a:uFillTx/>
            <a:latin typeface="+mj-lt"/>
            <a:ea typeface="+mj-ea"/>
            <a:cs typeface="+mj-cs"/>
            <a:sym typeface="Helvetica"/>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spDef>
    <a:lnDef>
      <a:spPr>
        <a:noFill/>
        <a:ln w="25400" cap="flat">
          <a:solidFill>
            <a:srgbClr val="00CC99"/>
          </a:solidFill>
          <a:prstDash val="solid"/>
          <a:bevel/>
        </a:ln>
        <a:effectLst/>
      </a:spPr>
      <a:bodyPr rot="0" spcFirstLastPara="1" vertOverflow="overflow" horzOverflow="overflow" vert="horz" wrap="square" lIns="91439" tIns="45719" rIns="91439" bIns="45719" numCol="1" spcCol="38100" rtlCol="0" anchor="t">
        <a:noAutofit/>
      </a:bodyPr>
      <a:lstStyle>
        <a:def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lnDef>
    <a:txDef>
      <a:spPr>
        <a:noFill/>
        <a:ln w="12700" cap="flat">
          <a:noFill/>
          <a:miter lim="400000"/>
        </a:ln>
        <a:effectLst/>
      </a:spPr>
      <a:bodyPr rot="0" spcFirstLastPara="1" vertOverflow="overflow" horzOverflow="overflow" vert="horz" wrap="square" lIns="45718" tIns="45718" rIns="45718" bIns="45718" numCol="1" spcCol="38100" rtlCol="0" anchor="t">
        <a:spAutoFit/>
      </a:bodyPr>
      <a:lstStyle>
        <a:defPPr marL="0" marR="0" indent="0" algn="l" defTabSz="914400" rtl="0" fontAlgn="auto" latinLnBrk="1" hangingPunct="0">
          <a:lnSpc>
            <a:spcPct val="100000"/>
          </a:lnSpc>
          <a:spcBef>
            <a:spcPts val="0"/>
          </a:spcBef>
          <a:spcAft>
            <a:spcPts val="0"/>
          </a:spcAft>
          <a:buClrTx/>
          <a:buSzTx/>
          <a:buFontTx/>
          <a:buNone/>
          <a:tabLst/>
          <a:defRPr kumimoji="0" sz="2400" b="0" i="0" u="none" strike="noStrike" cap="none" spc="0" normalizeH="0" baseline="0">
            <a:ln>
              <a:noFill/>
            </a:ln>
            <a:solidFill>
              <a:srgbClr val="000000"/>
            </a:solidFill>
            <a:effectLst/>
            <a:uFillTx/>
            <a:latin typeface="+mj-lt"/>
            <a:ea typeface="+mj-ea"/>
            <a:cs typeface="+mj-cs"/>
            <a:sym typeface="Helvetica"/>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txDef>
  </a:objectDefaults>
  <a:extraClrSchemeLst/>
</a:theme>
</file>

<file path=docProps/app.xml><?xml version="1.0" encoding="utf-8"?>
<Properties xmlns="http://schemas.openxmlformats.org/officeDocument/2006/extended-properties" xmlns:vt="http://schemas.openxmlformats.org/officeDocument/2006/docPropsVTypes">
  <TotalTime>391</TotalTime>
  <Words>212</Words>
  <Application>Microsoft Macintosh PowerPoint</Application>
  <PresentationFormat>On-screen Show (4:3)</PresentationFormat>
  <Paragraphs>19</Paragraphs>
  <Slides>3</Slides>
  <Notes>0</Notes>
  <HiddenSlides>0</HiddenSlides>
  <MMClips>0</MMClips>
  <ScaleCrop>false</ScaleCrop>
  <HeadingPairs>
    <vt:vector size="4" baseType="variant">
      <vt:variant>
        <vt:lpstr>Theme</vt:lpstr>
      </vt:variant>
      <vt:variant>
        <vt:i4>1</vt:i4>
      </vt:variant>
      <vt:variant>
        <vt:lpstr>Slide Titles</vt:lpstr>
      </vt:variant>
      <vt:variant>
        <vt:i4>3</vt:i4>
      </vt:variant>
    </vt:vector>
  </HeadingPairs>
  <TitlesOfParts>
    <vt:vector size="4" baseType="lpstr">
      <vt:lpstr>Default</vt:lpstr>
      <vt:lpstr>Lecture 10:  Local Variables and Static Variables </vt:lpstr>
      <vt:lpstr>PowerPoint Presentation</vt:lpstr>
      <vt:lpstr>PowerPoint Presentation</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Lecture 8:   break and continue statements, nested loops and introduction to functions </dc:title>
  <cp:lastModifiedBy>Yongyi Mao</cp:lastModifiedBy>
  <cp:revision>26</cp:revision>
  <dcterms:modified xsi:type="dcterms:W3CDTF">2015-10-13T05:28:55Z</dcterms:modified>
</cp:coreProperties>
</file>