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Override PartName="/ppt/diagrams/quickStyle1.xml" ContentType="application/vnd.openxmlformats-officedocument.drawingml.diagramStyle+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diagrams/layout1.xml" ContentType="application/vnd.openxmlformats-officedocument.drawingml.diagram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charts/chart1.xml" ContentType="application/vnd.openxmlformats-officedocument.drawingml.chart+xml"/>
  <Override PartName="/ppt/charts/chart2.xml" ContentType="application/vnd.openxmlformats-officedocument.drawingml.char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67" autoAdjust="0"/>
    <p:restoredTop sz="86441" autoAdjust="0"/>
  </p:normalViewPr>
  <p:slideViewPr>
    <p:cSldViewPr>
      <p:cViewPr varScale="1">
        <p:scale>
          <a:sx n="54" d="100"/>
          <a:sy n="54" d="100"/>
        </p:scale>
        <p:origin x="-84" y="-360"/>
      </p:cViewPr>
      <p:guideLst>
        <p:guide orient="horz" pos="2160"/>
        <p:guide pos="2880"/>
      </p:guideLst>
    </p:cSldViewPr>
  </p:slideViewPr>
  <p:outlineViewPr>
    <p:cViewPr>
      <p:scale>
        <a:sx n="33" d="100"/>
        <a:sy n="33" d="100"/>
      </p:scale>
      <p:origin x="0" y="1266"/>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Jenni\Documents\excel%20assigment.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Jenni\Documents\excel%20assigmen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n-US"/>
  <c:chart>
    <c:title>
      <c:layout>
        <c:manualLayout>
          <c:xMode val="edge"/>
          <c:yMode val="edge"/>
          <c:x val="0.32551706036745409"/>
          <c:y val="3.2407364520611395E-2"/>
        </c:manualLayout>
      </c:layout>
    </c:title>
    <c:plotArea>
      <c:layout/>
      <c:pieChart>
        <c:varyColors val="1"/>
        <c:ser>
          <c:idx val="0"/>
          <c:order val="0"/>
          <c:tx>
            <c:strRef>
              <c:f>Percentage!$C$3</c:f>
              <c:strCache>
                <c:ptCount val="1"/>
                <c:pt idx="0">
                  <c:v>Projected Budget</c:v>
                </c:pt>
              </c:strCache>
            </c:strRef>
          </c:tx>
          <c:cat>
            <c:strRef>
              <c:f>Percentage!$B$4:$B$6</c:f>
              <c:strCache>
                <c:ptCount val="3"/>
                <c:pt idx="0">
                  <c:v>Materials</c:v>
                </c:pt>
                <c:pt idx="1">
                  <c:v> Payroll</c:v>
                </c:pt>
                <c:pt idx="2">
                  <c:v>Fees to Schools</c:v>
                </c:pt>
              </c:strCache>
            </c:strRef>
          </c:cat>
          <c:val>
            <c:numRef>
              <c:f>Percentage!$C$4:$C$6</c:f>
              <c:numCache>
                <c:formatCode>"$"#,##0.00_);[Red]\("$"#,##0.00\)</c:formatCode>
                <c:ptCount val="3"/>
                <c:pt idx="0">
                  <c:v>1350</c:v>
                </c:pt>
                <c:pt idx="1">
                  <c:v>14000</c:v>
                </c:pt>
                <c:pt idx="2">
                  <c:v>8000</c:v>
                </c:pt>
              </c:numCache>
            </c:numRef>
          </c:val>
        </c:ser>
        <c:firstSliceAng val="0"/>
      </c:pieChart>
    </c:plotArea>
    <c:legend>
      <c:legendPos val="r"/>
      <c:layout/>
      <c:txPr>
        <a:bodyPr/>
        <a:lstStyle/>
        <a:p>
          <a:pPr rtl="0">
            <a:defRPr/>
          </a:pPr>
          <a:endParaRPr lang="en-US"/>
        </a:p>
      </c:txPr>
    </c:legend>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en-US"/>
  <c:style val="6"/>
  <c:chart>
    <c:autoTitleDeleted val="1"/>
    <c:plotArea>
      <c:layout>
        <c:manualLayout>
          <c:layoutTarget val="inner"/>
          <c:xMode val="edge"/>
          <c:yMode val="edge"/>
          <c:x val="9.3050816564596087E-2"/>
          <c:y val="4.4930363506754965E-2"/>
          <c:w val="0.79564571789637406"/>
          <c:h val="0.77584893005640587"/>
        </c:manualLayout>
      </c:layout>
      <c:lineChart>
        <c:grouping val="standard"/>
        <c:ser>
          <c:idx val="0"/>
          <c:order val="0"/>
          <c:tx>
            <c:strRef>
              <c:f>'Allocation of Monies'!$C$1</c:f>
              <c:strCache>
                <c:ptCount val="1"/>
                <c:pt idx="0">
                  <c:v>Payroll</c:v>
                </c:pt>
              </c:strCache>
            </c:strRef>
          </c:tx>
          <c:marker>
            <c:symbol val="none"/>
          </c:marker>
          <c:cat>
            <c:strRef>
              <c:f>'Allocation of Monies'!$B$2:$B$34</c:f>
              <c:strCache>
                <c:ptCount val="33"/>
                <c:pt idx="0">
                  <c:v>Day 1</c:v>
                </c:pt>
                <c:pt idx="1">
                  <c:v>Day 2</c:v>
                </c:pt>
                <c:pt idx="2">
                  <c:v>Day 3</c:v>
                </c:pt>
                <c:pt idx="3">
                  <c:v>Day 4</c:v>
                </c:pt>
                <c:pt idx="4">
                  <c:v>Day 5</c:v>
                </c:pt>
                <c:pt idx="5">
                  <c:v>Day 6</c:v>
                </c:pt>
                <c:pt idx="6">
                  <c:v>Day 7</c:v>
                </c:pt>
                <c:pt idx="7">
                  <c:v>Day 8</c:v>
                </c:pt>
                <c:pt idx="8">
                  <c:v>Day 9</c:v>
                </c:pt>
                <c:pt idx="9">
                  <c:v>Day 10</c:v>
                </c:pt>
                <c:pt idx="10">
                  <c:v>Day 11</c:v>
                </c:pt>
                <c:pt idx="11">
                  <c:v>Day 12</c:v>
                </c:pt>
                <c:pt idx="12">
                  <c:v>Day 13</c:v>
                </c:pt>
                <c:pt idx="13">
                  <c:v>Day 14</c:v>
                </c:pt>
                <c:pt idx="14">
                  <c:v>Day 15</c:v>
                </c:pt>
                <c:pt idx="15">
                  <c:v>Day 16</c:v>
                </c:pt>
                <c:pt idx="16">
                  <c:v>Day 17</c:v>
                </c:pt>
                <c:pt idx="17">
                  <c:v>Day 18</c:v>
                </c:pt>
                <c:pt idx="18">
                  <c:v>Day 19</c:v>
                </c:pt>
                <c:pt idx="19">
                  <c:v>Day 20</c:v>
                </c:pt>
                <c:pt idx="20">
                  <c:v>Day 21</c:v>
                </c:pt>
                <c:pt idx="21">
                  <c:v>Day 22</c:v>
                </c:pt>
                <c:pt idx="22">
                  <c:v>Day 23</c:v>
                </c:pt>
                <c:pt idx="23">
                  <c:v>Day 24</c:v>
                </c:pt>
                <c:pt idx="24">
                  <c:v>Day 25</c:v>
                </c:pt>
                <c:pt idx="25">
                  <c:v>Day 26</c:v>
                </c:pt>
                <c:pt idx="26">
                  <c:v>Day 27</c:v>
                </c:pt>
                <c:pt idx="27">
                  <c:v>Day 28</c:v>
                </c:pt>
                <c:pt idx="28">
                  <c:v>Day 29</c:v>
                </c:pt>
                <c:pt idx="29">
                  <c:v>Day 30</c:v>
                </c:pt>
                <c:pt idx="30">
                  <c:v>Day 31</c:v>
                </c:pt>
                <c:pt idx="31">
                  <c:v>Day 32</c:v>
                </c:pt>
                <c:pt idx="32">
                  <c:v>Day 33</c:v>
                </c:pt>
              </c:strCache>
            </c:strRef>
          </c:cat>
          <c:val>
            <c:numRef>
              <c:f>'Allocation of Monies'!$C$2:$C$34</c:f>
              <c:numCache>
                <c:formatCode>General</c:formatCode>
                <c:ptCount val="33"/>
                <c:pt idx="0">
                  <c:v>424.24242424242425</c:v>
                </c:pt>
                <c:pt idx="1">
                  <c:v>424.24242424242425</c:v>
                </c:pt>
                <c:pt idx="2">
                  <c:v>424.24242424242425</c:v>
                </c:pt>
                <c:pt idx="3">
                  <c:v>424.24242424242425</c:v>
                </c:pt>
                <c:pt idx="4">
                  <c:v>424.24242424242425</c:v>
                </c:pt>
                <c:pt idx="5">
                  <c:v>424.24242424242425</c:v>
                </c:pt>
                <c:pt idx="6">
                  <c:v>424.24242424242425</c:v>
                </c:pt>
                <c:pt idx="7">
                  <c:v>424.24242424242425</c:v>
                </c:pt>
                <c:pt idx="8">
                  <c:v>424.24242424242425</c:v>
                </c:pt>
                <c:pt idx="9">
                  <c:v>424.24242424242425</c:v>
                </c:pt>
                <c:pt idx="10">
                  <c:v>424.24242424242425</c:v>
                </c:pt>
                <c:pt idx="11">
                  <c:v>424.24242424242425</c:v>
                </c:pt>
                <c:pt idx="12">
                  <c:v>424.24242424242425</c:v>
                </c:pt>
                <c:pt idx="13">
                  <c:v>424.24242424242425</c:v>
                </c:pt>
                <c:pt idx="14">
                  <c:v>424.24242424242425</c:v>
                </c:pt>
                <c:pt idx="15">
                  <c:v>424.24242424242425</c:v>
                </c:pt>
                <c:pt idx="16">
                  <c:v>424.24242424242425</c:v>
                </c:pt>
                <c:pt idx="17">
                  <c:v>424.24242424242425</c:v>
                </c:pt>
                <c:pt idx="18">
                  <c:v>424.24242424242425</c:v>
                </c:pt>
                <c:pt idx="19">
                  <c:v>424.24242424242425</c:v>
                </c:pt>
                <c:pt idx="20">
                  <c:v>424.24242424242425</c:v>
                </c:pt>
                <c:pt idx="21">
                  <c:v>424.24242424242425</c:v>
                </c:pt>
                <c:pt idx="22">
                  <c:v>424.24242424242425</c:v>
                </c:pt>
                <c:pt idx="23">
                  <c:v>424.24242424242425</c:v>
                </c:pt>
                <c:pt idx="24">
                  <c:v>424.24242424242425</c:v>
                </c:pt>
                <c:pt idx="25">
                  <c:v>424.24242424242425</c:v>
                </c:pt>
                <c:pt idx="26">
                  <c:v>424.24242424242425</c:v>
                </c:pt>
                <c:pt idx="27">
                  <c:v>424.24242424242425</c:v>
                </c:pt>
                <c:pt idx="28">
                  <c:v>424.24242424242425</c:v>
                </c:pt>
                <c:pt idx="29">
                  <c:v>424.24242424242425</c:v>
                </c:pt>
                <c:pt idx="30">
                  <c:v>424.24242424242425</c:v>
                </c:pt>
                <c:pt idx="31">
                  <c:v>424.24242424242425</c:v>
                </c:pt>
                <c:pt idx="32">
                  <c:v>424.24242424242425</c:v>
                </c:pt>
              </c:numCache>
            </c:numRef>
          </c:val>
        </c:ser>
        <c:ser>
          <c:idx val="1"/>
          <c:order val="1"/>
          <c:tx>
            <c:strRef>
              <c:f>'Allocation of Monies'!$D$1</c:f>
              <c:strCache>
                <c:ptCount val="1"/>
                <c:pt idx="0">
                  <c:v>School Fees</c:v>
                </c:pt>
              </c:strCache>
            </c:strRef>
          </c:tx>
          <c:marker>
            <c:symbol val="none"/>
          </c:marker>
          <c:cat>
            <c:strRef>
              <c:f>'Allocation of Monies'!$B$2:$B$34</c:f>
              <c:strCache>
                <c:ptCount val="33"/>
                <c:pt idx="0">
                  <c:v>Day 1</c:v>
                </c:pt>
                <c:pt idx="1">
                  <c:v>Day 2</c:v>
                </c:pt>
                <c:pt idx="2">
                  <c:v>Day 3</c:v>
                </c:pt>
                <c:pt idx="3">
                  <c:v>Day 4</c:v>
                </c:pt>
                <c:pt idx="4">
                  <c:v>Day 5</c:v>
                </c:pt>
                <c:pt idx="5">
                  <c:v>Day 6</c:v>
                </c:pt>
                <c:pt idx="6">
                  <c:v>Day 7</c:v>
                </c:pt>
                <c:pt idx="7">
                  <c:v>Day 8</c:v>
                </c:pt>
                <c:pt idx="8">
                  <c:v>Day 9</c:v>
                </c:pt>
                <c:pt idx="9">
                  <c:v>Day 10</c:v>
                </c:pt>
                <c:pt idx="10">
                  <c:v>Day 11</c:v>
                </c:pt>
                <c:pt idx="11">
                  <c:v>Day 12</c:v>
                </c:pt>
                <c:pt idx="12">
                  <c:v>Day 13</c:v>
                </c:pt>
                <c:pt idx="13">
                  <c:v>Day 14</c:v>
                </c:pt>
                <c:pt idx="14">
                  <c:v>Day 15</c:v>
                </c:pt>
                <c:pt idx="15">
                  <c:v>Day 16</c:v>
                </c:pt>
                <c:pt idx="16">
                  <c:v>Day 17</c:v>
                </c:pt>
                <c:pt idx="17">
                  <c:v>Day 18</c:v>
                </c:pt>
                <c:pt idx="18">
                  <c:v>Day 19</c:v>
                </c:pt>
                <c:pt idx="19">
                  <c:v>Day 20</c:v>
                </c:pt>
                <c:pt idx="20">
                  <c:v>Day 21</c:v>
                </c:pt>
                <c:pt idx="21">
                  <c:v>Day 22</c:v>
                </c:pt>
                <c:pt idx="22">
                  <c:v>Day 23</c:v>
                </c:pt>
                <c:pt idx="23">
                  <c:v>Day 24</c:v>
                </c:pt>
                <c:pt idx="24">
                  <c:v>Day 25</c:v>
                </c:pt>
                <c:pt idx="25">
                  <c:v>Day 26</c:v>
                </c:pt>
                <c:pt idx="26">
                  <c:v>Day 27</c:v>
                </c:pt>
                <c:pt idx="27">
                  <c:v>Day 28</c:v>
                </c:pt>
                <c:pt idx="28">
                  <c:v>Day 29</c:v>
                </c:pt>
                <c:pt idx="29">
                  <c:v>Day 30</c:v>
                </c:pt>
                <c:pt idx="30">
                  <c:v>Day 31</c:v>
                </c:pt>
                <c:pt idx="31">
                  <c:v>Day 32</c:v>
                </c:pt>
                <c:pt idx="32">
                  <c:v>Day 33</c:v>
                </c:pt>
              </c:strCache>
            </c:strRef>
          </c:cat>
          <c:val>
            <c:numRef>
              <c:f>'Allocation of Monies'!$D$2:$D$34</c:f>
              <c:numCache>
                <c:formatCode>General</c:formatCode>
                <c:ptCount val="33"/>
                <c:pt idx="0" formatCode="&quot;$&quot;#,##0.00_);[Red]\(&quot;$&quot;#,##0.00\)">
                  <c:v>3000</c:v>
                </c:pt>
                <c:pt idx="1">
                  <c:v>0</c:v>
                </c:pt>
                <c:pt idx="2" formatCode="&quot;$&quot;#,##0.00_);[Red]\(&quot;$&quot;#,##0.00\)">
                  <c:v>3000</c:v>
                </c:pt>
                <c:pt idx="3" formatCode="&quot;$&quot;#,##0.00_);[Red]\(&quot;$&quot;#,##0.00\)">
                  <c:v>2000</c:v>
                </c:pt>
                <c:pt idx="4">
                  <c:v>0</c:v>
                </c:pt>
                <c:pt idx="5">
                  <c:v>0</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numCache>
            </c:numRef>
          </c:val>
        </c:ser>
        <c:ser>
          <c:idx val="2"/>
          <c:order val="2"/>
          <c:tx>
            <c:strRef>
              <c:f>'Allocation of Monies'!$E$1</c:f>
              <c:strCache>
                <c:ptCount val="1"/>
                <c:pt idx="0">
                  <c:v>Materials</c:v>
                </c:pt>
              </c:strCache>
            </c:strRef>
          </c:tx>
          <c:marker>
            <c:symbol val="none"/>
          </c:marker>
          <c:cat>
            <c:strRef>
              <c:f>'Allocation of Monies'!$B$2:$B$34</c:f>
              <c:strCache>
                <c:ptCount val="33"/>
                <c:pt idx="0">
                  <c:v>Day 1</c:v>
                </c:pt>
                <c:pt idx="1">
                  <c:v>Day 2</c:v>
                </c:pt>
                <c:pt idx="2">
                  <c:v>Day 3</c:v>
                </c:pt>
                <c:pt idx="3">
                  <c:v>Day 4</c:v>
                </c:pt>
                <c:pt idx="4">
                  <c:v>Day 5</c:v>
                </c:pt>
                <c:pt idx="5">
                  <c:v>Day 6</c:v>
                </c:pt>
                <c:pt idx="6">
                  <c:v>Day 7</c:v>
                </c:pt>
                <c:pt idx="7">
                  <c:v>Day 8</c:v>
                </c:pt>
                <c:pt idx="8">
                  <c:v>Day 9</c:v>
                </c:pt>
                <c:pt idx="9">
                  <c:v>Day 10</c:v>
                </c:pt>
                <c:pt idx="10">
                  <c:v>Day 11</c:v>
                </c:pt>
                <c:pt idx="11">
                  <c:v>Day 12</c:v>
                </c:pt>
                <c:pt idx="12">
                  <c:v>Day 13</c:v>
                </c:pt>
                <c:pt idx="13">
                  <c:v>Day 14</c:v>
                </c:pt>
                <c:pt idx="14">
                  <c:v>Day 15</c:v>
                </c:pt>
                <c:pt idx="15">
                  <c:v>Day 16</c:v>
                </c:pt>
                <c:pt idx="16">
                  <c:v>Day 17</c:v>
                </c:pt>
                <c:pt idx="17">
                  <c:v>Day 18</c:v>
                </c:pt>
                <c:pt idx="18">
                  <c:v>Day 19</c:v>
                </c:pt>
                <c:pt idx="19">
                  <c:v>Day 20</c:v>
                </c:pt>
                <c:pt idx="20">
                  <c:v>Day 21</c:v>
                </c:pt>
                <c:pt idx="21">
                  <c:v>Day 22</c:v>
                </c:pt>
                <c:pt idx="22">
                  <c:v>Day 23</c:v>
                </c:pt>
                <c:pt idx="23">
                  <c:v>Day 24</c:v>
                </c:pt>
                <c:pt idx="24">
                  <c:v>Day 25</c:v>
                </c:pt>
                <c:pt idx="25">
                  <c:v>Day 26</c:v>
                </c:pt>
                <c:pt idx="26">
                  <c:v>Day 27</c:v>
                </c:pt>
                <c:pt idx="27">
                  <c:v>Day 28</c:v>
                </c:pt>
                <c:pt idx="28">
                  <c:v>Day 29</c:v>
                </c:pt>
                <c:pt idx="29">
                  <c:v>Day 30</c:v>
                </c:pt>
                <c:pt idx="30">
                  <c:v>Day 31</c:v>
                </c:pt>
                <c:pt idx="31">
                  <c:v>Day 32</c:v>
                </c:pt>
                <c:pt idx="32">
                  <c:v>Day 33</c:v>
                </c:pt>
              </c:strCache>
            </c:strRef>
          </c:cat>
          <c:val>
            <c:numRef>
              <c:f>'Allocation of Monies'!$E$2:$E$34</c:f>
              <c:numCache>
                <c:formatCode>"$"#,##0.00_);[Red]\("$"#,##0.00\)</c:formatCode>
                <c:ptCount val="33"/>
                <c:pt idx="0">
                  <c:v>1000</c:v>
                </c:pt>
                <c:pt idx="1">
                  <c:v>300</c:v>
                </c:pt>
                <c:pt idx="2" formatCode="General">
                  <c:v>0</c:v>
                </c:pt>
                <c:pt idx="3" formatCode="General">
                  <c:v>0</c:v>
                </c:pt>
                <c:pt idx="4" formatCode="General">
                  <c:v>0</c:v>
                </c:pt>
                <c:pt idx="5" formatCode="General">
                  <c:v>0</c:v>
                </c:pt>
                <c:pt idx="6">
                  <c:v>50</c:v>
                </c:pt>
                <c:pt idx="7" formatCode="General">
                  <c:v>0</c:v>
                </c:pt>
                <c:pt idx="8" formatCode="General">
                  <c:v>0</c:v>
                </c:pt>
                <c:pt idx="9" formatCode="General">
                  <c:v>0</c:v>
                </c:pt>
                <c:pt idx="10" formatCode="General">
                  <c:v>0</c:v>
                </c:pt>
                <c:pt idx="11" formatCode="General">
                  <c:v>0</c:v>
                </c:pt>
                <c:pt idx="12" formatCode="General">
                  <c:v>0</c:v>
                </c:pt>
                <c:pt idx="13" formatCode="General">
                  <c:v>0</c:v>
                </c:pt>
                <c:pt idx="14" formatCode="General">
                  <c:v>0</c:v>
                </c:pt>
                <c:pt idx="15" formatCode="General">
                  <c:v>0</c:v>
                </c:pt>
                <c:pt idx="16" formatCode="General">
                  <c:v>0</c:v>
                </c:pt>
                <c:pt idx="17" formatCode="General">
                  <c:v>0</c:v>
                </c:pt>
                <c:pt idx="18" formatCode="General">
                  <c:v>0</c:v>
                </c:pt>
                <c:pt idx="19" formatCode="General">
                  <c:v>0</c:v>
                </c:pt>
                <c:pt idx="20" formatCode="General">
                  <c:v>0</c:v>
                </c:pt>
                <c:pt idx="21" formatCode="General">
                  <c:v>0</c:v>
                </c:pt>
                <c:pt idx="22" formatCode="General">
                  <c:v>0</c:v>
                </c:pt>
                <c:pt idx="23" formatCode="General">
                  <c:v>0</c:v>
                </c:pt>
                <c:pt idx="24" formatCode="General">
                  <c:v>0</c:v>
                </c:pt>
                <c:pt idx="25" formatCode="General">
                  <c:v>0</c:v>
                </c:pt>
                <c:pt idx="26" formatCode="General">
                  <c:v>0</c:v>
                </c:pt>
                <c:pt idx="27" formatCode="General">
                  <c:v>0</c:v>
                </c:pt>
                <c:pt idx="28" formatCode="General">
                  <c:v>0</c:v>
                </c:pt>
                <c:pt idx="29" formatCode="General">
                  <c:v>0</c:v>
                </c:pt>
                <c:pt idx="30" formatCode="General">
                  <c:v>0</c:v>
                </c:pt>
                <c:pt idx="31" formatCode="General">
                  <c:v>0</c:v>
                </c:pt>
                <c:pt idx="32" formatCode="General">
                  <c:v>0</c:v>
                </c:pt>
              </c:numCache>
            </c:numRef>
          </c:val>
        </c:ser>
        <c:marker val="1"/>
        <c:axId val="78539392"/>
        <c:axId val="78566144"/>
      </c:lineChart>
      <c:catAx>
        <c:axId val="78539392"/>
        <c:scaling>
          <c:orientation val="minMax"/>
        </c:scaling>
        <c:axPos val="b"/>
        <c:majorTickMark val="none"/>
        <c:tickLblPos val="nextTo"/>
        <c:crossAx val="78566144"/>
        <c:crosses val="autoZero"/>
        <c:auto val="1"/>
        <c:lblAlgn val="ctr"/>
        <c:lblOffset val="100"/>
      </c:catAx>
      <c:valAx>
        <c:axId val="78566144"/>
        <c:scaling>
          <c:orientation val="minMax"/>
        </c:scaling>
        <c:axPos val="l"/>
        <c:majorGridlines/>
        <c:title>
          <c:layout/>
        </c:title>
        <c:numFmt formatCode="General" sourceLinked="1"/>
        <c:majorTickMark val="none"/>
        <c:tickLblPos val="nextTo"/>
        <c:crossAx val="78539392"/>
        <c:crosses val="autoZero"/>
        <c:crossBetween val="between"/>
      </c:valAx>
    </c:plotArea>
    <c:legend>
      <c:legendPos val="r"/>
      <c:layout/>
    </c:legend>
    <c:plotVisOnly val="1"/>
  </c:chart>
  <c:externalData r:id="rId1"/>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EC327B2-BAA4-400B-9100-491966C8895C}"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7E3053A9-BCEE-4CF5-828D-130F66FFC5D2}">
      <dgm:prSet phldrT="[Text]"/>
      <dgm:spPr>
        <a:solidFill>
          <a:schemeClr val="accent2">
            <a:lumMod val="60000"/>
            <a:lumOff val="40000"/>
          </a:schemeClr>
        </a:solidFill>
      </dgm:spPr>
      <dgm:t>
        <a:bodyPr/>
        <a:lstStyle/>
        <a:p>
          <a:pPr algn="ctr"/>
          <a:r>
            <a:rPr lang="en-US" dirty="0"/>
            <a:t>Week 1</a:t>
          </a:r>
        </a:p>
      </dgm:t>
    </dgm:pt>
    <dgm:pt modelId="{E832CB9B-5A20-472E-8BF5-D5C3899DA47A}" type="parTrans" cxnId="{FF8258F0-CDEA-465A-89D3-58CA08F57B3F}">
      <dgm:prSet/>
      <dgm:spPr/>
      <dgm:t>
        <a:bodyPr/>
        <a:lstStyle/>
        <a:p>
          <a:pPr algn="ctr"/>
          <a:endParaRPr lang="en-US"/>
        </a:p>
      </dgm:t>
    </dgm:pt>
    <dgm:pt modelId="{FC739266-8BC6-4DAA-8036-C42887BD7874}" type="sibTrans" cxnId="{FF8258F0-CDEA-465A-89D3-58CA08F57B3F}">
      <dgm:prSet/>
      <dgm:spPr/>
      <dgm:t>
        <a:bodyPr/>
        <a:lstStyle/>
        <a:p>
          <a:pPr algn="ctr"/>
          <a:endParaRPr lang="en-US"/>
        </a:p>
      </dgm:t>
    </dgm:pt>
    <dgm:pt modelId="{91B9974F-F496-41F8-9F7D-53D7C7C0013C}">
      <dgm:prSet phldrT="[Text]">
        <dgm:style>
          <a:lnRef idx="3">
            <a:schemeClr val="lt1"/>
          </a:lnRef>
          <a:fillRef idx="1">
            <a:schemeClr val="accent2"/>
          </a:fillRef>
          <a:effectRef idx="1">
            <a:schemeClr val="accent2"/>
          </a:effectRef>
          <a:fontRef idx="minor">
            <a:schemeClr val="lt1"/>
          </a:fontRef>
        </dgm:style>
      </dgm:prSet>
      <dgm:spPr>
        <a:ln/>
      </dgm:spPr>
      <dgm:t>
        <a:bodyPr/>
        <a:lstStyle/>
        <a:p>
          <a:pPr algn="ctr"/>
          <a:r>
            <a:rPr lang="en-US" dirty="0"/>
            <a:t>Access and organize student files</a:t>
          </a:r>
        </a:p>
      </dgm:t>
    </dgm:pt>
    <dgm:pt modelId="{78B90F36-1242-406C-887B-A8D3710BB9C3}" type="parTrans" cxnId="{92B644F2-8D79-48D8-98B1-72EBA4EAFDF9}">
      <dgm:prSet/>
      <dgm:spPr>
        <a:ln>
          <a:solidFill>
            <a:schemeClr val="accent2">
              <a:lumMod val="40000"/>
              <a:lumOff val="60000"/>
            </a:schemeClr>
          </a:solidFill>
        </a:ln>
      </dgm:spPr>
      <dgm:t>
        <a:bodyPr/>
        <a:lstStyle/>
        <a:p>
          <a:pPr algn="ctr"/>
          <a:endParaRPr lang="en-US"/>
        </a:p>
      </dgm:t>
    </dgm:pt>
    <dgm:pt modelId="{9F4FA467-E979-4A10-879C-224AF4CF49FD}" type="sibTrans" cxnId="{92B644F2-8D79-48D8-98B1-72EBA4EAFDF9}">
      <dgm:prSet/>
      <dgm:spPr/>
      <dgm:t>
        <a:bodyPr/>
        <a:lstStyle/>
        <a:p>
          <a:pPr algn="ctr"/>
          <a:endParaRPr lang="en-US"/>
        </a:p>
      </dgm:t>
    </dgm:pt>
    <dgm:pt modelId="{6D9D33AE-43DD-4E4D-9346-ACC3DC6A37F7}">
      <dgm:prSet phldrT="[Text]"/>
      <dgm:spPr>
        <a:solidFill>
          <a:schemeClr val="accent2">
            <a:lumMod val="60000"/>
            <a:lumOff val="40000"/>
          </a:schemeClr>
        </a:solidFill>
      </dgm:spPr>
      <dgm:t>
        <a:bodyPr/>
        <a:lstStyle/>
        <a:p>
          <a:pPr algn="ctr"/>
          <a:r>
            <a:rPr lang="en-US" dirty="0"/>
            <a:t>Week 6</a:t>
          </a:r>
        </a:p>
      </dgm:t>
    </dgm:pt>
    <dgm:pt modelId="{B2F8D1C0-0DE0-4CC1-8FEE-4F232306E501}" type="parTrans" cxnId="{2ECB7CE8-E665-46C4-9ABC-8306D20E162E}">
      <dgm:prSet/>
      <dgm:spPr/>
      <dgm:t>
        <a:bodyPr/>
        <a:lstStyle/>
        <a:p>
          <a:pPr algn="ctr"/>
          <a:endParaRPr lang="en-US"/>
        </a:p>
      </dgm:t>
    </dgm:pt>
    <dgm:pt modelId="{45560DA0-E39E-4661-B4B1-EDD97A9AFC1C}" type="sibTrans" cxnId="{2ECB7CE8-E665-46C4-9ABC-8306D20E162E}">
      <dgm:prSet/>
      <dgm:spPr/>
      <dgm:t>
        <a:bodyPr/>
        <a:lstStyle/>
        <a:p>
          <a:pPr algn="ctr"/>
          <a:endParaRPr lang="en-US"/>
        </a:p>
      </dgm:t>
    </dgm:pt>
    <dgm:pt modelId="{49A8AA9E-2C79-4437-9EEC-48A8D3626211}">
      <dgm:prSet phldrT="[Text]">
        <dgm:style>
          <a:lnRef idx="3">
            <a:schemeClr val="lt1"/>
          </a:lnRef>
          <a:fillRef idx="1">
            <a:schemeClr val="accent2"/>
          </a:fillRef>
          <a:effectRef idx="1">
            <a:schemeClr val="accent2"/>
          </a:effectRef>
          <a:fontRef idx="minor">
            <a:schemeClr val="lt1"/>
          </a:fontRef>
        </dgm:style>
      </dgm:prSet>
      <dgm:spPr/>
      <dgm:t>
        <a:bodyPr/>
        <a:lstStyle/>
        <a:p>
          <a:pPr algn="ctr"/>
          <a:r>
            <a:rPr lang="en-US"/>
            <a:t>Input data</a:t>
          </a:r>
          <a:br>
            <a:rPr lang="en-US"/>
          </a:br>
          <a:endParaRPr lang="en-US"/>
        </a:p>
      </dgm:t>
    </dgm:pt>
    <dgm:pt modelId="{45696CC6-51B7-472F-8C28-16BDC6C5E160}" type="parTrans" cxnId="{593022D7-E838-450F-A97A-82E61BF320A2}">
      <dgm:prSet/>
      <dgm:spPr>
        <a:ln>
          <a:solidFill>
            <a:schemeClr val="accent2">
              <a:lumMod val="40000"/>
              <a:lumOff val="60000"/>
            </a:schemeClr>
          </a:solidFill>
        </a:ln>
      </dgm:spPr>
      <dgm:t>
        <a:bodyPr/>
        <a:lstStyle/>
        <a:p>
          <a:pPr algn="ctr"/>
          <a:endParaRPr lang="en-US"/>
        </a:p>
      </dgm:t>
    </dgm:pt>
    <dgm:pt modelId="{D31750C8-FD40-419C-8975-5FFA458E1AE7}" type="sibTrans" cxnId="{593022D7-E838-450F-A97A-82E61BF320A2}">
      <dgm:prSet/>
      <dgm:spPr/>
      <dgm:t>
        <a:bodyPr/>
        <a:lstStyle/>
        <a:p>
          <a:pPr algn="ctr"/>
          <a:endParaRPr lang="en-US"/>
        </a:p>
      </dgm:t>
    </dgm:pt>
    <dgm:pt modelId="{0D312F7E-6CAE-40AC-92CC-1EFD7F14639B}">
      <dgm:prSet/>
      <dgm:spPr>
        <a:solidFill>
          <a:schemeClr val="accent2">
            <a:lumMod val="60000"/>
            <a:lumOff val="40000"/>
          </a:schemeClr>
        </a:solidFill>
      </dgm:spPr>
      <dgm:t>
        <a:bodyPr/>
        <a:lstStyle/>
        <a:p>
          <a:pPr algn="ctr"/>
          <a:r>
            <a:rPr lang="en-US" dirty="0"/>
            <a:t>Week 2-5</a:t>
          </a:r>
        </a:p>
      </dgm:t>
    </dgm:pt>
    <dgm:pt modelId="{ED56DE7E-CBD7-4D47-B05F-9E2CC02930D0}" type="parTrans" cxnId="{CEA9F552-E595-46D4-AFE2-CF49D5325E7D}">
      <dgm:prSet/>
      <dgm:spPr/>
      <dgm:t>
        <a:bodyPr/>
        <a:lstStyle/>
        <a:p>
          <a:pPr algn="ctr"/>
          <a:endParaRPr lang="en-US"/>
        </a:p>
      </dgm:t>
    </dgm:pt>
    <dgm:pt modelId="{B2F355A7-71D9-4FAA-8E3F-99813291AA9D}" type="sibTrans" cxnId="{CEA9F552-E595-46D4-AFE2-CF49D5325E7D}">
      <dgm:prSet/>
      <dgm:spPr/>
      <dgm:t>
        <a:bodyPr/>
        <a:lstStyle/>
        <a:p>
          <a:pPr algn="ctr"/>
          <a:endParaRPr lang="en-US"/>
        </a:p>
      </dgm:t>
    </dgm:pt>
    <dgm:pt modelId="{EFE20C71-9CC0-4D18-84F3-E0CBBA6D8E63}">
      <dgm:prSet>
        <dgm:style>
          <a:lnRef idx="3">
            <a:schemeClr val="lt1"/>
          </a:lnRef>
          <a:fillRef idx="1">
            <a:schemeClr val="accent2"/>
          </a:fillRef>
          <a:effectRef idx="1">
            <a:schemeClr val="accent2"/>
          </a:effectRef>
          <a:fontRef idx="minor">
            <a:schemeClr val="lt1"/>
          </a:fontRef>
        </dgm:style>
      </dgm:prSet>
      <dgm:spPr>
        <a:ln/>
      </dgm:spPr>
      <dgm:t>
        <a:bodyPr/>
        <a:lstStyle/>
        <a:p>
          <a:pPr algn="ctr"/>
          <a:r>
            <a:rPr lang="en-US" dirty="0"/>
            <a:t>Randomly select 200 students for interview</a:t>
          </a:r>
        </a:p>
      </dgm:t>
    </dgm:pt>
    <dgm:pt modelId="{E1C47A73-F131-42EB-8B05-380286E2A95E}" type="parTrans" cxnId="{27551525-BADA-4553-8A0C-A1CBB4970225}">
      <dgm:prSet/>
      <dgm:spPr>
        <a:ln>
          <a:solidFill>
            <a:schemeClr val="accent2">
              <a:lumMod val="40000"/>
              <a:lumOff val="60000"/>
            </a:schemeClr>
          </a:solidFill>
        </a:ln>
      </dgm:spPr>
      <dgm:t>
        <a:bodyPr/>
        <a:lstStyle/>
        <a:p>
          <a:pPr algn="ctr"/>
          <a:endParaRPr lang="en-US"/>
        </a:p>
      </dgm:t>
    </dgm:pt>
    <dgm:pt modelId="{ED5D2DBB-0855-44CD-B1E9-FD85D2FD71E9}" type="sibTrans" cxnId="{27551525-BADA-4553-8A0C-A1CBB4970225}">
      <dgm:prSet/>
      <dgm:spPr/>
      <dgm:t>
        <a:bodyPr/>
        <a:lstStyle/>
        <a:p>
          <a:pPr algn="ctr"/>
          <a:endParaRPr lang="en-US"/>
        </a:p>
      </dgm:t>
    </dgm:pt>
    <dgm:pt modelId="{0462C0E8-3FB8-4B98-966E-3755CDB0ABB2}">
      <dgm:prSet>
        <dgm:style>
          <a:lnRef idx="3">
            <a:schemeClr val="lt1"/>
          </a:lnRef>
          <a:fillRef idx="1">
            <a:schemeClr val="accent2"/>
          </a:fillRef>
          <a:effectRef idx="1">
            <a:schemeClr val="accent2"/>
          </a:effectRef>
          <a:fontRef idx="minor">
            <a:schemeClr val="lt1"/>
          </a:fontRef>
        </dgm:style>
      </dgm:prSet>
      <dgm:spPr/>
      <dgm:t>
        <a:bodyPr/>
        <a:lstStyle/>
        <a:p>
          <a:pPr algn="ctr"/>
          <a:r>
            <a:rPr lang="en-US" dirty="0"/>
            <a:t>Enter data into system and check for correlations between grades </a:t>
          </a:r>
        </a:p>
      </dgm:t>
    </dgm:pt>
    <dgm:pt modelId="{28DC81DF-C6AC-4EFB-A7CD-C4542CF88A54}" type="parTrans" cxnId="{3F482999-874B-4C18-A26D-AA52673D8C59}">
      <dgm:prSet/>
      <dgm:spPr>
        <a:ln>
          <a:solidFill>
            <a:schemeClr val="accent2">
              <a:lumMod val="40000"/>
              <a:lumOff val="60000"/>
            </a:schemeClr>
          </a:solidFill>
        </a:ln>
      </dgm:spPr>
      <dgm:t>
        <a:bodyPr/>
        <a:lstStyle/>
        <a:p>
          <a:pPr algn="ctr"/>
          <a:endParaRPr lang="en-US"/>
        </a:p>
      </dgm:t>
    </dgm:pt>
    <dgm:pt modelId="{671C5D74-9126-450A-BB07-9BD8D674A0DC}" type="sibTrans" cxnId="{3F482999-874B-4C18-A26D-AA52673D8C59}">
      <dgm:prSet/>
      <dgm:spPr/>
      <dgm:t>
        <a:bodyPr/>
        <a:lstStyle/>
        <a:p>
          <a:pPr algn="ctr"/>
          <a:endParaRPr lang="en-US"/>
        </a:p>
      </dgm:t>
    </dgm:pt>
    <dgm:pt modelId="{60103B18-0D0F-48B8-B02E-ACCEFFBE0BD6}">
      <dgm:prSet>
        <dgm:style>
          <a:lnRef idx="3">
            <a:schemeClr val="lt1"/>
          </a:lnRef>
          <a:fillRef idx="1">
            <a:schemeClr val="accent2"/>
          </a:fillRef>
          <a:effectRef idx="1">
            <a:schemeClr val="accent2"/>
          </a:effectRef>
          <a:fontRef idx="minor">
            <a:schemeClr val="lt1"/>
          </a:fontRef>
        </dgm:style>
      </dgm:prSet>
      <dgm:spPr/>
      <dgm:t>
        <a:bodyPr/>
        <a:lstStyle/>
        <a:p>
          <a:pPr algn="ctr"/>
          <a:r>
            <a:rPr lang="en-US" dirty="0"/>
            <a:t>Begin interviewing process 10/ per day</a:t>
          </a:r>
        </a:p>
      </dgm:t>
    </dgm:pt>
    <dgm:pt modelId="{D1943329-0C10-4D66-A531-895E379BC5A6}" type="parTrans" cxnId="{35CC7A98-0749-464D-8381-BF47F7356C29}">
      <dgm:prSet/>
      <dgm:spPr>
        <a:ln>
          <a:solidFill>
            <a:schemeClr val="accent2">
              <a:lumMod val="40000"/>
              <a:lumOff val="60000"/>
            </a:schemeClr>
          </a:solidFill>
        </a:ln>
      </dgm:spPr>
      <dgm:t>
        <a:bodyPr/>
        <a:lstStyle/>
        <a:p>
          <a:pPr algn="ctr"/>
          <a:endParaRPr lang="en-US"/>
        </a:p>
      </dgm:t>
    </dgm:pt>
    <dgm:pt modelId="{7B0DDB36-8103-4E7E-96F8-EBBCB698C530}" type="sibTrans" cxnId="{35CC7A98-0749-464D-8381-BF47F7356C29}">
      <dgm:prSet/>
      <dgm:spPr/>
      <dgm:t>
        <a:bodyPr/>
        <a:lstStyle/>
        <a:p>
          <a:pPr algn="ctr"/>
          <a:endParaRPr lang="en-US"/>
        </a:p>
      </dgm:t>
    </dgm:pt>
    <dgm:pt modelId="{01F27482-9943-4AA2-87EE-FC8C4425DCA0}">
      <dgm:prSet>
        <dgm:style>
          <a:lnRef idx="3">
            <a:schemeClr val="lt1"/>
          </a:lnRef>
          <a:fillRef idx="1">
            <a:schemeClr val="accent2"/>
          </a:fillRef>
          <a:effectRef idx="1">
            <a:schemeClr val="accent2"/>
          </a:effectRef>
          <a:fontRef idx="minor">
            <a:schemeClr val="lt1"/>
          </a:fontRef>
        </dgm:style>
      </dgm:prSet>
      <dgm:spPr/>
      <dgm:t>
        <a:bodyPr/>
        <a:lstStyle/>
        <a:p>
          <a:pPr algn="ctr"/>
          <a:r>
            <a:rPr lang="en-US" dirty="0"/>
            <a:t>Compare data </a:t>
          </a:r>
        </a:p>
      </dgm:t>
    </dgm:pt>
    <dgm:pt modelId="{EF2A561B-BF01-4744-B1C5-FD455CCEFD3A}" type="parTrans" cxnId="{C219A203-47D0-4B87-BB31-3A8321510040}">
      <dgm:prSet/>
      <dgm:spPr>
        <a:ln>
          <a:solidFill>
            <a:schemeClr val="accent2">
              <a:lumMod val="40000"/>
              <a:lumOff val="60000"/>
            </a:schemeClr>
          </a:solidFill>
        </a:ln>
      </dgm:spPr>
      <dgm:t>
        <a:bodyPr/>
        <a:lstStyle/>
        <a:p>
          <a:pPr algn="ctr"/>
          <a:endParaRPr lang="en-US"/>
        </a:p>
      </dgm:t>
    </dgm:pt>
    <dgm:pt modelId="{E50B18C2-556B-4149-B659-34F377EB0133}" type="sibTrans" cxnId="{C219A203-47D0-4B87-BB31-3A8321510040}">
      <dgm:prSet/>
      <dgm:spPr/>
      <dgm:t>
        <a:bodyPr/>
        <a:lstStyle/>
        <a:p>
          <a:pPr algn="ctr"/>
          <a:endParaRPr lang="en-US"/>
        </a:p>
      </dgm:t>
    </dgm:pt>
    <dgm:pt modelId="{A51AAEEE-9336-482B-9089-4F9EFE87905B}" type="pres">
      <dgm:prSet presAssocID="{0EC327B2-BAA4-400B-9100-491966C8895C}" presName="diagram" presStyleCnt="0">
        <dgm:presLayoutVars>
          <dgm:chPref val="1"/>
          <dgm:dir/>
          <dgm:animOne val="branch"/>
          <dgm:animLvl val="lvl"/>
          <dgm:resizeHandles/>
        </dgm:presLayoutVars>
      </dgm:prSet>
      <dgm:spPr/>
      <dgm:t>
        <a:bodyPr/>
        <a:lstStyle/>
        <a:p>
          <a:endParaRPr lang="en-US"/>
        </a:p>
      </dgm:t>
    </dgm:pt>
    <dgm:pt modelId="{04F45A32-A17F-4984-9F14-493990728D85}" type="pres">
      <dgm:prSet presAssocID="{7E3053A9-BCEE-4CF5-828D-130F66FFC5D2}" presName="root" presStyleCnt="0"/>
      <dgm:spPr/>
    </dgm:pt>
    <dgm:pt modelId="{EAECD5CE-CF95-423C-A16A-EE3E68DB5A3C}" type="pres">
      <dgm:prSet presAssocID="{7E3053A9-BCEE-4CF5-828D-130F66FFC5D2}" presName="rootComposite" presStyleCnt="0"/>
      <dgm:spPr/>
    </dgm:pt>
    <dgm:pt modelId="{2D2BFE63-980E-4CA4-8B37-21DE795BFEED}" type="pres">
      <dgm:prSet presAssocID="{7E3053A9-BCEE-4CF5-828D-130F66FFC5D2}" presName="rootText" presStyleLbl="node1" presStyleIdx="0" presStyleCnt="3"/>
      <dgm:spPr/>
      <dgm:t>
        <a:bodyPr/>
        <a:lstStyle/>
        <a:p>
          <a:endParaRPr lang="en-US"/>
        </a:p>
      </dgm:t>
    </dgm:pt>
    <dgm:pt modelId="{5BA99928-C722-4143-86DC-15D82540AD82}" type="pres">
      <dgm:prSet presAssocID="{7E3053A9-BCEE-4CF5-828D-130F66FFC5D2}" presName="rootConnector" presStyleLbl="node1" presStyleIdx="0" presStyleCnt="3"/>
      <dgm:spPr/>
      <dgm:t>
        <a:bodyPr/>
        <a:lstStyle/>
        <a:p>
          <a:endParaRPr lang="en-US"/>
        </a:p>
      </dgm:t>
    </dgm:pt>
    <dgm:pt modelId="{F5E279FB-670A-481B-A84C-1911DB840505}" type="pres">
      <dgm:prSet presAssocID="{7E3053A9-BCEE-4CF5-828D-130F66FFC5D2}" presName="childShape" presStyleCnt="0"/>
      <dgm:spPr/>
    </dgm:pt>
    <dgm:pt modelId="{6A0543F0-B6CB-4AA3-B2E0-B62F820C81DD}" type="pres">
      <dgm:prSet presAssocID="{78B90F36-1242-406C-887B-A8D3710BB9C3}" presName="Name13" presStyleLbl="parChTrans1D2" presStyleIdx="0" presStyleCnt="6"/>
      <dgm:spPr/>
      <dgm:t>
        <a:bodyPr/>
        <a:lstStyle/>
        <a:p>
          <a:endParaRPr lang="en-US"/>
        </a:p>
      </dgm:t>
    </dgm:pt>
    <dgm:pt modelId="{4FA1E46F-F8C0-4F02-A36E-A3DCAA4BC948}" type="pres">
      <dgm:prSet presAssocID="{91B9974F-F496-41F8-9F7D-53D7C7C0013C}" presName="childText" presStyleLbl="bgAcc1" presStyleIdx="0" presStyleCnt="6">
        <dgm:presLayoutVars>
          <dgm:bulletEnabled val="1"/>
        </dgm:presLayoutVars>
      </dgm:prSet>
      <dgm:spPr/>
      <dgm:t>
        <a:bodyPr/>
        <a:lstStyle/>
        <a:p>
          <a:endParaRPr lang="en-US"/>
        </a:p>
      </dgm:t>
    </dgm:pt>
    <dgm:pt modelId="{E46FF3D4-7003-48F8-8B37-A2ABF18D8188}" type="pres">
      <dgm:prSet presAssocID="{28DC81DF-C6AC-4EFB-A7CD-C4542CF88A54}" presName="Name13" presStyleLbl="parChTrans1D2" presStyleIdx="1" presStyleCnt="6"/>
      <dgm:spPr/>
      <dgm:t>
        <a:bodyPr/>
        <a:lstStyle/>
        <a:p>
          <a:endParaRPr lang="en-US"/>
        </a:p>
      </dgm:t>
    </dgm:pt>
    <dgm:pt modelId="{51116889-EF73-4898-8B2A-30F46839630F}" type="pres">
      <dgm:prSet presAssocID="{0462C0E8-3FB8-4B98-966E-3755CDB0ABB2}" presName="childText" presStyleLbl="bgAcc1" presStyleIdx="1" presStyleCnt="6">
        <dgm:presLayoutVars>
          <dgm:bulletEnabled val="1"/>
        </dgm:presLayoutVars>
      </dgm:prSet>
      <dgm:spPr/>
      <dgm:t>
        <a:bodyPr/>
        <a:lstStyle/>
        <a:p>
          <a:endParaRPr lang="en-US"/>
        </a:p>
      </dgm:t>
    </dgm:pt>
    <dgm:pt modelId="{FDC44AB2-FF2D-458B-8790-EE59981340C7}" type="pres">
      <dgm:prSet presAssocID="{0D312F7E-6CAE-40AC-92CC-1EFD7F14639B}" presName="root" presStyleCnt="0"/>
      <dgm:spPr/>
    </dgm:pt>
    <dgm:pt modelId="{B3227CB2-B364-427A-A37B-4AE213331153}" type="pres">
      <dgm:prSet presAssocID="{0D312F7E-6CAE-40AC-92CC-1EFD7F14639B}" presName="rootComposite" presStyleCnt="0"/>
      <dgm:spPr/>
    </dgm:pt>
    <dgm:pt modelId="{3AD4848A-3038-467A-82A4-E56B8A8FB2F9}" type="pres">
      <dgm:prSet presAssocID="{0D312F7E-6CAE-40AC-92CC-1EFD7F14639B}" presName="rootText" presStyleLbl="node1" presStyleIdx="1" presStyleCnt="3"/>
      <dgm:spPr/>
      <dgm:t>
        <a:bodyPr/>
        <a:lstStyle/>
        <a:p>
          <a:endParaRPr lang="en-US"/>
        </a:p>
      </dgm:t>
    </dgm:pt>
    <dgm:pt modelId="{2F089A48-F415-4ED8-BD2C-3BC9B3C440FF}" type="pres">
      <dgm:prSet presAssocID="{0D312F7E-6CAE-40AC-92CC-1EFD7F14639B}" presName="rootConnector" presStyleLbl="node1" presStyleIdx="1" presStyleCnt="3"/>
      <dgm:spPr/>
      <dgm:t>
        <a:bodyPr/>
        <a:lstStyle/>
        <a:p>
          <a:endParaRPr lang="en-US"/>
        </a:p>
      </dgm:t>
    </dgm:pt>
    <dgm:pt modelId="{39DF9ACD-3215-435B-8CCB-5D09D9A7D0EF}" type="pres">
      <dgm:prSet presAssocID="{0D312F7E-6CAE-40AC-92CC-1EFD7F14639B}" presName="childShape" presStyleCnt="0"/>
      <dgm:spPr/>
    </dgm:pt>
    <dgm:pt modelId="{6D24491A-AC92-4AE0-AA61-4D5424CF3604}" type="pres">
      <dgm:prSet presAssocID="{E1C47A73-F131-42EB-8B05-380286E2A95E}" presName="Name13" presStyleLbl="parChTrans1D2" presStyleIdx="2" presStyleCnt="6"/>
      <dgm:spPr/>
      <dgm:t>
        <a:bodyPr/>
        <a:lstStyle/>
        <a:p>
          <a:endParaRPr lang="en-US"/>
        </a:p>
      </dgm:t>
    </dgm:pt>
    <dgm:pt modelId="{A961C48F-3723-455B-9F66-396A39C673E0}" type="pres">
      <dgm:prSet presAssocID="{EFE20C71-9CC0-4D18-84F3-E0CBBA6D8E63}" presName="childText" presStyleLbl="bgAcc1" presStyleIdx="2" presStyleCnt="6">
        <dgm:presLayoutVars>
          <dgm:bulletEnabled val="1"/>
        </dgm:presLayoutVars>
      </dgm:prSet>
      <dgm:spPr/>
      <dgm:t>
        <a:bodyPr/>
        <a:lstStyle/>
        <a:p>
          <a:endParaRPr lang="en-US"/>
        </a:p>
      </dgm:t>
    </dgm:pt>
    <dgm:pt modelId="{725AFF9B-4192-4C1E-8F19-29656D15BE43}" type="pres">
      <dgm:prSet presAssocID="{D1943329-0C10-4D66-A531-895E379BC5A6}" presName="Name13" presStyleLbl="parChTrans1D2" presStyleIdx="3" presStyleCnt="6"/>
      <dgm:spPr/>
      <dgm:t>
        <a:bodyPr/>
        <a:lstStyle/>
        <a:p>
          <a:endParaRPr lang="en-US"/>
        </a:p>
      </dgm:t>
    </dgm:pt>
    <dgm:pt modelId="{D4A72C5D-0A30-4A2A-BDDC-92FCD5648B5D}" type="pres">
      <dgm:prSet presAssocID="{60103B18-0D0F-48B8-B02E-ACCEFFBE0BD6}" presName="childText" presStyleLbl="bgAcc1" presStyleIdx="3" presStyleCnt="6">
        <dgm:presLayoutVars>
          <dgm:bulletEnabled val="1"/>
        </dgm:presLayoutVars>
      </dgm:prSet>
      <dgm:spPr/>
      <dgm:t>
        <a:bodyPr/>
        <a:lstStyle/>
        <a:p>
          <a:endParaRPr lang="en-US"/>
        </a:p>
      </dgm:t>
    </dgm:pt>
    <dgm:pt modelId="{3DBD0F6C-FE55-4AD1-9160-9FE198B516EE}" type="pres">
      <dgm:prSet presAssocID="{6D9D33AE-43DD-4E4D-9346-ACC3DC6A37F7}" presName="root" presStyleCnt="0"/>
      <dgm:spPr/>
    </dgm:pt>
    <dgm:pt modelId="{04154928-30FA-4AC2-A9A8-130FF71C26AC}" type="pres">
      <dgm:prSet presAssocID="{6D9D33AE-43DD-4E4D-9346-ACC3DC6A37F7}" presName="rootComposite" presStyleCnt="0"/>
      <dgm:spPr/>
    </dgm:pt>
    <dgm:pt modelId="{96F12738-FD10-4C85-8CCD-8679C17B4313}" type="pres">
      <dgm:prSet presAssocID="{6D9D33AE-43DD-4E4D-9346-ACC3DC6A37F7}" presName="rootText" presStyleLbl="node1" presStyleIdx="2" presStyleCnt="3"/>
      <dgm:spPr/>
      <dgm:t>
        <a:bodyPr/>
        <a:lstStyle/>
        <a:p>
          <a:endParaRPr lang="en-US"/>
        </a:p>
      </dgm:t>
    </dgm:pt>
    <dgm:pt modelId="{16AE35B2-98D3-47A6-BFDD-E5C76967DC9C}" type="pres">
      <dgm:prSet presAssocID="{6D9D33AE-43DD-4E4D-9346-ACC3DC6A37F7}" presName="rootConnector" presStyleLbl="node1" presStyleIdx="2" presStyleCnt="3"/>
      <dgm:spPr/>
      <dgm:t>
        <a:bodyPr/>
        <a:lstStyle/>
        <a:p>
          <a:endParaRPr lang="en-US"/>
        </a:p>
      </dgm:t>
    </dgm:pt>
    <dgm:pt modelId="{D5DCACA8-6F3D-4BBB-A7C2-15C14EE13393}" type="pres">
      <dgm:prSet presAssocID="{6D9D33AE-43DD-4E4D-9346-ACC3DC6A37F7}" presName="childShape" presStyleCnt="0"/>
      <dgm:spPr/>
    </dgm:pt>
    <dgm:pt modelId="{56E2611E-02D9-4054-BD43-72597DC925DD}" type="pres">
      <dgm:prSet presAssocID="{45696CC6-51B7-472F-8C28-16BDC6C5E160}" presName="Name13" presStyleLbl="parChTrans1D2" presStyleIdx="4" presStyleCnt="6"/>
      <dgm:spPr/>
      <dgm:t>
        <a:bodyPr/>
        <a:lstStyle/>
        <a:p>
          <a:endParaRPr lang="en-US"/>
        </a:p>
      </dgm:t>
    </dgm:pt>
    <dgm:pt modelId="{A8BD60B1-5DA8-42F6-9D0E-E4B4B91CA650}" type="pres">
      <dgm:prSet presAssocID="{49A8AA9E-2C79-4437-9EEC-48A8D3626211}" presName="childText" presStyleLbl="bgAcc1" presStyleIdx="4" presStyleCnt="6">
        <dgm:presLayoutVars>
          <dgm:bulletEnabled val="1"/>
        </dgm:presLayoutVars>
      </dgm:prSet>
      <dgm:spPr/>
      <dgm:t>
        <a:bodyPr/>
        <a:lstStyle/>
        <a:p>
          <a:endParaRPr lang="en-US"/>
        </a:p>
      </dgm:t>
    </dgm:pt>
    <dgm:pt modelId="{CA0C6E54-61DC-4DB2-BCB9-E09BB2D2C4A1}" type="pres">
      <dgm:prSet presAssocID="{EF2A561B-BF01-4744-B1C5-FD455CCEFD3A}" presName="Name13" presStyleLbl="parChTrans1D2" presStyleIdx="5" presStyleCnt="6"/>
      <dgm:spPr/>
      <dgm:t>
        <a:bodyPr/>
        <a:lstStyle/>
        <a:p>
          <a:endParaRPr lang="en-US"/>
        </a:p>
      </dgm:t>
    </dgm:pt>
    <dgm:pt modelId="{CA1EF132-678E-47D9-87BC-883B7B6DCA6C}" type="pres">
      <dgm:prSet presAssocID="{01F27482-9943-4AA2-87EE-FC8C4425DCA0}" presName="childText" presStyleLbl="bgAcc1" presStyleIdx="5" presStyleCnt="6">
        <dgm:presLayoutVars>
          <dgm:bulletEnabled val="1"/>
        </dgm:presLayoutVars>
      </dgm:prSet>
      <dgm:spPr/>
      <dgm:t>
        <a:bodyPr/>
        <a:lstStyle/>
        <a:p>
          <a:endParaRPr lang="en-US"/>
        </a:p>
      </dgm:t>
    </dgm:pt>
  </dgm:ptLst>
  <dgm:cxnLst>
    <dgm:cxn modelId="{3F482999-874B-4C18-A26D-AA52673D8C59}" srcId="{7E3053A9-BCEE-4CF5-828D-130F66FFC5D2}" destId="{0462C0E8-3FB8-4B98-966E-3755CDB0ABB2}" srcOrd="1" destOrd="0" parTransId="{28DC81DF-C6AC-4EFB-A7CD-C4542CF88A54}" sibTransId="{671C5D74-9126-450A-BB07-9BD8D674A0DC}"/>
    <dgm:cxn modelId="{0F5130A1-73D4-4F71-88F2-33D08FEF4969}" type="presOf" srcId="{0D312F7E-6CAE-40AC-92CC-1EFD7F14639B}" destId="{2F089A48-F415-4ED8-BD2C-3BC9B3C440FF}" srcOrd="1" destOrd="0" presId="urn:microsoft.com/office/officeart/2005/8/layout/hierarchy3"/>
    <dgm:cxn modelId="{8D783E6C-E19F-467A-85CB-0825D1BC663F}" type="presOf" srcId="{EFE20C71-9CC0-4D18-84F3-E0CBBA6D8E63}" destId="{A961C48F-3723-455B-9F66-396A39C673E0}" srcOrd="0" destOrd="0" presId="urn:microsoft.com/office/officeart/2005/8/layout/hierarchy3"/>
    <dgm:cxn modelId="{3B352C6C-525F-4A24-8A5B-87D0EECE6F57}" type="presOf" srcId="{0462C0E8-3FB8-4B98-966E-3755CDB0ABB2}" destId="{51116889-EF73-4898-8B2A-30F46839630F}" srcOrd="0" destOrd="0" presId="urn:microsoft.com/office/officeart/2005/8/layout/hierarchy3"/>
    <dgm:cxn modelId="{4E0A5123-12C7-45EA-9A8E-BB1BCFED39E7}" type="presOf" srcId="{7E3053A9-BCEE-4CF5-828D-130F66FFC5D2}" destId="{5BA99928-C722-4143-86DC-15D82540AD82}" srcOrd="1" destOrd="0" presId="urn:microsoft.com/office/officeart/2005/8/layout/hierarchy3"/>
    <dgm:cxn modelId="{84E938F6-BBC3-4997-8964-008EB09EB21D}" type="presOf" srcId="{60103B18-0D0F-48B8-B02E-ACCEFFBE0BD6}" destId="{D4A72C5D-0A30-4A2A-BDDC-92FCD5648B5D}" srcOrd="0" destOrd="0" presId="urn:microsoft.com/office/officeart/2005/8/layout/hierarchy3"/>
    <dgm:cxn modelId="{728511EF-BC8F-4778-A3E8-421C0CA43BF4}" type="presOf" srcId="{7E3053A9-BCEE-4CF5-828D-130F66FFC5D2}" destId="{2D2BFE63-980E-4CA4-8B37-21DE795BFEED}" srcOrd="0" destOrd="0" presId="urn:microsoft.com/office/officeart/2005/8/layout/hierarchy3"/>
    <dgm:cxn modelId="{27551525-BADA-4553-8A0C-A1CBB4970225}" srcId="{0D312F7E-6CAE-40AC-92CC-1EFD7F14639B}" destId="{EFE20C71-9CC0-4D18-84F3-E0CBBA6D8E63}" srcOrd="0" destOrd="0" parTransId="{E1C47A73-F131-42EB-8B05-380286E2A95E}" sibTransId="{ED5D2DBB-0855-44CD-B1E9-FD85D2FD71E9}"/>
    <dgm:cxn modelId="{F17D60C4-2F01-4E8A-B35C-A923AB087B3F}" type="presOf" srcId="{0EC327B2-BAA4-400B-9100-491966C8895C}" destId="{A51AAEEE-9336-482B-9089-4F9EFE87905B}" srcOrd="0" destOrd="0" presId="urn:microsoft.com/office/officeart/2005/8/layout/hierarchy3"/>
    <dgm:cxn modelId="{B9493A75-D569-464A-8474-E97538B4AF65}" type="presOf" srcId="{EF2A561B-BF01-4744-B1C5-FD455CCEFD3A}" destId="{CA0C6E54-61DC-4DB2-BCB9-E09BB2D2C4A1}" srcOrd="0" destOrd="0" presId="urn:microsoft.com/office/officeart/2005/8/layout/hierarchy3"/>
    <dgm:cxn modelId="{99C5E8FE-BD26-4477-B5C7-C58D48528131}" type="presOf" srcId="{6D9D33AE-43DD-4E4D-9346-ACC3DC6A37F7}" destId="{16AE35B2-98D3-47A6-BFDD-E5C76967DC9C}" srcOrd="1" destOrd="0" presId="urn:microsoft.com/office/officeart/2005/8/layout/hierarchy3"/>
    <dgm:cxn modelId="{A6EF5702-E815-460E-B105-55B524695208}" type="presOf" srcId="{49A8AA9E-2C79-4437-9EEC-48A8D3626211}" destId="{A8BD60B1-5DA8-42F6-9D0E-E4B4B91CA650}" srcOrd="0" destOrd="0" presId="urn:microsoft.com/office/officeart/2005/8/layout/hierarchy3"/>
    <dgm:cxn modelId="{593022D7-E838-450F-A97A-82E61BF320A2}" srcId="{6D9D33AE-43DD-4E4D-9346-ACC3DC6A37F7}" destId="{49A8AA9E-2C79-4437-9EEC-48A8D3626211}" srcOrd="0" destOrd="0" parTransId="{45696CC6-51B7-472F-8C28-16BDC6C5E160}" sibTransId="{D31750C8-FD40-419C-8975-5FFA458E1AE7}"/>
    <dgm:cxn modelId="{CEA9F552-E595-46D4-AFE2-CF49D5325E7D}" srcId="{0EC327B2-BAA4-400B-9100-491966C8895C}" destId="{0D312F7E-6CAE-40AC-92CC-1EFD7F14639B}" srcOrd="1" destOrd="0" parTransId="{ED56DE7E-CBD7-4D47-B05F-9E2CC02930D0}" sibTransId="{B2F355A7-71D9-4FAA-8E3F-99813291AA9D}"/>
    <dgm:cxn modelId="{35CC7A98-0749-464D-8381-BF47F7356C29}" srcId="{0D312F7E-6CAE-40AC-92CC-1EFD7F14639B}" destId="{60103B18-0D0F-48B8-B02E-ACCEFFBE0BD6}" srcOrd="1" destOrd="0" parTransId="{D1943329-0C10-4D66-A531-895E379BC5A6}" sibTransId="{7B0DDB36-8103-4E7E-96F8-EBBCB698C530}"/>
    <dgm:cxn modelId="{8158F03A-DB7E-466D-A599-19300B67F5C7}" type="presOf" srcId="{45696CC6-51B7-472F-8C28-16BDC6C5E160}" destId="{56E2611E-02D9-4054-BD43-72597DC925DD}" srcOrd="0" destOrd="0" presId="urn:microsoft.com/office/officeart/2005/8/layout/hierarchy3"/>
    <dgm:cxn modelId="{FF8258F0-CDEA-465A-89D3-58CA08F57B3F}" srcId="{0EC327B2-BAA4-400B-9100-491966C8895C}" destId="{7E3053A9-BCEE-4CF5-828D-130F66FFC5D2}" srcOrd="0" destOrd="0" parTransId="{E832CB9B-5A20-472E-8BF5-D5C3899DA47A}" sibTransId="{FC739266-8BC6-4DAA-8036-C42887BD7874}"/>
    <dgm:cxn modelId="{2ECB7CE8-E665-46C4-9ABC-8306D20E162E}" srcId="{0EC327B2-BAA4-400B-9100-491966C8895C}" destId="{6D9D33AE-43DD-4E4D-9346-ACC3DC6A37F7}" srcOrd="2" destOrd="0" parTransId="{B2F8D1C0-0DE0-4CC1-8FEE-4F232306E501}" sibTransId="{45560DA0-E39E-4661-B4B1-EDD97A9AFC1C}"/>
    <dgm:cxn modelId="{C219A203-47D0-4B87-BB31-3A8321510040}" srcId="{6D9D33AE-43DD-4E4D-9346-ACC3DC6A37F7}" destId="{01F27482-9943-4AA2-87EE-FC8C4425DCA0}" srcOrd="1" destOrd="0" parTransId="{EF2A561B-BF01-4744-B1C5-FD455CCEFD3A}" sibTransId="{E50B18C2-556B-4149-B659-34F377EB0133}"/>
    <dgm:cxn modelId="{F183F4DC-B8CD-4E71-93B5-8A66D509E732}" type="presOf" srcId="{91B9974F-F496-41F8-9F7D-53D7C7C0013C}" destId="{4FA1E46F-F8C0-4F02-A36E-A3DCAA4BC948}" srcOrd="0" destOrd="0" presId="urn:microsoft.com/office/officeart/2005/8/layout/hierarchy3"/>
    <dgm:cxn modelId="{92B644F2-8D79-48D8-98B1-72EBA4EAFDF9}" srcId="{7E3053A9-BCEE-4CF5-828D-130F66FFC5D2}" destId="{91B9974F-F496-41F8-9F7D-53D7C7C0013C}" srcOrd="0" destOrd="0" parTransId="{78B90F36-1242-406C-887B-A8D3710BB9C3}" sibTransId="{9F4FA467-E979-4A10-879C-224AF4CF49FD}"/>
    <dgm:cxn modelId="{773A9301-7FF6-4517-AD67-1980117C6C6E}" type="presOf" srcId="{6D9D33AE-43DD-4E4D-9346-ACC3DC6A37F7}" destId="{96F12738-FD10-4C85-8CCD-8679C17B4313}" srcOrd="0" destOrd="0" presId="urn:microsoft.com/office/officeart/2005/8/layout/hierarchy3"/>
    <dgm:cxn modelId="{97A4FC6C-A3CC-4A22-8CE5-8041CF0E2281}" type="presOf" srcId="{0D312F7E-6CAE-40AC-92CC-1EFD7F14639B}" destId="{3AD4848A-3038-467A-82A4-E56B8A8FB2F9}" srcOrd="0" destOrd="0" presId="urn:microsoft.com/office/officeart/2005/8/layout/hierarchy3"/>
    <dgm:cxn modelId="{966DE545-8CBB-46BC-954F-C587B8E081DF}" type="presOf" srcId="{28DC81DF-C6AC-4EFB-A7CD-C4542CF88A54}" destId="{E46FF3D4-7003-48F8-8B37-A2ABF18D8188}" srcOrd="0" destOrd="0" presId="urn:microsoft.com/office/officeart/2005/8/layout/hierarchy3"/>
    <dgm:cxn modelId="{A1C425E7-B2F8-45E9-A42B-0DE8EBCF33E0}" type="presOf" srcId="{78B90F36-1242-406C-887B-A8D3710BB9C3}" destId="{6A0543F0-B6CB-4AA3-B2E0-B62F820C81DD}" srcOrd="0" destOrd="0" presId="urn:microsoft.com/office/officeart/2005/8/layout/hierarchy3"/>
    <dgm:cxn modelId="{6B833FE4-38AD-4263-A8AA-492B269AE303}" type="presOf" srcId="{D1943329-0C10-4D66-A531-895E379BC5A6}" destId="{725AFF9B-4192-4C1E-8F19-29656D15BE43}" srcOrd="0" destOrd="0" presId="urn:microsoft.com/office/officeart/2005/8/layout/hierarchy3"/>
    <dgm:cxn modelId="{0FE27454-C644-41D6-A4F3-F31522925CDC}" type="presOf" srcId="{01F27482-9943-4AA2-87EE-FC8C4425DCA0}" destId="{CA1EF132-678E-47D9-87BC-883B7B6DCA6C}" srcOrd="0" destOrd="0" presId="urn:microsoft.com/office/officeart/2005/8/layout/hierarchy3"/>
    <dgm:cxn modelId="{2FC753DA-9A3D-49BA-B96C-B9EDB86CE320}" type="presOf" srcId="{E1C47A73-F131-42EB-8B05-380286E2A95E}" destId="{6D24491A-AC92-4AE0-AA61-4D5424CF3604}" srcOrd="0" destOrd="0" presId="urn:microsoft.com/office/officeart/2005/8/layout/hierarchy3"/>
    <dgm:cxn modelId="{8268AF99-2380-4217-9E59-6769FA029AD7}" type="presParOf" srcId="{A51AAEEE-9336-482B-9089-4F9EFE87905B}" destId="{04F45A32-A17F-4984-9F14-493990728D85}" srcOrd="0" destOrd="0" presId="urn:microsoft.com/office/officeart/2005/8/layout/hierarchy3"/>
    <dgm:cxn modelId="{CE31EEC0-8548-46C9-9677-B6728718A630}" type="presParOf" srcId="{04F45A32-A17F-4984-9F14-493990728D85}" destId="{EAECD5CE-CF95-423C-A16A-EE3E68DB5A3C}" srcOrd="0" destOrd="0" presId="urn:microsoft.com/office/officeart/2005/8/layout/hierarchy3"/>
    <dgm:cxn modelId="{44DDA4BC-E381-484C-8F88-98F50616C37F}" type="presParOf" srcId="{EAECD5CE-CF95-423C-A16A-EE3E68DB5A3C}" destId="{2D2BFE63-980E-4CA4-8B37-21DE795BFEED}" srcOrd="0" destOrd="0" presId="urn:microsoft.com/office/officeart/2005/8/layout/hierarchy3"/>
    <dgm:cxn modelId="{D0A4E254-25D0-471F-A77D-D2942FBA72B4}" type="presParOf" srcId="{EAECD5CE-CF95-423C-A16A-EE3E68DB5A3C}" destId="{5BA99928-C722-4143-86DC-15D82540AD82}" srcOrd="1" destOrd="0" presId="urn:microsoft.com/office/officeart/2005/8/layout/hierarchy3"/>
    <dgm:cxn modelId="{2E48C89F-DC7B-436B-8D4C-B7B83D263791}" type="presParOf" srcId="{04F45A32-A17F-4984-9F14-493990728D85}" destId="{F5E279FB-670A-481B-A84C-1911DB840505}" srcOrd="1" destOrd="0" presId="urn:microsoft.com/office/officeart/2005/8/layout/hierarchy3"/>
    <dgm:cxn modelId="{6EEAAD22-D165-45F7-8197-AEDADF5D2B91}" type="presParOf" srcId="{F5E279FB-670A-481B-A84C-1911DB840505}" destId="{6A0543F0-B6CB-4AA3-B2E0-B62F820C81DD}" srcOrd="0" destOrd="0" presId="urn:microsoft.com/office/officeart/2005/8/layout/hierarchy3"/>
    <dgm:cxn modelId="{2993979D-0B57-4DC8-8CDE-B304B2C67FFF}" type="presParOf" srcId="{F5E279FB-670A-481B-A84C-1911DB840505}" destId="{4FA1E46F-F8C0-4F02-A36E-A3DCAA4BC948}" srcOrd="1" destOrd="0" presId="urn:microsoft.com/office/officeart/2005/8/layout/hierarchy3"/>
    <dgm:cxn modelId="{A876EF28-C6AD-4E87-81F3-E9629B04365B}" type="presParOf" srcId="{F5E279FB-670A-481B-A84C-1911DB840505}" destId="{E46FF3D4-7003-48F8-8B37-A2ABF18D8188}" srcOrd="2" destOrd="0" presId="urn:microsoft.com/office/officeart/2005/8/layout/hierarchy3"/>
    <dgm:cxn modelId="{25A2CDE8-29AA-4FE1-958B-7C4484CE38CF}" type="presParOf" srcId="{F5E279FB-670A-481B-A84C-1911DB840505}" destId="{51116889-EF73-4898-8B2A-30F46839630F}" srcOrd="3" destOrd="0" presId="urn:microsoft.com/office/officeart/2005/8/layout/hierarchy3"/>
    <dgm:cxn modelId="{0B2D89D2-6616-4767-B591-2824489DB236}" type="presParOf" srcId="{A51AAEEE-9336-482B-9089-4F9EFE87905B}" destId="{FDC44AB2-FF2D-458B-8790-EE59981340C7}" srcOrd="1" destOrd="0" presId="urn:microsoft.com/office/officeart/2005/8/layout/hierarchy3"/>
    <dgm:cxn modelId="{A502E580-57B3-441A-8227-C313D985F4F8}" type="presParOf" srcId="{FDC44AB2-FF2D-458B-8790-EE59981340C7}" destId="{B3227CB2-B364-427A-A37B-4AE213331153}" srcOrd="0" destOrd="0" presId="urn:microsoft.com/office/officeart/2005/8/layout/hierarchy3"/>
    <dgm:cxn modelId="{A5017C4A-F353-4C59-A266-52EB7CEAEC2A}" type="presParOf" srcId="{B3227CB2-B364-427A-A37B-4AE213331153}" destId="{3AD4848A-3038-467A-82A4-E56B8A8FB2F9}" srcOrd="0" destOrd="0" presId="urn:microsoft.com/office/officeart/2005/8/layout/hierarchy3"/>
    <dgm:cxn modelId="{C753C296-B78D-4088-A24B-1BFF5151FB9F}" type="presParOf" srcId="{B3227CB2-B364-427A-A37B-4AE213331153}" destId="{2F089A48-F415-4ED8-BD2C-3BC9B3C440FF}" srcOrd="1" destOrd="0" presId="urn:microsoft.com/office/officeart/2005/8/layout/hierarchy3"/>
    <dgm:cxn modelId="{14EB3BA2-276C-423D-AAEA-D8A9EBDA26D3}" type="presParOf" srcId="{FDC44AB2-FF2D-458B-8790-EE59981340C7}" destId="{39DF9ACD-3215-435B-8CCB-5D09D9A7D0EF}" srcOrd="1" destOrd="0" presId="urn:microsoft.com/office/officeart/2005/8/layout/hierarchy3"/>
    <dgm:cxn modelId="{0B01FB9C-6752-450E-B89E-EDC3DEE66456}" type="presParOf" srcId="{39DF9ACD-3215-435B-8CCB-5D09D9A7D0EF}" destId="{6D24491A-AC92-4AE0-AA61-4D5424CF3604}" srcOrd="0" destOrd="0" presId="urn:microsoft.com/office/officeart/2005/8/layout/hierarchy3"/>
    <dgm:cxn modelId="{DD871DF4-8D3A-4534-A409-BD4734DD6E70}" type="presParOf" srcId="{39DF9ACD-3215-435B-8CCB-5D09D9A7D0EF}" destId="{A961C48F-3723-455B-9F66-396A39C673E0}" srcOrd="1" destOrd="0" presId="urn:microsoft.com/office/officeart/2005/8/layout/hierarchy3"/>
    <dgm:cxn modelId="{5D8269D9-E8B1-45FF-A0EA-C815E9BB8EDB}" type="presParOf" srcId="{39DF9ACD-3215-435B-8CCB-5D09D9A7D0EF}" destId="{725AFF9B-4192-4C1E-8F19-29656D15BE43}" srcOrd="2" destOrd="0" presId="urn:microsoft.com/office/officeart/2005/8/layout/hierarchy3"/>
    <dgm:cxn modelId="{AAD32577-151E-407D-8520-953028DFD5B8}" type="presParOf" srcId="{39DF9ACD-3215-435B-8CCB-5D09D9A7D0EF}" destId="{D4A72C5D-0A30-4A2A-BDDC-92FCD5648B5D}" srcOrd="3" destOrd="0" presId="urn:microsoft.com/office/officeart/2005/8/layout/hierarchy3"/>
    <dgm:cxn modelId="{E49F4744-8B82-42E9-8A3B-15B6EE1521A6}" type="presParOf" srcId="{A51AAEEE-9336-482B-9089-4F9EFE87905B}" destId="{3DBD0F6C-FE55-4AD1-9160-9FE198B516EE}" srcOrd="2" destOrd="0" presId="urn:microsoft.com/office/officeart/2005/8/layout/hierarchy3"/>
    <dgm:cxn modelId="{54022BD5-EA17-4CCC-883B-28F32C9709FD}" type="presParOf" srcId="{3DBD0F6C-FE55-4AD1-9160-9FE198B516EE}" destId="{04154928-30FA-4AC2-A9A8-130FF71C26AC}" srcOrd="0" destOrd="0" presId="urn:microsoft.com/office/officeart/2005/8/layout/hierarchy3"/>
    <dgm:cxn modelId="{EB16680A-C4B2-435E-9C32-E9EBA2F4B2D9}" type="presParOf" srcId="{04154928-30FA-4AC2-A9A8-130FF71C26AC}" destId="{96F12738-FD10-4C85-8CCD-8679C17B4313}" srcOrd="0" destOrd="0" presId="urn:microsoft.com/office/officeart/2005/8/layout/hierarchy3"/>
    <dgm:cxn modelId="{F4ECA61D-5AEB-45B8-B762-A8D9919C8D5A}" type="presParOf" srcId="{04154928-30FA-4AC2-A9A8-130FF71C26AC}" destId="{16AE35B2-98D3-47A6-BFDD-E5C76967DC9C}" srcOrd="1" destOrd="0" presId="urn:microsoft.com/office/officeart/2005/8/layout/hierarchy3"/>
    <dgm:cxn modelId="{DB3E248E-F995-4949-8750-D88F30F40E3A}" type="presParOf" srcId="{3DBD0F6C-FE55-4AD1-9160-9FE198B516EE}" destId="{D5DCACA8-6F3D-4BBB-A7C2-15C14EE13393}" srcOrd="1" destOrd="0" presId="urn:microsoft.com/office/officeart/2005/8/layout/hierarchy3"/>
    <dgm:cxn modelId="{3BB9D430-A072-4EEA-AE99-99BDD079A285}" type="presParOf" srcId="{D5DCACA8-6F3D-4BBB-A7C2-15C14EE13393}" destId="{56E2611E-02D9-4054-BD43-72597DC925DD}" srcOrd="0" destOrd="0" presId="urn:microsoft.com/office/officeart/2005/8/layout/hierarchy3"/>
    <dgm:cxn modelId="{08327782-F1A2-44C3-8D5E-823564D30790}" type="presParOf" srcId="{D5DCACA8-6F3D-4BBB-A7C2-15C14EE13393}" destId="{A8BD60B1-5DA8-42F6-9D0E-E4B4B91CA650}" srcOrd="1" destOrd="0" presId="urn:microsoft.com/office/officeart/2005/8/layout/hierarchy3"/>
    <dgm:cxn modelId="{AAF2C86B-8AA7-4017-AD08-3A7CB9735BF8}" type="presParOf" srcId="{D5DCACA8-6F3D-4BBB-A7C2-15C14EE13393}" destId="{CA0C6E54-61DC-4DB2-BCB9-E09BB2D2C4A1}" srcOrd="2" destOrd="0" presId="urn:microsoft.com/office/officeart/2005/8/layout/hierarchy3"/>
    <dgm:cxn modelId="{2093A540-9F71-4497-89FC-4B2F437EE558}" type="presParOf" srcId="{D5DCACA8-6F3D-4BBB-A7C2-15C14EE13393}" destId="{CA1EF132-678E-47D9-87BC-883B7B6DCA6C}" srcOrd="3" destOrd="0" presId="urn:microsoft.com/office/officeart/2005/8/layout/hierarchy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D2BFE63-980E-4CA4-8B37-21DE795BFEED}">
      <dsp:nvSpPr>
        <dsp:cNvPr id="0" name=""/>
        <dsp:cNvSpPr/>
      </dsp:nvSpPr>
      <dsp:spPr>
        <a:xfrm>
          <a:off x="1004" y="137820"/>
          <a:ext cx="2350740" cy="1175370"/>
        </a:xfrm>
        <a:prstGeom prst="roundRect">
          <a:avLst>
            <a:gd name="adj" fmla="val 10000"/>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105" tIns="52070" rIns="78105" bIns="52070" numCol="1" spcCol="1270" anchor="ctr" anchorCtr="0">
          <a:noAutofit/>
        </a:bodyPr>
        <a:lstStyle/>
        <a:p>
          <a:pPr lvl="0" algn="ctr" defTabSz="1822450">
            <a:lnSpc>
              <a:spcPct val="90000"/>
            </a:lnSpc>
            <a:spcBef>
              <a:spcPct val="0"/>
            </a:spcBef>
            <a:spcAft>
              <a:spcPct val="35000"/>
            </a:spcAft>
          </a:pPr>
          <a:r>
            <a:rPr lang="en-US" sz="4100" kern="1200" dirty="0"/>
            <a:t>Week 1</a:t>
          </a:r>
        </a:p>
      </dsp:txBody>
      <dsp:txXfrm>
        <a:off x="1004" y="137820"/>
        <a:ext cx="2350740" cy="1175370"/>
      </dsp:txXfrm>
    </dsp:sp>
    <dsp:sp modelId="{6A0543F0-B6CB-4AA3-B2E0-B62F820C81DD}">
      <dsp:nvSpPr>
        <dsp:cNvPr id="0" name=""/>
        <dsp:cNvSpPr/>
      </dsp:nvSpPr>
      <dsp:spPr>
        <a:xfrm>
          <a:off x="236078" y="1313190"/>
          <a:ext cx="235074" cy="881527"/>
        </a:xfrm>
        <a:custGeom>
          <a:avLst/>
          <a:gdLst/>
          <a:ahLst/>
          <a:cxnLst/>
          <a:rect l="0" t="0" r="0" b="0"/>
          <a:pathLst>
            <a:path>
              <a:moveTo>
                <a:pt x="0" y="0"/>
              </a:moveTo>
              <a:lnTo>
                <a:pt x="0" y="881527"/>
              </a:lnTo>
              <a:lnTo>
                <a:pt x="235074" y="881527"/>
              </a:lnTo>
            </a:path>
          </a:pathLst>
        </a:custGeom>
        <a:noFill/>
        <a:ln w="25400" cap="flat" cmpd="sng" algn="ctr">
          <a:solidFill>
            <a:schemeClr val="accent2">
              <a:lumMod val="40000"/>
              <a:lumOff val="60000"/>
            </a:schemeClr>
          </a:solidFill>
          <a:prstDash val="solid"/>
        </a:ln>
        <a:effectLst/>
      </dsp:spPr>
      <dsp:style>
        <a:lnRef idx="2">
          <a:scrgbClr r="0" g="0" b="0"/>
        </a:lnRef>
        <a:fillRef idx="0">
          <a:scrgbClr r="0" g="0" b="0"/>
        </a:fillRef>
        <a:effectRef idx="0">
          <a:scrgbClr r="0" g="0" b="0"/>
        </a:effectRef>
        <a:fontRef idx="minor"/>
      </dsp:style>
    </dsp:sp>
    <dsp:sp modelId="{4FA1E46F-F8C0-4F02-A36E-A3DCAA4BC948}">
      <dsp:nvSpPr>
        <dsp:cNvPr id="0" name=""/>
        <dsp:cNvSpPr/>
      </dsp:nvSpPr>
      <dsp:spPr>
        <a:xfrm>
          <a:off x="471152" y="1607033"/>
          <a:ext cx="1880592" cy="1175370"/>
        </a:xfrm>
        <a:prstGeom prst="roundRect">
          <a:avLst>
            <a:gd name="adj" fmla="val 10000"/>
          </a:avLst>
        </a:prstGeom>
        <a:solidFill>
          <a:schemeClr val="accent2"/>
        </a:solidFill>
        <a:ln w="38100" cap="flat" cmpd="sng" algn="ctr">
          <a:solidFill>
            <a:schemeClr val="lt1"/>
          </a:solidFill>
          <a:prstDash val="solid"/>
        </a:ln>
        <a:effectLst>
          <a:outerShdw blurRad="57150" dist="38100" dir="5400000" algn="ctr" rotWithShape="0">
            <a:schemeClr val="accent2">
              <a:shade val="9000"/>
              <a:satMod val="105000"/>
              <a:alpha val="48000"/>
            </a:schemeClr>
          </a:outerShdw>
        </a:effectLst>
      </dsp:spPr>
      <dsp:style>
        <a:lnRef idx="3">
          <a:schemeClr val="lt1"/>
        </a:lnRef>
        <a:fillRef idx="1">
          <a:schemeClr val="accent2"/>
        </a:fillRef>
        <a:effectRef idx="1">
          <a:schemeClr val="accent2"/>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a:t>Access and organize student files</a:t>
          </a:r>
        </a:p>
      </dsp:txBody>
      <dsp:txXfrm>
        <a:off x="471152" y="1607033"/>
        <a:ext cx="1880592" cy="1175370"/>
      </dsp:txXfrm>
    </dsp:sp>
    <dsp:sp modelId="{E46FF3D4-7003-48F8-8B37-A2ABF18D8188}">
      <dsp:nvSpPr>
        <dsp:cNvPr id="0" name=""/>
        <dsp:cNvSpPr/>
      </dsp:nvSpPr>
      <dsp:spPr>
        <a:xfrm>
          <a:off x="236078" y="1313190"/>
          <a:ext cx="235074" cy="2350740"/>
        </a:xfrm>
        <a:custGeom>
          <a:avLst/>
          <a:gdLst/>
          <a:ahLst/>
          <a:cxnLst/>
          <a:rect l="0" t="0" r="0" b="0"/>
          <a:pathLst>
            <a:path>
              <a:moveTo>
                <a:pt x="0" y="0"/>
              </a:moveTo>
              <a:lnTo>
                <a:pt x="0" y="2350740"/>
              </a:lnTo>
              <a:lnTo>
                <a:pt x="235074" y="2350740"/>
              </a:lnTo>
            </a:path>
          </a:pathLst>
        </a:custGeom>
        <a:noFill/>
        <a:ln w="25400" cap="flat" cmpd="sng" algn="ctr">
          <a:solidFill>
            <a:schemeClr val="accent2">
              <a:lumMod val="40000"/>
              <a:lumOff val="60000"/>
            </a:schemeClr>
          </a:solidFill>
          <a:prstDash val="solid"/>
        </a:ln>
        <a:effectLst/>
      </dsp:spPr>
      <dsp:style>
        <a:lnRef idx="2">
          <a:scrgbClr r="0" g="0" b="0"/>
        </a:lnRef>
        <a:fillRef idx="0">
          <a:scrgbClr r="0" g="0" b="0"/>
        </a:fillRef>
        <a:effectRef idx="0">
          <a:scrgbClr r="0" g="0" b="0"/>
        </a:effectRef>
        <a:fontRef idx="minor"/>
      </dsp:style>
    </dsp:sp>
    <dsp:sp modelId="{51116889-EF73-4898-8B2A-30F46839630F}">
      <dsp:nvSpPr>
        <dsp:cNvPr id="0" name=""/>
        <dsp:cNvSpPr/>
      </dsp:nvSpPr>
      <dsp:spPr>
        <a:xfrm>
          <a:off x="471152" y="3076246"/>
          <a:ext cx="1880592" cy="1175370"/>
        </a:xfrm>
        <a:prstGeom prst="roundRect">
          <a:avLst>
            <a:gd name="adj" fmla="val 10000"/>
          </a:avLst>
        </a:prstGeom>
        <a:solidFill>
          <a:schemeClr val="accent2"/>
        </a:solidFill>
        <a:ln w="38100" cap="flat" cmpd="sng" algn="ctr">
          <a:solidFill>
            <a:schemeClr val="lt1"/>
          </a:solidFill>
          <a:prstDash val="solid"/>
        </a:ln>
        <a:effectLst>
          <a:outerShdw blurRad="57150" dist="38100" dir="5400000" algn="ctr" rotWithShape="0">
            <a:schemeClr val="accent2">
              <a:shade val="9000"/>
              <a:satMod val="105000"/>
              <a:alpha val="48000"/>
            </a:schemeClr>
          </a:outerShdw>
        </a:effectLst>
      </dsp:spPr>
      <dsp:style>
        <a:lnRef idx="3">
          <a:schemeClr val="lt1"/>
        </a:lnRef>
        <a:fillRef idx="1">
          <a:schemeClr val="accent2"/>
        </a:fillRef>
        <a:effectRef idx="1">
          <a:schemeClr val="accent2"/>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a:t>Enter data into system and check for correlations between grades </a:t>
          </a:r>
        </a:p>
      </dsp:txBody>
      <dsp:txXfrm>
        <a:off x="471152" y="3076246"/>
        <a:ext cx="1880592" cy="1175370"/>
      </dsp:txXfrm>
    </dsp:sp>
    <dsp:sp modelId="{3AD4848A-3038-467A-82A4-E56B8A8FB2F9}">
      <dsp:nvSpPr>
        <dsp:cNvPr id="0" name=""/>
        <dsp:cNvSpPr/>
      </dsp:nvSpPr>
      <dsp:spPr>
        <a:xfrm>
          <a:off x="2939429" y="137820"/>
          <a:ext cx="2350740" cy="1175370"/>
        </a:xfrm>
        <a:prstGeom prst="roundRect">
          <a:avLst>
            <a:gd name="adj" fmla="val 10000"/>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105" tIns="52070" rIns="78105" bIns="52070" numCol="1" spcCol="1270" anchor="ctr" anchorCtr="0">
          <a:noAutofit/>
        </a:bodyPr>
        <a:lstStyle/>
        <a:p>
          <a:pPr lvl="0" algn="ctr" defTabSz="1822450">
            <a:lnSpc>
              <a:spcPct val="90000"/>
            </a:lnSpc>
            <a:spcBef>
              <a:spcPct val="0"/>
            </a:spcBef>
            <a:spcAft>
              <a:spcPct val="35000"/>
            </a:spcAft>
          </a:pPr>
          <a:r>
            <a:rPr lang="en-US" sz="4100" kern="1200" dirty="0"/>
            <a:t>Week 2-5</a:t>
          </a:r>
        </a:p>
      </dsp:txBody>
      <dsp:txXfrm>
        <a:off x="2939429" y="137820"/>
        <a:ext cx="2350740" cy="1175370"/>
      </dsp:txXfrm>
    </dsp:sp>
    <dsp:sp modelId="{6D24491A-AC92-4AE0-AA61-4D5424CF3604}">
      <dsp:nvSpPr>
        <dsp:cNvPr id="0" name=""/>
        <dsp:cNvSpPr/>
      </dsp:nvSpPr>
      <dsp:spPr>
        <a:xfrm>
          <a:off x="3174503" y="1313190"/>
          <a:ext cx="235074" cy="881527"/>
        </a:xfrm>
        <a:custGeom>
          <a:avLst/>
          <a:gdLst/>
          <a:ahLst/>
          <a:cxnLst/>
          <a:rect l="0" t="0" r="0" b="0"/>
          <a:pathLst>
            <a:path>
              <a:moveTo>
                <a:pt x="0" y="0"/>
              </a:moveTo>
              <a:lnTo>
                <a:pt x="0" y="881527"/>
              </a:lnTo>
              <a:lnTo>
                <a:pt x="235074" y="881527"/>
              </a:lnTo>
            </a:path>
          </a:pathLst>
        </a:custGeom>
        <a:noFill/>
        <a:ln w="25400" cap="flat" cmpd="sng" algn="ctr">
          <a:solidFill>
            <a:schemeClr val="accent2">
              <a:lumMod val="40000"/>
              <a:lumOff val="60000"/>
            </a:schemeClr>
          </a:solidFill>
          <a:prstDash val="solid"/>
        </a:ln>
        <a:effectLst/>
      </dsp:spPr>
      <dsp:style>
        <a:lnRef idx="2">
          <a:scrgbClr r="0" g="0" b="0"/>
        </a:lnRef>
        <a:fillRef idx="0">
          <a:scrgbClr r="0" g="0" b="0"/>
        </a:fillRef>
        <a:effectRef idx="0">
          <a:scrgbClr r="0" g="0" b="0"/>
        </a:effectRef>
        <a:fontRef idx="minor"/>
      </dsp:style>
    </dsp:sp>
    <dsp:sp modelId="{A961C48F-3723-455B-9F66-396A39C673E0}">
      <dsp:nvSpPr>
        <dsp:cNvPr id="0" name=""/>
        <dsp:cNvSpPr/>
      </dsp:nvSpPr>
      <dsp:spPr>
        <a:xfrm>
          <a:off x="3409577" y="1607033"/>
          <a:ext cx="1880592" cy="1175370"/>
        </a:xfrm>
        <a:prstGeom prst="roundRect">
          <a:avLst>
            <a:gd name="adj" fmla="val 10000"/>
          </a:avLst>
        </a:prstGeom>
        <a:solidFill>
          <a:schemeClr val="accent2"/>
        </a:solidFill>
        <a:ln w="38100" cap="flat" cmpd="sng" algn="ctr">
          <a:solidFill>
            <a:schemeClr val="lt1"/>
          </a:solidFill>
          <a:prstDash val="solid"/>
        </a:ln>
        <a:effectLst>
          <a:outerShdw blurRad="57150" dist="38100" dir="5400000" algn="ctr" rotWithShape="0">
            <a:schemeClr val="accent2">
              <a:shade val="9000"/>
              <a:satMod val="105000"/>
              <a:alpha val="48000"/>
            </a:schemeClr>
          </a:outerShdw>
        </a:effectLst>
      </dsp:spPr>
      <dsp:style>
        <a:lnRef idx="3">
          <a:schemeClr val="lt1"/>
        </a:lnRef>
        <a:fillRef idx="1">
          <a:schemeClr val="accent2"/>
        </a:fillRef>
        <a:effectRef idx="1">
          <a:schemeClr val="accent2"/>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a:t>Randomly select 200 students for interview</a:t>
          </a:r>
        </a:p>
      </dsp:txBody>
      <dsp:txXfrm>
        <a:off x="3409577" y="1607033"/>
        <a:ext cx="1880592" cy="1175370"/>
      </dsp:txXfrm>
    </dsp:sp>
    <dsp:sp modelId="{725AFF9B-4192-4C1E-8F19-29656D15BE43}">
      <dsp:nvSpPr>
        <dsp:cNvPr id="0" name=""/>
        <dsp:cNvSpPr/>
      </dsp:nvSpPr>
      <dsp:spPr>
        <a:xfrm>
          <a:off x="3174503" y="1313190"/>
          <a:ext cx="235074" cy="2350740"/>
        </a:xfrm>
        <a:custGeom>
          <a:avLst/>
          <a:gdLst/>
          <a:ahLst/>
          <a:cxnLst/>
          <a:rect l="0" t="0" r="0" b="0"/>
          <a:pathLst>
            <a:path>
              <a:moveTo>
                <a:pt x="0" y="0"/>
              </a:moveTo>
              <a:lnTo>
                <a:pt x="0" y="2350740"/>
              </a:lnTo>
              <a:lnTo>
                <a:pt x="235074" y="2350740"/>
              </a:lnTo>
            </a:path>
          </a:pathLst>
        </a:custGeom>
        <a:noFill/>
        <a:ln w="25400" cap="flat" cmpd="sng" algn="ctr">
          <a:solidFill>
            <a:schemeClr val="accent2">
              <a:lumMod val="40000"/>
              <a:lumOff val="60000"/>
            </a:schemeClr>
          </a:solidFill>
          <a:prstDash val="solid"/>
        </a:ln>
        <a:effectLst/>
      </dsp:spPr>
      <dsp:style>
        <a:lnRef idx="2">
          <a:scrgbClr r="0" g="0" b="0"/>
        </a:lnRef>
        <a:fillRef idx="0">
          <a:scrgbClr r="0" g="0" b="0"/>
        </a:fillRef>
        <a:effectRef idx="0">
          <a:scrgbClr r="0" g="0" b="0"/>
        </a:effectRef>
        <a:fontRef idx="minor"/>
      </dsp:style>
    </dsp:sp>
    <dsp:sp modelId="{D4A72C5D-0A30-4A2A-BDDC-92FCD5648B5D}">
      <dsp:nvSpPr>
        <dsp:cNvPr id="0" name=""/>
        <dsp:cNvSpPr/>
      </dsp:nvSpPr>
      <dsp:spPr>
        <a:xfrm>
          <a:off x="3409577" y="3076246"/>
          <a:ext cx="1880592" cy="1175370"/>
        </a:xfrm>
        <a:prstGeom prst="roundRect">
          <a:avLst>
            <a:gd name="adj" fmla="val 10000"/>
          </a:avLst>
        </a:prstGeom>
        <a:solidFill>
          <a:schemeClr val="accent2"/>
        </a:solidFill>
        <a:ln w="38100" cap="flat" cmpd="sng" algn="ctr">
          <a:solidFill>
            <a:schemeClr val="lt1"/>
          </a:solidFill>
          <a:prstDash val="solid"/>
        </a:ln>
        <a:effectLst>
          <a:outerShdw blurRad="57150" dist="38100" dir="5400000" algn="ctr" rotWithShape="0">
            <a:schemeClr val="accent2">
              <a:shade val="9000"/>
              <a:satMod val="105000"/>
              <a:alpha val="48000"/>
            </a:schemeClr>
          </a:outerShdw>
        </a:effectLst>
      </dsp:spPr>
      <dsp:style>
        <a:lnRef idx="3">
          <a:schemeClr val="lt1"/>
        </a:lnRef>
        <a:fillRef idx="1">
          <a:schemeClr val="accent2"/>
        </a:fillRef>
        <a:effectRef idx="1">
          <a:schemeClr val="accent2"/>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a:t>Begin interviewing process 10/ per day</a:t>
          </a:r>
        </a:p>
      </dsp:txBody>
      <dsp:txXfrm>
        <a:off x="3409577" y="3076246"/>
        <a:ext cx="1880592" cy="1175370"/>
      </dsp:txXfrm>
    </dsp:sp>
    <dsp:sp modelId="{96F12738-FD10-4C85-8CCD-8679C17B4313}">
      <dsp:nvSpPr>
        <dsp:cNvPr id="0" name=""/>
        <dsp:cNvSpPr/>
      </dsp:nvSpPr>
      <dsp:spPr>
        <a:xfrm>
          <a:off x="5877855" y="137820"/>
          <a:ext cx="2350740" cy="1175370"/>
        </a:xfrm>
        <a:prstGeom prst="roundRect">
          <a:avLst>
            <a:gd name="adj" fmla="val 10000"/>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105" tIns="52070" rIns="78105" bIns="52070" numCol="1" spcCol="1270" anchor="ctr" anchorCtr="0">
          <a:noAutofit/>
        </a:bodyPr>
        <a:lstStyle/>
        <a:p>
          <a:pPr lvl="0" algn="ctr" defTabSz="1822450">
            <a:lnSpc>
              <a:spcPct val="90000"/>
            </a:lnSpc>
            <a:spcBef>
              <a:spcPct val="0"/>
            </a:spcBef>
            <a:spcAft>
              <a:spcPct val="35000"/>
            </a:spcAft>
          </a:pPr>
          <a:r>
            <a:rPr lang="en-US" sz="4100" kern="1200" dirty="0"/>
            <a:t>Week 6</a:t>
          </a:r>
        </a:p>
      </dsp:txBody>
      <dsp:txXfrm>
        <a:off x="5877855" y="137820"/>
        <a:ext cx="2350740" cy="1175370"/>
      </dsp:txXfrm>
    </dsp:sp>
    <dsp:sp modelId="{56E2611E-02D9-4054-BD43-72597DC925DD}">
      <dsp:nvSpPr>
        <dsp:cNvPr id="0" name=""/>
        <dsp:cNvSpPr/>
      </dsp:nvSpPr>
      <dsp:spPr>
        <a:xfrm>
          <a:off x="6112929" y="1313190"/>
          <a:ext cx="235074" cy="881527"/>
        </a:xfrm>
        <a:custGeom>
          <a:avLst/>
          <a:gdLst/>
          <a:ahLst/>
          <a:cxnLst/>
          <a:rect l="0" t="0" r="0" b="0"/>
          <a:pathLst>
            <a:path>
              <a:moveTo>
                <a:pt x="0" y="0"/>
              </a:moveTo>
              <a:lnTo>
                <a:pt x="0" y="881527"/>
              </a:lnTo>
              <a:lnTo>
                <a:pt x="235074" y="881527"/>
              </a:lnTo>
            </a:path>
          </a:pathLst>
        </a:custGeom>
        <a:noFill/>
        <a:ln w="25400" cap="flat" cmpd="sng" algn="ctr">
          <a:solidFill>
            <a:schemeClr val="accent2">
              <a:lumMod val="40000"/>
              <a:lumOff val="60000"/>
            </a:schemeClr>
          </a:solidFill>
          <a:prstDash val="solid"/>
        </a:ln>
        <a:effectLst/>
      </dsp:spPr>
      <dsp:style>
        <a:lnRef idx="2">
          <a:scrgbClr r="0" g="0" b="0"/>
        </a:lnRef>
        <a:fillRef idx="0">
          <a:scrgbClr r="0" g="0" b="0"/>
        </a:fillRef>
        <a:effectRef idx="0">
          <a:scrgbClr r="0" g="0" b="0"/>
        </a:effectRef>
        <a:fontRef idx="minor"/>
      </dsp:style>
    </dsp:sp>
    <dsp:sp modelId="{A8BD60B1-5DA8-42F6-9D0E-E4B4B91CA650}">
      <dsp:nvSpPr>
        <dsp:cNvPr id="0" name=""/>
        <dsp:cNvSpPr/>
      </dsp:nvSpPr>
      <dsp:spPr>
        <a:xfrm>
          <a:off x="6348003" y="1607033"/>
          <a:ext cx="1880592" cy="1175370"/>
        </a:xfrm>
        <a:prstGeom prst="roundRect">
          <a:avLst>
            <a:gd name="adj" fmla="val 10000"/>
          </a:avLst>
        </a:prstGeom>
        <a:solidFill>
          <a:schemeClr val="accent2"/>
        </a:solidFill>
        <a:ln w="38100" cap="flat" cmpd="sng" algn="ctr">
          <a:solidFill>
            <a:schemeClr val="lt1"/>
          </a:solidFill>
          <a:prstDash val="solid"/>
        </a:ln>
        <a:effectLst>
          <a:outerShdw blurRad="57150" dist="38100" dir="5400000" algn="ctr" rotWithShape="0">
            <a:schemeClr val="accent2">
              <a:shade val="9000"/>
              <a:satMod val="105000"/>
              <a:alpha val="48000"/>
            </a:schemeClr>
          </a:outerShdw>
        </a:effectLst>
      </dsp:spPr>
      <dsp:style>
        <a:lnRef idx="3">
          <a:schemeClr val="lt1"/>
        </a:lnRef>
        <a:fillRef idx="1">
          <a:schemeClr val="accent2"/>
        </a:fillRef>
        <a:effectRef idx="1">
          <a:schemeClr val="accent2"/>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a:t>Input data</a:t>
          </a:r>
          <a:br>
            <a:rPr lang="en-US" sz="1800" kern="1200"/>
          </a:br>
          <a:endParaRPr lang="en-US" sz="1800" kern="1200"/>
        </a:p>
      </dsp:txBody>
      <dsp:txXfrm>
        <a:off x="6348003" y="1607033"/>
        <a:ext cx="1880592" cy="1175370"/>
      </dsp:txXfrm>
    </dsp:sp>
    <dsp:sp modelId="{CA0C6E54-61DC-4DB2-BCB9-E09BB2D2C4A1}">
      <dsp:nvSpPr>
        <dsp:cNvPr id="0" name=""/>
        <dsp:cNvSpPr/>
      </dsp:nvSpPr>
      <dsp:spPr>
        <a:xfrm>
          <a:off x="6112929" y="1313190"/>
          <a:ext cx="235074" cy="2350740"/>
        </a:xfrm>
        <a:custGeom>
          <a:avLst/>
          <a:gdLst/>
          <a:ahLst/>
          <a:cxnLst/>
          <a:rect l="0" t="0" r="0" b="0"/>
          <a:pathLst>
            <a:path>
              <a:moveTo>
                <a:pt x="0" y="0"/>
              </a:moveTo>
              <a:lnTo>
                <a:pt x="0" y="2350740"/>
              </a:lnTo>
              <a:lnTo>
                <a:pt x="235074" y="2350740"/>
              </a:lnTo>
            </a:path>
          </a:pathLst>
        </a:custGeom>
        <a:noFill/>
        <a:ln w="25400" cap="flat" cmpd="sng" algn="ctr">
          <a:solidFill>
            <a:schemeClr val="accent2">
              <a:lumMod val="40000"/>
              <a:lumOff val="60000"/>
            </a:schemeClr>
          </a:solidFill>
          <a:prstDash val="solid"/>
        </a:ln>
        <a:effectLst/>
      </dsp:spPr>
      <dsp:style>
        <a:lnRef idx="2">
          <a:scrgbClr r="0" g="0" b="0"/>
        </a:lnRef>
        <a:fillRef idx="0">
          <a:scrgbClr r="0" g="0" b="0"/>
        </a:fillRef>
        <a:effectRef idx="0">
          <a:scrgbClr r="0" g="0" b="0"/>
        </a:effectRef>
        <a:fontRef idx="minor"/>
      </dsp:style>
    </dsp:sp>
    <dsp:sp modelId="{CA1EF132-678E-47D9-87BC-883B7B6DCA6C}">
      <dsp:nvSpPr>
        <dsp:cNvPr id="0" name=""/>
        <dsp:cNvSpPr/>
      </dsp:nvSpPr>
      <dsp:spPr>
        <a:xfrm>
          <a:off x="6348003" y="3076246"/>
          <a:ext cx="1880592" cy="1175370"/>
        </a:xfrm>
        <a:prstGeom prst="roundRect">
          <a:avLst>
            <a:gd name="adj" fmla="val 10000"/>
          </a:avLst>
        </a:prstGeom>
        <a:solidFill>
          <a:schemeClr val="accent2"/>
        </a:solidFill>
        <a:ln w="38100" cap="flat" cmpd="sng" algn="ctr">
          <a:solidFill>
            <a:schemeClr val="lt1"/>
          </a:solidFill>
          <a:prstDash val="solid"/>
        </a:ln>
        <a:effectLst>
          <a:outerShdw blurRad="57150" dist="38100" dir="5400000" algn="ctr" rotWithShape="0">
            <a:schemeClr val="accent2">
              <a:shade val="9000"/>
              <a:satMod val="105000"/>
              <a:alpha val="48000"/>
            </a:schemeClr>
          </a:outerShdw>
        </a:effectLst>
      </dsp:spPr>
      <dsp:style>
        <a:lnRef idx="3">
          <a:schemeClr val="lt1"/>
        </a:lnRef>
        <a:fillRef idx="1">
          <a:schemeClr val="accent2"/>
        </a:fillRef>
        <a:effectRef idx="1">
          <a:schemeClr val="accent2"/>
        </a:effectRef>
        <a:fontRef idx="minor">
          <a:schemeClr val="lt1"/>
        </a:fontRef>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a:t>Compare data </a:t>
          </a:r>
        </a:p>
      </dsp:txBody>
      <dsp:txXfrm>
        <a:off x="6348003" y="3076246"/>
        <a:ext cx="1880592" cy="117537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899B5C7-550F-4FC4-8EE3-00EFEDF6292A}" type="datetimeFigureOut">
              <a:rPr lang="en-US" smtClean="0"/>
              <a:t>11/21/2013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CB0084-C9F8-4289-B21E-5793A38B8D60}"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At Concordia University most undergraduate students whom attended public primary and secondary schooling would have done so in an co educational school, where as most whom attended schools within the private sector would have attended same sex schooling, which is better for children? According to Hughes (2006-2007) when children are in same sex schooling environments they are able to learn without the distraction of the upset sex.</a:t>
            </a:r>
            <a:endParaRPr lang="en-US" dirty="0"/>
          </a:p>
        </p:txBody>
      </p:sp>
      <p:sp>
        <p:nvSpPr>
          <p:cNvPr id="4" name="Slide Number Placeholder 3"/>
          <p:cNvSpPr>
            <a:spLocks noGrp="1"/>
          </p:cNvSpPr>
          <p:nvPr>
            <p:ph type="sldNum" sz="quarter" idx="10"/>
          </p:nvPr>
        </p:nvSpPr>
        <p:spPr/>
        <p:txBody>
          <a:bodyPr/>
          <a:lstStyle/>
          <a:p>
            <a:fld id="{11CB0084-C9F8-4289-B21E-5793A38B8D60}" type="slidenum">
              <a:rPr lang="en-US" smtClean="0"/>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This project will take place in Montreal in both a public school within the Montreal school board as well as an all boys school private school, Selwyn house, &amp; an all girls private school, The Study.  To perform the research we will have to have access to all of the grades of the students in secondary one. We will then compare them across subjects, according to the sex of the student. Beyond this we will also privately interview 50 females&amp; 50 males from the public school as well as 50 from the girls school &amp; an additional 50 from the all </a:t>
            </a:r>
            <a:r>
              <a:rPr lang="en-US" sz="1200" kern="1200" dirty="0" err="1" smtClean="0">
                <a:solidFill>
                  <a:schemeClr val="tx1"/>
                </a:solidFill>
                <a:latin typeface="+mn-lt"/>
                <a:ea typeface="+mn-ea"/>
                <a:cs typeface="+mn-cs"/>
              </a:rPr>
              <a:t>boys.Pr</a:t>
            </a:r>
            <a:endParaRPr lang="en-US" dirty="0"/>
          </a:p>
        </p:txBody>
      </p:sp>
      <p:sp>
        <p:nvSpPr>
          <p:cNvPr id="4" name="Slide Number Placeholder 3"/>
          <p:cNvSpPr>
            <a:spLocks noGrp="1"/>
          </p:cNvSpPr>
          <p:nvPr>
            <p:ph type="sldNum" sz="quarter" idx="10"/>
          </p:nvPr>
        </p:nvSpPr>
        <p:spPr/>
        <p:txBody>
          <a:bodyPr/>
          <a:lstStyle/>
          <a:p>
            <a:fld id="{11CB0084-C9F8-4289-B21E-5793A38B8D60}" type="slidenum">
              <a:rPr lang="en-US" smtClean="0"/>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The budget that is required to complete this research is $20,000.</a:t>
            </a:r>
            <a:r>
              <a:rPr lang="en-US" sz="1200" kern="1200" baseline="0" dirty="0" smtClean="0">
                <a:solidFill>
                  <a:schemeClr val="tx1"/>
                </a:solidFill>
                <a:latin typeface="+mn-lt"/>
                <a:ea typeface="+mn-ea"/>
                <a:cs typeface="+mn-cs"/>
              </a:rPr>
              <a:t> As you can see majority of the cost is due to payroll, all other costs are kept minimal.</a:t>
            </a:r>
            <a:endParaRPr lang="en-US" dirty="0"/>
          </a:p>
        </p:txBody>
      </p:sp>
      <p:sp>
        <p:nvSpPr>
          <p:cNvPr id="4" name="Slide Number Placeholder 3"/>
          <p:cNvSpPr>
            <a:spLocks noGrp="1"/>
          </p:cNvSpPr>
          <p:nvPr>
            <p:ph type="sldNum" sz="quarter" idx="10"/>
          </p:nvPr>
        </p:nvSpPr>
        <p:spPr/>
        <p:txBody>
          <a:bodyPr/>
          <a:lstStyle/>
          <a:p>
            <a:fld id="{11CB0084-C9F8-4289-B21E-5793A38B8D60}" type="slidenum">
              <a:rPr lang="en-US" smtClean="0"/>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1CB0084-C9F8-4289-B21E-5793A38B8D60}" type="slidenum">
              <a:rPr lang="en-US" smtClean="0"/>
              <a:t>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62A9AC0D-28AA-421A-8BC0-432DED24E86B}" type="datetime1">
              <a:rPr lang="en-US" smtClean="0"/>
              <a:t>11/21/2013</a:t>
            </a:fld>
            <a:endParaRPr lang="en-US"/>
          </a:p>
        </p:txBody>
      </p:sp>
      <p:sp>
        <p:nvSpPr>
          <p:cNvPr id="19" name="Footer Placeholder 18"/>
          <p:cNvSpPr>
            <a:spLocks noGrp="1"/>
          </p:cNvSpPr>
          <p:nvPr>
            <p:ph type="ftr" sz="quarter" idx="11"/>
          </p:nvPr>
        </p:nvSpPr>
        <p:spPr/>
        <p:txBody>
          <a:bodyPr/>
          <a:lstStyle/>
          <a:p>
            <a:r>
              <a:rPr lang="en-US" smtClean="0"/>
              <a:t>Concordia University</a:t>
            </a:r>
            <a:endParaRPr lang="en-US"/>
          </a:p>
        </p:txBody>
      </p:sp>
      <p:sp>
        <p:nvSpPr>
          <p:cNvPr id="27" name="Slide Number Placeholder 26"/>
          <p:cNvSpPr>
            <a:spLocks noGrp="1"/>
          </p:cNvSpPr>
          <p:nvPr>
            <p:ph type="sldNum" sz="quarter" idx="12"/>
          </p:nvPr>
        </p:nvSpPr>
        <p:spPr/>
        <p:txBody>
          <a:bodyPr/>
          <a:lstStyle/>
          <a:p>
            <a:fld id="{DE28ED56-6DE1-4460-BDC0-FEE9BF04E4C9}"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893D857-4278-4CEF-919C-383AA6089045}" type="datetime1">
              <a:rPr lang="en-US" smtClean="0"/>
              <a:t>11/21/2013</a:t>
            </a:fld>
            <a:endParaRPr lang="en-US"/>
          </a:p>
        </p:txBody>
      </p:sp>
      <p:sp>
        <p:nvSpPr>
          <p:cNvPr id="5" name="Footer Placeholder 4"/>
          <p:cNvSpPr>
            <a:spLocks noGrp="1"/>
          </p:cNvSpPr>
          <p:nvPr>
            <p:ph type="ftr" sz="quarter" idx="11"/>
          </p:nvPr>
        </p:nvSpPr>
        <p:spPr/>
        <p:txBody>
          <a:bodyPr/>
          <a:lstStyle/>
          <a:p>
            <a:r>
              <a:rPr lang="en-US" smtClean="0"/>
              <a:t>Concordia University</a:t>
            </a:r>
            <a:endParaRPr lang="en-US"/>
          </a:p>
        </p:txBody>
      </p:sp>
      <p:sp>
        <p:nvSpPr>
          <p:cNvPr id="6" name="Slide Number Placeholder 5"/>
          <p:cNvSpPr>
            <a:spLocks noGrp="1"/>
          </p:cNvSpPr>
          <p:nvPr>
            <p:ph type="sldNum" sz="quarter" idx="12"/>
          </p:nvPr>
        </p:nvSpPr>
        <p:spPr/>
        <p:txBody>
          <a:bodyPr/>
          <a:lstStyle/>
          <a:p>
            <a:fld id="{DE28ED56-6DE1-4460-BDC0-FEE9BF04E4C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58B016C-201C-4F40-8433-D74DC3EE064E}" type="datetime1">
              <a:rPr lang="en-US" smtClean="0"/>
              <a:t>11/21/2013</a:t>
            </a:fld>
            <a:endParaRPr lang="en-US"/>
          </a:p>
        </p:txBody>
      </p:sp>
      <p:sp>
        <p:nvSpPr>
          <p:cNvPr id="5" name="Footer Placeholder 4"/>
          <p:cNvSpPr>
            <a:spLocks noGrp="1"/>
          </p:cNvSpPr>
          <p:nvPr>
            <p:ph type="ftr" sz="quarter" idx="11"/>
          </p:nvPr>
        </p:nvSpPr>
        <p:spPr/>
        <p:txBody>
          <a:bodyPr/>
          <a:lstStyle/>
          <a:p>
            <a:r>
              <a:rPr lang="en-US" smtClean="0"/>
              <a:t>Concordia University</a:t>
            </a:r>
            <a:endParaRPr lang="en-US"/>
          </a:p>
        </p:txBody>
      </p:sp>
      <p:sp>
        <p:nvSpPr>
          <p:cNvPr id="6" name="Slide Number Placeholder 5"/>
          <p:cNvSpPr>
            <a:spLocks noGrp="1"/>
          </p:cNvSpPr>
          <p:nvPr>
            <p:ph type="sldNum" sz="quarter" idx="12"/>
          </p:nvPr>
        </p:nvSpPr>
        <p:spPr/>
        <p:txBody>
          <a:bodyPr/>
          <a:lstStyle/>
          <a:p>
            <a:fld id="{DE28ED56-6DE1-4460-BDC0-FEE9BF04E4C9}"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4DA32B0-8E63-405A-A9E9-F71E10F34731}" type="datetime1">
              <a:rPr lang="en-US" smtClean="0"/>
              <a:t>11/21/2013</a:t>
            </a:fld>
            <a:endParaRPr lang="en-US"/>
          </a:p>
        </p:txBody>
      </p:sp>
      <p:sp>
        <p:nvSpPr>
          <p:cNvPr id="6" name="Footer Placeholder 5"/>
          <p:cNvSpPr>
            <a:spLocks noGrp="1"/>
          </p:cNvSpPr>
          <p:nvPr>
            <p:ph type="ftr" sz="quarter" idx="11"/>
          </p:nvPr>
        </p:nvSpPr>
        <p:spPr/>
        <p:txBody>
          <a:bodyPr/>
          <a:lstStyle/>
          <a:p>
            <a:r>
              <a:rPr lang="en-US" smtClean="0"/>
              <a:t>Concordia University</a:t>
            </a:r>
            <a:endParaRPr lang="en-US"/>
          </a:p>
        </p:txBody>
      </p:sp>
      <p:sp>
        <p:nvSpPr>
          <p:cNvPr id="7" name="Slide Number Placeholder 6"/>
          <p:cNvSpPr>
            <a:spLocks noGrp="1"/>
          </p:cNvSpPr>
          <p:nvPr>
            <p:ph type="sldNum" sz="quarter" idx="12"/>
          </p:nvPr>
        </p:nvSpPr>
        <p:spPr/>
        <p:txBody>
          <a:bodyPr/>
          <a:lstStyle/>
          <a:p>
            <a:fld id="{DE28ED56-6DE1-4460-BDC0-FEE9BF04E4C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EBE408C0-A9FC-40FC-90F0-16E4698A69A4}" type="datetime1">
              <a:rPr lang="en-US" smtClean="0"/>
              <a:t>11/21/2013</a:t>
            </a:fld>
            <a:endParaRPr lang="en-US"/>
          </a:p>
        </p:txBody>
      </p:sp>
      <p:sp>
        <p:nvSpPr>
          <p:cNvPr id="8" name="Footer Placeholder 7"/>
          <p:cNvSpPr>
            <a:spLocks noGrp="1"/>
          </p:cNvSpPr>
          <p:nvPr>
            <p:ph type="ftr" sz="quarter" idx="11"/>
          </p:nvPr>
        </p:nvSpPr>
        <p:spPr/>
        <p:txBody>
          <a:bodyPr/>
          <a:lstStyle/>
          <a:p>
            <a:r>
              <a:rPr lang="en-US" smtClean="0"/>
              <a:t>Concordia University</a:t>
            </a:r>
            <a:endParaRPr lang="en-US"/>
          </a:p>
        </p:txBody>
      </p:sp>
      <p:sp>
        <p:nvSpPr>
          <p:cNvPr id="9" name="Slide Number Placeholder 8"/>
          <p:cNvSpPr>
            <a:spLocks noGrp="1"/>
          </p:cNvSpPr>
          <p:nvPr>
            <p:ph type="sldNum" sz="quarter" idx="12"/>
          </p:nvPr>
        </p:nvSpPr>
        <p:spPr/>
        <p:txBody>
          <a:bodyPr/>
          <a:lstStyle/>
          <a:p>
            <a:fld id="{DE28ED56-6DE1-4460-BDC0-FEE9BF04E4C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E49E56A-AE8E-4F94-B555-EB8D7F3EDB15}" type="datetime1">
              <a:rPr lang="en-US" smtClean="0"/>
              <a:t>11/21/2013</a:t>
            </a:fld>
            <a:endParaRPr lang="en-US"/>
          </a:p>
        </p:txBody>
      </p:sp>
      <p:sp>
        <p:nvSpPr>
          <p:cNvPr id="4" name="Footer Placeholder 3"/>
          <p:cNvSpPr>
            <a:spLocks noGrp="1"/>
          </p:cNvSpPr>
          <p:nvPr>
            <p:ph type="ftr" sz="quarter" idx="11"/>
          </p:nvPr>
        </p:nvSpPr>
        <p:spPr/>
        <p:txBody>
          <a:bodyPr/>
          <a:lstStyle/>
          <a:p>
            <a:r>
              <a:rPr lang="en-US" smtClean="0"/>
              <a:t>Concordia University</a:t>
            </a:r>
            <a:endParaRPr lang="en-US"/>
          </a:p>
        </p:txBody>
      </p:sp>
      <p:sp>
        <p:nvSpPr>
          <p:cNvPr id="5" name="Slide Number Placeholder 4"/>
          <p:cNvSpPr>
            <a:spLocks noGrp="1"/>
          </p:cNvSpPr>
          <p:nvPr>
            <p:ph type="sldNum" sz="quarter" idx="12"/>
          </p:nvPr>
        </p:nvSpPr>
        <p:spPr/>
        <p:txBody>
          <a:bodyPr/>
          <a:lstStyle/>
          <a:p>
            <a:fld id="{DE28ED56-6DE1-4460-BDC0-FEE9BF04E4C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49F350-18EB-4BBF-8E71-62EE6A6E38E8}" type="datetime1">
              <a:rPr lang="en-US" smtClean="0"/>
              <a:t>11/21/2013</a:t>
            </a:fld>
            <a:endParaRPr lang="en-US"/>
          </a:p>
        </p:txBody>
      </p:sp>
      <p:sp>
        <p:nvSpPr>
          <p:cNvPr id="3" name="Footer Placeholder 2"/>
          <p:cNvSpPr>
            <a:spLocks noGrp="1"/>
          </p:cNvSpPr>
          <p:nvPr>
            <p:ph type="ftr" sz="quarter" idx="11"/>
          </p:nvPr>
        </p:nvSpPr>
        <p:spPr/>
        <p:txBody>
          <a:bodyPr/>
          <a:lstStyle/>
          <a:p>
            <a:r>
              <a:rPr lang="en-US" smtClean="0"/>
              <a:t>Concordia University</a:t>
            </a:r>
            <a:endParaRPr lang="en-US"/>
          </a:p>
        </p:txBody>
      </p:sp>
      <p:sp>
        <p:nvSpPr>
          <p:cNvPr id="4" name="Slide Number Placeholder 3"/>
          <p:cNvSpPr>
            <a:spLocks noGrp="1"/>
          </p:cNvSpPr>
          <p:nvPr>
            <p:ph type="sldNum" sz="quarter" idx="12"/>
          </p:nvPr>
        </p:nvSpPr>
        <p:spPr/>
        <p:txBody>
          <a:bodyPr/>
          <a:lstStyle/>
          <a:p>
            <a:fld id="{DE28ED56-6DE1-4460-BDC0-FEE9BF04E4C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C475BA38-8500-49B7-8675-2B21602DA387}" type="datetime1">
              <a:rPr lang="en-US" smtClean="0"/>
              <a:t>11/21/2013</a:t>
            </a:fld>
            <a:endParaRPr lang="en-US"/>
          </a:p>
        </p:txBody>
      </p:sp>
      <p:sp>
        <p:nvSpPr>
          <p:cNvPr id="6" name="Footer Placeholder 5"/>
          <p:cNvSpPr>
            <a:spLocks noGrp="1"/>
          </p:cNvSpPr>
          <p:nvPr>
            <p:ph type="ftr" sz="quarter" idx="11"/>
          </p:nvPr>
        </p:nvSpPr>
        <p:spPr/>
        <p:txBody>
          <a:bodyPr/>
          <a:lstStyle/>
          <a:p>
            <a:r>
              <a:rPr lang="en-US" smtClean="0"/>
              <a:t>Concordia University</a:t>
            </a:r>
            <a:endParaRPr lang="en-US"/>
          </a:p>
        </p:txBody>
      </p:sp>
      <p:sp>
        <p:nvSpPr>
          <p:cNvPr id="7" name="Slide Number Placeholder 6"/>
          <p:cNvSpPr>
            <a:spLocks noGrp="1"/>
          </p:cNvSpPr>
          <p:nvPr>
            <p:ph type="sldNum" sz="quarter" idx="12"/>
          </p:nvPr>
        </p:nvSpPr>
        <p:spPr/>
        <p:txBody>
          <a:bodyPr/>
          <a:lstStyle/>
          <a:p>
            <a:fld id="{DE28ED56-6DE1-4460-BDC0-FEE9BF04E4C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BDCB66B-7246-49B4-8129-4432DC5E0E82}" type="datetime1">
              <a:rPr lang="en-US" smtClean="0"/>
              <a:t>11/21/2013</a:t>
            </a:fld>
            <a:endParaRPr lang="en-US"/>
          </a:p>
        </p:txBody>
      </p:sp>
      <p:sp>
        <p:nvSpPr>
          <p:cNvPr id="6" name="Footer Placeholder 5"/>
          <p:cNvSpPr>
            <a:spLocks noGrp="1"/>
          </p:cNvSpPr>
          <p:nvPr>
            <p:ph type="ftr" sz="quarter" idx="11"/>
          </p:nvPr>
        </p:nvSpPr>
        <p:spPr/>
        <p:txBody>
          <a:bodyPr/>
          <a:lstStyle/>
          <a:p>
            <a:r>
              <a:rPr lang="en-US" smtClean="0"/>
              <a:t>Concordia University</a:t>
            </a:r>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DE28ED56-6DE1-4460-BDC0-FEE9BF04E4C9}"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C622A87-E4C4-4FB3-8B22-F76A63B0ADE3}" type="datetime1">
              <a:rPr lang="en-US" smtClean="0"/>
              <a:t>11/21/2013</a:t>
            </a:fld>
            <a:endParaRPr lang="en-US"/>
          </a:p>
        </p:txBody>
      </p:sp>
      <p:sp>
        <p:nvSpPr>
          <p:cNvPr id="5" name="Footer Placeholder 4"/>
          <p:cNvSpPr>
            <a:spLocks noGrp="1"/>
          </p:cNvSpPr>
          <p:nvPr>
            <p:ph type="ftr" sz="quarter" idx="11"/>
          </p:nvPr>
        </p:nvSpPr>
        <p:spPr/>
        <p:txBody>
          <a:bodyPr/>
          <a:lstStyle/>
          <a:p>
            <a:r>
              <a:rPr lang="en-US" smtClean="0"/>
              <a:t>Concordia University</a:t>
            </a:r>
            <a:endParaRPr lang="en-US"/>
          </a:p>
        </p:txBody>
      </p:sp>
      <p:sp>
        <p:nvSpPr>
          <p:cNvPr id="6" name="Slide Number Placeholder 5"/>
          <p:cNvSpPr>
            <a:spLocks noGrp="1"/>
          </p:cNvSpPr>
          <p:nvPr>
            <p:ph type="sldNum" sz="quarter" idx="12"/>
          </p:nvPr>
        </p:nvSpPr>
        <p:spPr/>
        <p:txBody>
          <a:bodyPr/>
          <a:lstStyle/>
          <a:p>
            <a:fld id="{DE28ED56-6DE1-4460-BDC0-FEE9BF04E4C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4A2798-580D-4E00-8111-ACD0524C642C}" type="datetime1">
              <a:rPr lang="en-US" smtClean="0"/>
              <a:t>11/21/2013</a:t>
            </a:fld>
            <a:endParaRPr lang="en-US"/>
          </a:p>
        </p:txBody>
      </p:sp>
      <p:sp>
        <p:nvSpPr>
          <p:cNvPr id="5" name="Footer Placeholder 4"/>
          <p:cNvSpPr>
            <a:spLocks noGrp="1"/>
          </p:cNvSpPr>
          <p:nvPr>
            <p:ph type="ftr" sz="quarter" idx="11"/>
          </p:nvPr>
        </p:nvSpPr>
        <p:spPr/>
        <p:txBody>
          <a:bodyPr/>
          <a:lstStyle/>
          <a:p>
            <a:r>
              <a:rPr lang="en-US" smtClean="0"/>
              <a:t>Concordia University</a:t>
            </a:r>
            <a:endParaRPr lang="en-US"/>
          </a:p>
        </p:txBody>
      </p:sp>
      <p:sp>
        <p:nvSpPr>
          <p:cNvPr id="6" name="Slide Number Placeholder 5"/>
          <p:cNvSpPr>
            <a:spLocks noGrp="1"/>
          </p:cNvSpPr>
          <p:nvPr>
            <p:ph type="sldNum" sz="quarter" idx="12"/>
          </p:nvPr>
        </p:nvSpPr>
        <p:spPr/>
        <p:txBody>
          <a:bodyPr/>
          <a:lstStyle/>
          <a:p>
            <a:fld id="{DE28ED56-6DE1-4460-BDC0-FEE9BF04E4C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5B11BBF-EE7B-4485-A964-BB38E986A1D3}" type="datetime1">
              <a:rPr lang="en-US" smtClean="0"/>
              <a:t>11/21/2013</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r>
              <a:rPr lang="en-US" smtClean="0"/>
              <a:t>Concordia University</a:t>
            </a: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E28ED56-6DE1-4460-BDC0-FEE9BF04E4C9}"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chart" Target="../charts/chart1.xml"/><Relationship Id="rId4" Type="http://schemas.openxmlformats.org/officeDocument/2006/relationships/package" Target="../embeddings/Microsoft_Office_Excel_Worksheet1.xlsx"/></Relationships>
</file>

<file path=ppt/slides/_rels/slide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audio" Target="../media/audio2.wav"/></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Same Sex Education for The Public Sector</a:t>
            </a:r>
            <a:endParaRPr lang="en-US" dirty="0"/>
          </a:p>
        </p:txBody>
      </p:sp>
      <p:sp>
        <p:nvSpPr>
          <p:cNvPr id="3" name="Subtitle 2"/>
          <p:cNvSpPr>
            <a:spLocks noGrp="1"/>
          </p:cNvSpPr>
          <p:nvPr>
            <p:ph type="subTitle" idx="1"/>
          </p:nvPr>
        </p:nvSpPr>
        <p:spPr/>
        <p:txBody>
          <a:bodyPr/>
          <a:lstStyle/>
          <a:p>
            <a:r>
              <a:rPr lang="en-US" dirty="0" smtClean="0"/>
              <a:t>Grant Proposal for </a:t>
            </a:r>
            <a:r>
              <a:rPr lang="en-US" dirty="0" smtClean="0"/>
              <a:t>Research</a:t>
            </a:r>
          </a:p>
          <a:p>
            <a:pPr lvl="1"/>
            <a:endParaRPr lang="en-US" dirty="0" smtClean="0"/>
          </a:p>
          <a:p>
            <a:endParaRPr lang="en-US" dirty="0"/>
          </a:p>
        </p:txBody>
      </p:sp>
      <p:sp>
        <p:nvSpPr>
          <p:cNvPr id="4" name="Date Placeholder 3"/>
          <p:cNvSpPr>
            <a:spLocks noGrp="1"/>
          </p:cNvSpPr>
          <p:nvPr>
            <p:ph type="dt" sz="half" idx="10"/>
          </p:nvPr>
        </p:nvSpPr>
        <p:spPr/>
        <p:txBody>
          <a:bodyPr/>
          <a:lstStyle/>
          <a:p>
            <a:fld id="{AD381727-ED15-48F4-980D-D4ED77D7C661}" type="datetime1">
              <a:rPr lang="en-US" smtClean="0"/>
              <a:t>11/21/2013</a:t>
            </a:fld>
            <a:endParaRPr lang="en-US"/>
          </a:p>
        </p:txBody>
      </p:sp>
      <p:sp>
        <p:nvSpPr>
          <p:cNvPr id="5" name="Slide Number Placeholder 4"/>
          <p:cNvSpPr>
            <a:spLocks noGrp="1"/>
          </p:cNvSpPr>
          <p:nvPr>
            <p:ph type="sldNum" sz="quarter" idx="12"/>
          </p:nvPr>
        </p:nvSpPr>
        <p:spPr/>
        <p:txBody>
          <a:bodyPr/>
          <a:lstStyle/>
          <a:p>
            <a:fld id="{DE28ED56-6DE1-4460-BDC0-FEE9BF04E4C9}" type="slidenum">
              <a:rPr lang="en-US" smtClean="0"/>
              <a:pPr/>
              <a:t>1</a:t>
            </a:fld>
            <a:endParaRPr lang="en-US"/>
          </a:p>
        </p:txBody>
      </p:sp>
      <p:sp>
        <p:nvSpPr>
          <p:cNvPr id="6" name="Footer Placeholder 5"/>
          <p:cNvSpPr>
            <a:spLocks noGrp="1"/>
          </p:cNvSpPr>
          <p:nvPr>
            <p:ph type="ftr" sz="quarter" idx="11"/>
          </p:nvPr>
        </p:nvSpPr>
        <p:spPr/>
        <p:txBody>
          <a:bodyPr/>
          <a:lstStyle/>
          <a:p>
            <a:r>
              <a:rPr lang="en-US" smtClean="0"/>
              <a:t>Concordia University</a:t>
            </a:r>
            <a:endParaRPr lang="en-US"/>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smtClean="0"/>
              <a:t>Pros of Same Sex Education</a:t>
            </a:r>
            <a:endParaRPr lang="en-US" dirty="0"/>
          </a:p>
        </p:txBody>
      </p:sp>
      <p:sp>
        <p:nvSpPr>
          <p:cNvPr id="5" name="Content Placeholder 4"/>
          <p:cNvSpPr>
            <a:spLocks noGrp="1"/>
          </p:cNvSpPr>
          <p:nvPr>
            <p:ph sz="half" idx="1"/>
          </p:nvPr>
        </p:nvSpPr>
        <p:spPr>
          <a:xfrm>
            <a:off x="4495800" y="1828800"/>
            <a:ext cx="4038600" cy="4434840"/>
          </a:xfrm>
        </p:spPr>
        <p:txBody>
          <a:bodyPr>
            <a:normAutofit lnSpcReduction="10000"/>
          </a:bodyPr>
          <a:lstStyle/>
          <a:p>
            <a:pPr lvl="0"/>
            <a:r>
              <a:rPr lang="en-US" dirty="0" smtClean="0"/>
              <a:t>F</a:t>
            </a:r>
            <a:r>
              <a:rPr lang="en-US" dirty="0" smtClean="0"/>
              <a:t>ocus </a:t>
            </a:r>
            <a:r>
              <a:rPr lang="en-US" dirty="0" smtClean="0"/>
              <a:t>on school , not opposite sex</a:t>
            </a:r>
          </a:p>
          <a:p>
            <a:pPr lvl="0"/>
            <a:r>
              <a:rPr lang="en-US" dirty="0" smtClean="0"/>
              <a:t>Schools will now be </a:t>
            </a:r>
            <a:r>
              <a:rPr lang="en-US" dirty="0" smtClean="0"/>
              <a:t>adhering </a:t>
            </a:r>
            <a:r>
              <a:rPr lang="en-US" dirty="0" smtClean="0"/>
              <a:t>to the biological &amp; physical differences of </a:t>
            </a:r>
            <a:r>
              <a:rPr lang="en-US" dirty="0" smtClean="0"/>
              <a:t>males</a:t>
            </a:r>
            <a:r>
              <a:rPr lang="en-US" baseline="0" dirty="0" smtClean="0"/>
              <a:t> </a:t>
            </a:r>
            <a:r>
              <a:rPr lang="en-US" dirty="0" smtClean="0"/>
              <a:t>&amp; </a:t>
            </a:r>
            <a:r>
              <a:rPr lang="en-US" dirty="0" smtClean="0"/>
              <a:t>females</a:t>
            </a:r>
          </a:p>
          <a:p>
            <a:pPr lvl="0"/>
            <a:r>
              <a:rPr lang="en-US" dirty="0" smtClean="0"/>
              <a:t>Boosts </a:t>
            </a:r>
            <a:r>
              <a:rPr lang="en-US" dirty="0" smtClean="0"/>
              <a:t>confidence </a:t>
            </a:r>
            <a:r>
              <a:rPr lang="en-US" dirty="0" smtClean="0"/>
              <a:t>of females in male dominated subjects &amp; males in female domains</a:t>
            </a:r>
          </a:p>
          <a:p>
            <a:pPr>
              <a:buNone/>
            </a:pPr>
            <a:endParaRPr lang="en-US" dirty="0"/>
          </a:p>
        </p:txBody>
      </p:sp>
      <p:pic>
        <p:nvPicPr>
          <p:cNvPr id="1026" name="Picture 2" descr="C:\Users\Jenni\AppData\Local\Microsoft\Windows\Temporary Internet Files\Content.IE5\WPINSMPZ\MP900262918[1].jpg"/>
          <p:cNvPicPr>
            <a:picLocks noGrp="1" noChangeAspect="1" noChangeArrowheads="1"/>
          </p:cNvPicPr>
          <p:nvPr>
            <p:ph sz="half" idx="2"/>
          </p:nvPr>
        </p:nvPicPr>
        <p:blipFill>
          <a:blip r:embed="rId4" cstate="print"/>
          <a:srcRect/>
          <a:stretch>
            <a:fillRect/>
          </a:stretch>
        </p:blipFill>
        <p:spPr bwMode="auto">
          <a:xfrm>
            <a:off x="838200" y="2286000"/>
            <a:ext cx="3127375" cy="2819399"/>
          </a:xfrm>
          <a:prstGeom prst="ellipse">
            <a:avLst/>
          </a:prstGeom>
          <a:ln w="190500" cap="sq">
            <a:solidFill>
              <a:schemeClr val="accent2">
                <a:lumMod val="60000"/>
                <a:lumOff val="40000"/>
              </a:schemeClr>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0" name="Date Placeholder 9"/>
          <p:cNvSpPr>
            <a:spLocks noGrp="1"/>
          </p:cNvSpPr>
          <p:nvPr>
            <p:ph type="dt" sz="half" idx="10"/>
          </p:nvPr>
        </p:nvSpPr>
        <p:spPr/>
        <p:txBody>
          <a:bodyPr/>
          <a:lstStyle/>
          <a:p>
            <a:fld id="{18CCC238-88C9-40B3-991E-A49B87863A11}" type="datetime1">
              <a:rPr lang="en-US" smtClean="0"/>
              <a:t>11/21/2013</a:t>
            </a:fld>
            <a:endParaRPr lang="en-US"/>
          </a:p>
        </p:txBody>
      </p:sp>
      <p:sp>
        <p:nvSpPr>
          <p:cNvPr id="11" name="Slide Number Placeholder 10"/>
          <p:cNvSpPr>
            <a:spLocks noGrp="1"/>
          </p:cNvSpPr>
          <p:nvPr>
            <p:ph type="sldNum" sz="quarter" idx="12"/>
          </p:nvPr>
        </p:nvSpPr>
        <p:spPr/>
        <p:txBody>
          <a:bodyPr/>
          <a:lstStyle/>
          <a:p>
            <a:fld id="{DE28ED56-6DE1-4460-BDC0-FEE9BF04E4C9}" type="slidenum">
              <a:rPr lang="en-US" smtClean="0"/>
              <a:pPr/>
              <a:t>2</a:t>
            </a:fld>
            <a:endParaRPr lang="en-US"/>
          </a:p>
        </p:txBody>
      </p:sp>
      <p:sp>
        <p:nvSpPr>
          <p:cNvPr id="12" name="Footer Placeholder 11"/>
          <p:cNvSpPr>
            <a:spLocks noGrp="1"/>
          </p:cNvSpPr>
          <p:nvPr>
            <p:ph type="ftr" sz="quarter" idx="11"/>
          </p:nvPr>
        </p:nvSpPr>
        <p:spPr/>
        <p:txBody>
          <a:bodyPr/>
          <a:lstStyle/>
          <a:p>
            <a:r>
              <a:rPr lang="en-US" smtClean="0"/>
              <a:t>Concordia University</a:t>
            </a:r>
            <a:endParaRPr lang="en-US"/>
          </a:p>
        </p:txBody>
      </p:sp>
    </p:spTree>
  </p:cSld>
  <p:clrMapOvr>
    <a:masterClrMapping/>
  </p:clrMapOvr>
  <p:transition spd="slow">
    <p:dissolve/>
    <p:sndAc>
      <p:stSnd>
        <p:snd r:embed="rId3" name="click.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20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a:t>
            </a:r>
            <a:r>
              <a:rPr lang="en-US" baseline="0" dirty="0" smtClean="0"/>
              <a:t> of Same Sex Education</a:t>
            </a:r>
            <a:endParaRPr lang="en-US" dirty="0"/>
          </a:p>
        </p:txBody>
      </p:sp>
      <p:sp>
        <p:nvSpPr>
          <p:cNvPr id="4" name="Content Placeholder 3"/>
          <p:cNvSpPr>
            <a:spLocks noGrp="1"/>
          </p:cNvSpPr>
          <p:nvPr>
            <p:ph sz="half" idx="2"/>
          </p:nvPr>
        </p:nvSpPr>
        <p:spPr/>
        <p:txBody>
          <a:bodyPr/>
          <a:lstStyle/>
          <a:p>
            <a:pPr lvl="0"/>
            <a:r>
              <a:rPr lang="en-US" dirty="0" smtClean="0"/>
              <a:t>Less socialization with the </a:t>
            </a:r>
            <a:r>
              <a:rPr lang="en-US" dirty="0" smtClean="0"/>
              <a:t>0pposite </a:t>
            </a:r>
            <a:r>
              <a:rPr lang="en-US" dirty="0" smtClean="0"/>
              <a:t>sex</a:t>
            </a:r>
          </a:p>
          <a:p>
            <a:pPr lvl="0"/>
            <a:r>
              <a:rPr lang="en-US" dirty="0" smtClean="0"/>
              <a:t>Less preparation for the "real world"  work </a:t>
            </a:r>
            <a:r>
              <a:rPr lang="en-US" dirty="0" smtClean="0"/>
              <a:t>environment </a:t>
            </a:r>
            <a:endParaRPr lang="en-US" dirty="0" smtClean="0"/>
          </a:p>
          <a:p>
            <a:endParaRPr lang="en-US" dirty="0"/>
          </a:p>
        </p:txBody>
      </p:sp>
      <p:pic>
        <p:nvPicPr>
          <p:cNvPr id="2050" name="Picture 2" descr="C:\Users\Jenni\AppData\Local\Microsoft\Windows\Temporary Internet Files\Content.IE5\72GK3O8I\MC900332540[1].wmf"/>
          <p:cNvPicPr>
            <a:picLocks noGrp="1" noChangeAspect="1" noChangeArrowheads="1"/>
          </p:cNvPicPr>
          <p:nvPr>
            <p:ph sz="half" idx="1"/>
          </p:nvPr>
        </p:nvPicPr>
        <p:blipFill>
          <a:blip r:embed="rId2" cstate="print"/>
          <a:srcRect/>
          <a:stretch>
            <a:fillRect/>
          </a:stretch>
        </p:blipFill>
        <p:spPr bwMode="auto">
          <a:xfrm>
            <a:off x="1523695" y="2133600"/>
            <a:ext cx="1905610" cy="3048000"/>
          </a:xfrm>
          <a:prstGeom prst="rect">
            <a:avLst/>
          </a:prstGeom>
          <a:noFill/>
        </p:spPr>
      </p:pic>
      <p:sp>
        <p:nvSpPr>
          <p:cNvPr id="6" name="Date Placeholder 5"/>
          <p:cNvSpPr>
            <a:spLocks noGrp="1"/>
          </p:cNvSpPr>
          <p:nvPr>
            <p:ph type="dt" sz="half" idx="10"/>
          </p:nvPr>
        </p:nvSpPr>
        <p:spPr/>
        <p:txBody>
          <a:bodyPr/>
          <a:lstStyle/>
          <a:p>
            <a:fld id="{36B1358C-C735-4B72-BBD9-5477099D6190}" type="datetime1">
              <a:rPr lang="en-US" smtClean="0"/>
              <a:t>11/21/2013</a:t>
            </a:fld>
            <a:endParaRPr lang="en-US"/>
          </a:p>
        </p:txBody>
      </p:sp>
      <p:sp>
        <p:nvSpPr>
          <p:cNvPr id="7" name="Slide Number Placeholder 6"/>
          <p:cNvSpPr>
            <a:spLocks noGrp="1"/>
          </p:cNvSpPr>
          <p:nvPr>
            <p:ph type="sldNum" sz="quarter" idx="12"/>
          </p:nvPr>
        </p:nvSpPr>
        <p:spPr/>
        <p:txBody>
          <a:bodyPr/>
          <a:lstStyle/>
          <a:p>
            <a:fld id="{DE28ED56-6DE1-4460-BDC0-FEE9BF04E4C9}" type="slidenum">
              <a:rPr lang="en-US" smtClean="0"/>
              <a:pPr/>
              <a:t>3</a:t>
            </a:fld>
            <a:endParaRPr lang="en-US"/>
          </a:p>
        </p:txBody>
      </p:sp>
      <p:sp>
        <p:nvSpPr>
          <p:cNvPr id="8" name="Footer Placeholder 7"/>
          <p:cNvSpPr>
            <a:spLocks noGrp="1"/>
          </p:cNvSpPr>
          <p:nvPr>
            <p:ph type="ftr" sz="quarter" idx="11"/>
          </p:nvPr>
        </p:nvSpPr>
        <p:spPr/>
        <p:txBody>
          <a:bodyPr/>
          <a:lstStyle/>
          <a:p>
            <a:r>
              <a:rPr lang="en-US" smtClean="0"/>
              <a:t>Concordia University</a:t>
            </a:r>
            <a:endParaRPr lang="en-US"/>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20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Project Description</a:t>
            </a:r>
            <a:endParaRPr lang="en-US" dirty="0"/>
          </a:p>
        </p:txBody>
      </p:sp>
      <p:sp>
        <p:nvSpPr>
          <p:cNvPr id="6" name="Text Placeholder 5"/>
          <p:cNvSpPr>
            <a:spLocks noGrp="1"/>
          </p:cNvSpPr>
          <p:nvPr>
            <p:ph type="body" idx="1"/>
          </p:nvPr>
        </p:nvSpPr>
        <p:spPr>
          <a:xfrm>
            <a:off x="530352" y="2704664"/>
            <a:ext cx="7772400" cy="2019736"/>
          </a:xfrm>
        </p:spPr>
        <p:txBody>
          <a:bodyPr>
            <a:normAutofit fontScale="92500"/>
          </a:bodyPr>
          <a:lstStyle/>
          <a:p>
            <a:pPr>
              <a:buFont typeface="Arial" pitchFamily="34" charset="0"/>
              <a:buChar char="•"/>
            </a:pPr>
            <a:r>
              <a:rPr lang="en-US" sz="2800" dirty="0" smtClean="0"/>
              <a:t>Project will take place in Montreal</a:t>
            </a:r>
          </a:p>
          <a:p>
            <a:pPr>
              <a:buFont typeface="Arial" pitchFamily="34" charset="0"/>
              <a:buChar char="•"/>
            </a:pPr>
            <a:r>
              <a:rPr lang="en-US" sz="2800" dirty="0" smtClean="0"/>
              <a:t> </a:t>
            </a:r>
            <a:r>
              <a:rPr lang="en-US" sz="2800" dirty="0" smtClean="0"/>
              <a:t>One public school &amp; two private schools</a:t>
            </a:r>
          </a:p>
          <a:p>
            <a:pPr>
              <a:buFont typeface="Arial" pitchFamily="34" charset="0"/>
              <a:buChar char="•"/>
            </a:pPr>
            <a:r>
              <a:rPr lang="en-US" sz="2800" dirty="0" smtClean="0"/>
              <a:t>Grades compared of all students in secondary one</a:t>
            </a:r>
          </a:p>
          <a:p>
            <a:pPr>
              <a:buFont typeface="Arial" pitchFamily="34" charset="0"/>
              <a:buChar char="•"/>
            </a:pPr>
            <a:r>
              <a:rPr lang="en-US" sz="2800" dirty="0" smtClean="0"/>
              <a:t>Interviews done with 200 students</a:t>
            </a:r>
          </a:p>
          <a:p>
            <a:pPr>
              <a:buFont typeface="Arial" pitchFamily="34" charset="0"/>
              <a:buChar char="•"/>
            </a:pPr>
            <a:endParaRPr lang="en-US" dirty="0" smtClean="0"/>
          </a:p>
          <a:p>
            <a:pPr>
              <a:buFont typeface="Arial" pitchFamily="34" charset="0"/>
              <a:buNone/>
            </a:pPr>
            <a:endParaRPr lang="en-US" dirty="0" smtClean="0"/>
          </a:p>
        </p:txBody>
      </p:sp>
      <p:sp>
        <p:nvSpPr>
          <p:cNvPr id="7" name="Date Placeholder 6"/>
          <p:cNvSpPr>
            <a:spLocks noGrp="1"/>
          </p:cNvSpPr>
          <p:nvPr>
            <p:ph type="dt" sz="half" idx="10"/>
          </p:nvPr>
        </p:nvSpPr>
        <p:spPr/>
        <p:txBody>
          <a:bodyPr/>
          <a:lstStyle/>
          <a:p>
            <a:fld id="{7745F443-62EE-4BCD-BE74-F33623C78B77}" type="datetime1">
              <a:rPr lang="en-US" smtClean="0"/>
              <a:t>11/21/2013</a:t>
            </a:fld>
            <a:endParaRPr lang="en-US"/>
          </a:p>
        </p:txBody>
      </p:sp>
      <p:sp>
        <p:nvSpPr>
          <p:cNvPr id="8" name="Slide Number Placeholder 7"/>
          <p:cNvSpPr>
            <a:spLocks noGrp="1"/>
          </p:cNvSpPr>
          <p:nvPr>
            <p:ph type="sldNum" sz="quarter" idx="12"/>
          </p:nvPr>
        </p:nvSpPr>
        <p:spPr/>
        <p:txBody>
          <a:bodyPr/>
          <a:lstStyle/>
          <a:p>
            <a:fld id="{DE28ED56-6DE1-4460-BDC0-FEE9BF04E4C9}" type="slidenum">
              <a:rPr lang="en-US" smtClean="0"/>
              <a:pPr/>
              <a:t>4</a:t>
            </a:fld>
            <a:endParaRPr lang="en-US"/>
          </a:p>
        </p:txBody>
      </p:sp>
      <p:sp>
        <p:nvSpPr>
          <p:cNvPr id="9" name="Footer Placeholder 8"/>
          <p:cNvSpPr>
            <a:spLocks noGrp="1"/>
          </p:cNvSpPr>
          <p:nvPr>
            <p:ph type="ftr" sz="quarter" idx="11"/>
          </p:nvPr>
        </p:nvSpPr>
        <p:spPr/>
        <p:txBody>
          <a:bodyPr/>
          <a:lstStyle/>
          <a:p>
            <a:r>
              <a:rPr lang="en-US" smtClean="0"/>
              <a:t>Concordia University</a:t>
            </a:r>
            <a:endParaRPr lang="en-US"/>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smtClean="0"/>
              <a:t> Timeline &amp; Schedule</a:t>
            </a:r>
            <a:endParaRPr lang="en-US" dirty="0"/>
          </a:p>
        </p:txBody>
      </p:sp>
      <p:graphicFrame>
        <p:nvGraphicFramePr>
          <p:cNvPr id="6" name="Content Placeholder 5"/>
          <p:cNvGraphicFramePr>
            <a:graphicFrameLocks noGrp="1"/>
          </p:cNvGraphicFramePr>
          <p:nvPr>
            <p:ph idx="1"/>
          </p:nvPr>
        </p:nvGraphicFramePr>
        <p:xfrm>
          <a:off x="457200" y="1935163"/>
          <a:ext cx="8229600" cy="4389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Date Placeholder 6"/>
          <p:cNvSpPr>
            <a:spLocks noGrp="1"/>
          </p:cNvSpPr>
          <p:nvPr>
            <p:ph type="dt" sz="half" idx="10"/>
          </p:nvPr>
        </p:nvSpPr>
        <p:spPr/>
        <p:txBody>
          <a:bodyPr/>
          <a:lstStyle/>
          <a:p>
            <a:fld id="{EF502A10-FE9C-4829-8B19-550CC16D82E2}" type="datetime1">
              <a:rPr lang="en-US" smtClean="0"/>
              <a:t>11/21/2013</a:t>
            </a:fld>
            <a:endParaRPr lang="en-US"/>
          </a:p>
        </p:txBody>
      </p:sp>
      <p:sp>
        <p:nvSpPr>
          <p:cNvPr id="8" name="Slide Number Placeholder 7"/>
          <p:cNvSpPr>
            <a:spLocks noGrp="1"/>
          </p:cNvSpPr>
          <p:nvPr>
            <p:ph type="sldNum" sz="quarter" idx="12"/>
          </p:nvPr>
        </p:nvSpPr>
        <p:spPr/>
        <p:txBody>
          <a:bodyPr/>
          <a:lstStyle/>
          <a:p>
            <a:fld id="{DE28ED56-6DE1-4460-BDC0-FEE9BF04E4C9}" type="slidenum">
              <a:rPr lang="en-US" smtClean="0"/>
              <a:pPr/>
              <a:t>5</a:t>
            </a:fld>
            <a:endParaRPr lang="en-US"/>
          </a:p>
        </p:txBody>
      </p:sp>
      <p:sp>
        <p:nvSpPr>
          <p:cNvPr id="9" name="Footer Placeholder 8"/>
          <p:cNvSpPr>
            <a:spLocks noGrp="1"/>
          </p:cNvSpPr>
          <p:nvPr>
            <p:ph type="ftr" sz="quarter" idx="11"/>
          </p:nvPr>
        </p:nvSpPr>
        <p:spPr/>
        <p:txBody>
          <a:bodyPr/>
          <a:lstStyle/>
          <a:p>
            <a:r>
              <a:rPr lang="en-US" smtClean="0"/>
              <a:t>Concordia University</a:t>
            </a:r>
            <a:endParaRPr lang="en-US"/>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Budget for Appraisal</a:t>
            </a:r>
            <a:endParaRPr lang="en-US" b="1" dirty="0"/>
          </a:p>
        </p:txBody>
      </p:sp>
      <p:graphicFrame>
        <p:nvGraphicFramePr>
          <p:cNvPr id="3074" name="Object 2"/>
          <p:cNvGraphicFramePr>
            <a:graphicFrameLocks noChangeAspect="1"/>
          </p:cNvGraphicFramePr>
          <p:nvPr>
            <p:ph idx="1"/>
          </p:nvPr>
        </p:nvGraphicFramePr>
        <p:xfrm>
          <a:off x="457200" y="1905000"/>
          <a:ext cx="3995284" cy="4389437"/>
        </p:xfrm>
        <a:graphic>
          <a:graphicData uri="http://schemas.openxmlformats.org/presentationml/2006/ole">
            <p:oleObj spid="_x0000_s3074" name="Worksheet" r:id="rId4" imgW="2505024" imgH="4390957" progId="Excel.Sheet.12">
              <p:embed/>
            </p:oleObj>
          </a:graphicData>
        </a:graphic>
      </p:graphicFrame>
      <p:graphicFrame>
        <p:nvGraphicFramePr>
          <p:cNvPr id="5" name="Chart 4"/>
          <p:cNvGraphicFramePr/>
          <p:nvPr/>
        </p:nvGraphicFramePr>
        <p:xfrm>
          <a:off x="4572000" y="2667000"/>
          <a:ext cx="4191000" cy="2590800"/>
        </p:xfrm>
        <a:graphic>
          <a:graphicData uri="http://schemas.openxmlformats.org/drawingml/2006/chart">
            <c:chart xmlns:c="http://schemas.openxmlformats.org/drawingml/2006/chart" xmlns:r="http://schemas.openxmlformats.org/officeDocument/2006/relationships" r:id="rId5"/>
          </a:graphicData>
        </a:graphic>
      </p:graphicFrame>
      <p:sp>
        <p:nvSpPr>
          <p:cNvPr id="6" name="Date Placeholder 5"/>
          <p:cNvSpPr>
            <a:spLocks noGrp="1"/>
          </p:cNvSpPr>
          <p:nvPr>
            <p:ph type="dt" sz="half" idx="10"/>
          </p:nvPr>
        </p:nvSpPr>
        <p:spPr/>
        <p:txBody>
          <a:bodyPr/>
          <a:lstStyle/>
          <a:p>
            <a:fld id="{91B3C00C-9CDD-4D28-B304-E1CB807FC484}" type="datetime1">
              <a:rPr lang="en-US" smtClean="0"/>
              <a:t>11/21/2013</a:t>
            </a:fld>
            <a:endParaRPr lang="en-US"/>
          </a:p>
        </p:txBody>
      </p:sp>
      <p:sp>
        <p:nvSpPr>
          <p:cNvPr id="7" name="Slide Number Placeholder 6"/>
          <p:cNvSpPr>
            <a:spLocks noGrp="1"/>
          </p:cNvSpPr>
          <p:nvPr>
            <p:ph type="sldNum" sz="quarter" idx="12"/>
          </p:nvPr>
        </p:nvSpPr>
        <p:spPr/>
        <p:txBody>
          <a:bodyPr/>
          <a:lstStyle/>
          <a:p>
            <a:fld id="{DE28ED56-6DE1-4460-BDC0-FEE9BF04E4C9}" type="slidenum">
              <a:rPr lang="en-US" smtClean="0"/>
              <a:pPr/>
              <a:t>6</a:t>
            </a:fld>
            <a:endParaRPr lang="en-US"/>
          </a:p>
        </p:txBody>
      </p:sp>
      <p:sp>
        <p:nvSpPr>
          <p:cNvPr id="8" name="Footer Placeholder 7"/>
          <p:cNvSpPr>
            <a:spLocks noGrp="1"/>
          </p:cNvSpPr>
          <p:nvPr>
            <p:ph type="ftr" sz="quarter" idx="11"/>
          </p:nvPr>
        </p:nvSpPr>
        <p:spPr/>
        <p:txBody>
          <a:bodyPr/>
          <a:lstStyle/>
          <a:p>
            <a:r>
              <a:rPr lang="en-US" smtClean="0"/>
              <a:t>Concordia University</a:t>
            </a:r>
            <a:endParaRPr lang="en-US"/>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linds(horizontal)">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outerShdw blurRad="38100" dist="38100" dir="2700000" algn="tl">
                    <a:srgbClr val="000000">
                      <a:alpha val="43137"/>
                    </a:srgbClr>
                  </a:outerShdw>
                </a:effectLst>
              </a:rPr>
              <a:t>Allocation of Monies</a:t>
            </a:r>
            <a:endParaRPr lang="en-US" dirty="0">
              <a:effectLst>
                <a:outerShdw blurRad="38100" dist="38100" dir="2700000" algn="tl">
                  <a:srgbClr val="000000">
                    <a:alpha val="43137"/>
                  </a:srgbClr>
                </a:outerShdw>
              </a:effectLst>
            </a:endParaRPr>
          </a:p>
        </p:txBody>
      </p:sp>
      <p:sp>
        <p:nvSpPr>
          <p:cNvPr id="7" name="Date Placeholder 6"/>
          <p:cNvSpPr>
            <a:spLocks noGrp="1"/>
          </p:cNvSpPr>
          <p:nvPr>
            <p:ph type="dt" sz="half" idx="10"/>
          </p:nvPr>
        </p:nvSpPr>
        <p:spPr/>
        <p:txBody>
          <a:bodyPr/>
          <a:lstStyle/>
          <a:p>
            <a:fld id="{6B5EE70A-42D4-4F97-824D-F015A2E2A964}" type="datetime1">
              <a:rPr lang="en-US" smtClean="0"/>
              <a:t>11/21/2013</a:t>
            </a:fld>
            <a:endParaRPr lang="en-US"/>
          </a:p>
        </p:txBody>
      </p:sp>
      <p:sp>
        <p:nvSpPr>
          <p:cNvPr id="8" name="Slide Number Placeholder 7"/>
          <p:cNvSpPr>
            <a:spLocks noGrp="1"/>
          </p:cNvSpPr>
          <p:nvPr>
            <p:ph type="sldNum" sz="quarter" idx="12"/>
          </p:nvPr>
        </p:nvSpPr>
        <p:spPr/>
        <p:txBody>
          <a:bodyPr/>
          <a:lstStyle/>
          <a:p>
            <a:fld id="{DE28ED56-6DE1-4460-BDC0-FEE9BF04E4C9}" type="slidenum">
              <a:rPr lang="en-US" smtClean="0"/>
              <a:pPr/>
              <a:t>7</a:t>
            </a:fld>
            <a:endParaRPr lang="en-US"/>
          </a:p>
        </p:txBody>
      </p:sp>
      <p:sp>
        <p:nvSpPr>
          <p:cNvPr id="9" name="Footer Placeholder 8"/>
          <p:cNvSpPr>
            <a:spLocks noGrp="1"/>
          </p:cNvSpPr>
          <p:nvPr>
            <p:ph type="ftr" sz="quarter" idx="11"/>
          </p:nvPr>
        </p:nvSpPr>
        <p:spPr/>
        <p:txBody>
          <a:bodyPr/>
          <a:lstStyle/>
          <a:p>
            <a:r>
              <a:rPr lang="en-US" smtClean="0"/>
              <a:t>Concordia University</a:t>
            </a:r>
            <a:endParaRPr lang="en-US"/>
          </a:p>
        </p:txBody>
      </p:sp>
      <p:graphicFrame>
        <p:nvGraphicFramePr>
          <p:cNvPr id="11" name="Content Placeholder 10"/>
          <p:cNvGraphicFramePr>
            <a:graphicFrameLocks noGrp="1"/>
          </p:cNvGraphicFramePr>
          <p:nvPr>
            <p:ph idx="1"/>
          </p:nvPr>
        </p:nvGraphicFramePr>
        <p:xfrm>
          <a:off x="457200" y="1935163"/>
          <a:ext cx="8229600" cy="4389437"/>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pc="300" dirty="0" smtClean="0">
                <a:effectLst>
                  <a:outerShdw blurRad="38100" dist="38100" dir="2700000" algn="tl">
                    <a:srgbClr val="000000">
                      <a:alpha val="43137"/>
                    </a:srgbClr>
                  </a:outerShdw>
                </a:effectLst>
              </a:rPr>
              <a:t>Potential Value</a:t>
            </a:r>
            <a:endParaRPr lang="en-US" spc="30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US" dirty="0" smtClean="0"/>
              <a:t>The children of today are the future of our country, it is important that we give them the best education possible so they go forward and become our future doctors, lawyers, politicians, etc. Therefore it is important to find out if in fact it would be more beneficial for boys and girls to be educated separately.</a:t>
            </a:r>
            <a:endParaRPr lang="en-US" dirty="0"/>
          </a:p>
        </p:txBody>
      </p:sp>
      <p:sp>
        <p:nvSpPr>
          <p:cNvPr id="4" name="Date Placeholder 3"/>
          <p:cNvSpPr>
            <a:spLocks noGrp="1"/>
          </p:cNvSpPr>
          <p:nvPr>
            <p:ph type="dt" sz="half" idx="10"/>
          </p:nvPr>
        </p:nvSpPr>
        <p:spPr/>
        <p:txBody>
          <a:bodyPr/>
          <a:lstStyle/>
          <a:p>
            <a:fld id="{0893D857-4278-4CEF-919C-383AA6089045}" type="datetime1">
              <a:rPr lang="en-US" smtClean="0"/>
              <a:t>11/21/2013</a:t>
            </a:fld>
            <a:endParaRPr lang="en-US"/>
          </a:p>
        </p:txBody>
      </p:sp>
      <p:sp>
        <p:nvSpPr>
          <p:cNvPr id="5" name="Footer Placeholder 4"/>
          <p:cNvSpPr>
            <a:spLocks noGrp="1"/>
          </p:cNvSpPr>
          <p:nvPr>
            <p:ph type="ftr" sz="quarter" idx="11"/>
          </p:nvPr>
        </p:nvSpPr>
        <p:spPr/>
        <p:txBody>
          <a:bodyPr/>
          <a:lstStyle/>
          <a:p>
            <a:r>
              <a:rPr lang="en-US" smtClean="0"/>
              <a:t>Concordia University</a:t>
            </a:r>
            <a:endParaRPr lang="en-US"/>
          </a:p>
        </p:txBody>
      </p:sp>
      <p:sp>
        <p:nvSpPr>
          <p:cNvPr id="6" name="Slide Number Placeholder 5"/>
          <p:cNvSpPr>
            <a:spLocks noGrp="1"/>
          </p:cNvSpPr>
          <p:nvPr>
            <p:ph type="sldNum" sz="quarter" idx="12"/>
          </p:nvPr>
        </p:nvSpPr>
        <p:spPr/>
        <p:txBody>
          <a:bodyPr/>
          <a:lstStyle/>
          <a:p>
            <a:fld id="{DE28ED56-6DE1-4460-BDC0-FEE9BF04E4C9}" type="slidenum">
              <a:rPr lang="en-US" smtClean="0"/>
              <a:pPr/>
              <a:t>8</a:t>
            </a:fld>
            <a:endParaRPr lang="en-US"/>
          </a:p>
        </p:txBody>
      </p:sp>
    </p:spTree>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pPr algn="ctr"/>
            <a:r>
              <a:rPr lang="en-US" sz="8800" dirty="0" smtClean="0"/>
              <a:t>Thank</a:t>
            </a:r>
            <a:r>
              <a:rPr lang="en-US" baseline="0" dirty="0" smtClean="0"/>
              <a:t> </a:t>
            </a:r>
            <a:r>
              <a:rPr lang="en-US" sz="8800" baseline="0" dirty="0" smtClean="0"/>
              <a:t>You</a:t>
            </a:r>
            <a:r>
              <a:rPr lang="en-US" sz="8800" dirty="0" smtClean="0"/>
              <a:t>!</a:t>
            </a:r>
            <a:endParaRPr lang="en-US" dirty="0"/>
          </a:p>
        </p:txBody>
      </p:sp>
      <p:sp>
        <p:nvSpPr>
          <p:cNvPr id="8" name="Subtitle 7"/>
          <p:cNvSpPr>
            <a:spLocks noGrp="1"/>
          </p:cNvSpPr>
          <p:nvPr>
            <p:ph type="subTitle" idx="1"/>
          </p:nvPr>
        </p:nvSpPr>
        <p:spPr/>
        <p:txBody>
          <a:bodyPr/>
          <a:lstStyle/>
          <a:p>
            <a:endParaRPr lang="en-US" dirty="0"/>
          </a:p>
        </p:txBody>
      </p:sp>
      <p:sp>
        <p:nvSpPr>
          <p:cNvPr id="4" name="Date Placeholder 3"/>
          <p:cNvSpPr>
            <a:spLocks noGrp="1"/>
          </p:cNvSpPr>
          <p:nvPr>
            <p:ph type="dt" sz="half" idx="10"/>
          </p:nvPr>
        </p:nvSpPr>
        <p:spPr/>
        <p:txBody>
          <a:bodyPr/>
          <a:lstStyle/>
          <a:p>
            <a:fld id="{0893D857-4278-4CEF-919C-383AA6089045}" type="datetime1">
              <a:rPr lang="en-US" smtClean="0"/>
              <a:t>11/21/2013</a:t>
            </a:fld>
            <a:endParaRPr lang="en-US"/>
          </a:p>
        </p:txBody>
      </p:sp>
      <p:sp>
        <p:nvSpPr>
          <p:cNvPr id="5" name="Footer Placeholder 4"/>
          <p:cNvSpPr>
            <a:spLocks noGrp="1"/>
          </p:cNvSpPr>
          <p:nvPr>
            <p:ph type="ftr" sz="quarter" idx="11"/>
          </p:nvPr>
        </p:nvSpPr>
        <p:spPr/>
        <p:txBody>
          <a:bodyPr/>
          <a:lstStyle/>
          <a:p>
            <a:r>
              <a:rPr lang="en-US" smtClean="0"/>
              <a:t>Concordia University</a:t>
            </a:r>
            <a:endParaRPr lang="en-US"/>
          </a:p>
        </p:txBody>
      </p:sp>
      <p:sp>
        <p:nvSpPr>
          <p:cNvPr id="6" name="Slide Number Placeholder 5"/>
          <p:cNvSpPr>
            <a:spLocks noGrp="1"/>
          </p:cNvSpPr>
          <p:nvPr>
            <p:ph type="sldNum" sz="quarter" idx="12"/>
          </p:nvPr>
        </p:nvSpPr>
        <p:spPr/>
        <p:txBody>
          <a:bodyPr/>
          <a:lstStyle/>
          <a:p>
            <a:fld id="{DE28ED56-6DE1-4460-BDC0-FEE9BF04E4C9}" type="slidenum">
              <a:rPr lang="en-US" smtClean="0"/>
              <a:pPr/>
              <a:t>9</a:t>
            </a:fld>
            <a:endParaRPr lang="en-US"/>
          </a:p>
        </p:txBody>
      </p:sp>
      <p:pic>
        <p:nvPicPr>
          <p:cNvPr id="9" name="j0214098.wav">
            <a:hlinkClick r:id="" action="ppaction://media"/>
          </p:cNvPr>
          <p:cNvPicPr>
            <a:picLocks noRot="1" noChangeAspect="1"/>
          </p:cNvPicPr>
          <p:nvPr>
            <a:wavAudioFile r:embed="rId1" name="j0214098.wav"/>
          </p:nvPr>
        </p:nvPicPr>
        <p:blipFill>
          <a:blip r:embed="rId3" cstate="print"/>
          <a:stretch>
            <a:fillRect/>
          </a:stretch>
        </p:blipFill>
        <p:spPr>
          <a:xfrm>
            <a:off x="4419600" y="3276600"/>
            <a:ext cx="304800" cy="304800"/>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7"/>
                                        </p:tgtEl>
                                      </p:cBhvr>
                                      <p:by x="150000" y="150000"/>
                                    </p:animScale>
                                  </p:childTnLst>
                                </p:cTn>
                              </p:par>
                            </p:childTnLst>
                          </p:cTn>
                        </p:par>
                        <p:par>
                          <p:cTn id="7" fill="hold">
                            <p:stCondLst>
                              <p:cond delay="2000"/>
                            </p:stCondLst>
                            <p:childTnLst>
                              <p:par>
                                <p:cTn id="8" presetID="1" presetClass="mediacall" presetSubtype="0" fill="hold" nodeType="afterEffect">
                                  <p:stCondLst>
                                    <p:cond delay="0"/>
                                  </p:stCondLst>
                                  <p:childTnLst>
                                    <p:cmd type="call" cmd="playFrom(0.0)">
                                      <p:cBhvr>
                                        <p:cTn id="9" dur="4745"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0" fill="hold" display="0">
                  <p:stCondLst>
                    <p:cond delay="indefinite"/>
                  </p:stCondLst>
                  <p:endCondLst>
                    <p:cond evt="onNext" delay="0">
                      <p:tgtEl>
                        <p:sldTgt/>
                      </p:tgtEl>
                    </p:cond>
                    <p:cond evt="onPrev" delay="0">
                      <p:tgtEl>
                        <p:sldTgt/>
                      </p:tgtEl>
                    </p:cond>
                    <p:cond evt="onStopAudio" delay="0">
                      <p:tgtEl>
                        <p:sldTgt/>
                      </p:tgtEl>
                    </p:cond>
                  </p:endCondLst>
                </p:cTn>
                <p:tgtEl>
                  <p:spTgt spid="9"/>
                </p:tgtEl>
              </p:cMediaNode>
            </p:audio>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Bibliography</a:t>
            </a:r>
            <a:endParaRPr lang="en-US" dirty="0"/>
          </a:p>
        </p:txBody>
      </p:sp>
      <p:sp>
        <p:nvSpPr>
          <p:cNvPr id="3" name="Content Placeholder 2"/>
          <p:cNvSpPr>
            <a:spLocks noGrp="1"/>
          </p:cNvSpPr>
          <p:nvPr>
            <p:ph idx="1"/>
          </p:nvPr>
        </p:nvSpPr>
        <p:spPr/>
        <p:txBody>
          <a:bodyPr>
            <a:normAutofit/>
          </a:bodyPr>
          <a:lstStyle/>
          <a:p>
            <a:r>
              <a:rPr lang="en-US" dirty="0" err="1" smtClean="0"/>
              <a:t>Bonomo</a:t>
            </a:r>
            <a:r>
              <a:rPr lang="en-US" dirty="0" smtClean="0"/>
              <a:t>, V. (2010). Gender Matters in elementary school: Research-based strategies to meet the distinctive learning needs of boys and girls. </a:t>
            </a:r>
            <a:r>
              <a:rPr lang="en-US" i="1" dirty="0" smtClean="0"/>
              <a:t>Educational Horizons</a:t>
            </a:r>
            <a:r>
              <a:rPr lang="en-US" dirty="0" smtClean="0"/>
              <a:t> , 257-264.</a:t>
            </a:r>
          </a:p>
          <a:p>
            <a:r>
              <a:rPr lang="en-US" dirty="0" err="1" smtClean="0"/>
              <a:t>Greig</a:t>
            </a:r>
            <a:r>
              <a:rPr lang="en-US" dirty="0" smtClean="0"/>
              <a:t>, C. (2003). </a:t>
            </a:r>
            <a:r>
              <a:rPr lang="en-US" dirty="0" err="1" smtClean="0"/>
              <a:t>Masculities</a:t>
            </a:r>
            <a:r>
              <a:rPr lang="en-US" dirty="0" smtClean="0"/>
              <a:t>, reading and "the boy problem". A critique of Ontario's policies. </a:t>
            </a:r>
            <a:r>
              <a:rPr lang="en-US" i="1" dirty="0" smtClean="0"/>
              <a:t>EAF Journal</a:t>
            </a:r>
            <a:r>
              <a:rPr lang="en-US" dirty="0" smtClean="0"/>
              <a:t> , 33-56.</a:t>
            </a:r>
          </a:p>
          <a:p>
            <a:r>
              <a:rPr lang="en-US" dirty="0" smtClean="0"/>
              <a:t>Hughes, T. (2006). The advantages of single-sex education. </a:t>
            </a:r>
            <a:r>
              <a:rPr lang="en-US" i="1" dirty="0" smtClean="0"/>
              <a:t>National Forum of Educational </a:t>
            </a:r>
            <a:r>
              <a:rPr lang="en-US" i="1" dirty="0" smtClean="0"/>
              <a:t>Administration </a:t>
            </a:r>
            <a:r>
              <a:rPr lang="en-US" i="1" dirty="0" smtClean="0"/>
              <a:t>and Supervision</a:t>
            </a:r>
            <a:r>
              <a:rPr lang="en-US" dirty="0" smtClean="0"/>
              <a:t> , 5-14.</a:t>
            </a:r>
          </a:p>
          <a:p>
            <a:endParaRPr lang="en-US" dirty="0" smtClean="0"/>
          </a:p>
          <a:p>
            <a:endParaRPr lang="en-US" dirty="0"/>
          </a:p>
        </p:txBody>
      </p:sp>
      <p:sp>
        <p:nvSpPr>
          <p:cNvPr id="4" name="Date Placeholder 3"/>
          <p:cNvSpPr>
            <a:spLocks noGrp="1"/>
          </p:cNvSpPr>
          <p:nvPr>
            <p:ph type="dt" sz="half" idx="10"/>
          </p:nvPr>
        </p:nvSpPr>
        <p:spPr/>
        <p:txBody>
          <a:bodyPr/>
          <a:lstStyle/>
          <a:p>
            <a:fld id="{0893D857-4278-4CEF-919C-383AA6089045}" type="datetime1">
              <a:rPr lang="en-US" smtClean="0"/>
              <a:t>11/21/2013</a:t>
            </a:fld>
            <a:endParaRPr lang="en-US"/>
          </a:p>
        </p:txBody>
      </p:sp>
      <p:sp>
        <p:nvSpPr>
          <p:cNvPr id="5" name="Footer Placeholder 4"/>
          <p:cNvSpPr>
            <a:spLocks noGrp="1"/>
          </p:cNvSpPr>
          <p:nvPr>
            <p:ph type="ftr" sz="quarter" idx="11"/>
          </p:nvPr>
        </p:nvSpPr>
        <p:spPr/>
        <p:txBody>
          <a:bodyPr/>
          <a:lstStyle/>
          <a:p>
            <a:r>
              <a:rPr lang="en-US" smtClean="0"/>
              <a:t>Concordia University</a:t>
            </a:r>
            <a:endParaRPr lang="en-US"/>
          </a:p>
        </p:txBody>
      </p:sp>
      <p:sp>
        <p:nvSpPr>
          <p:cNvPr id="6" name="Slide Number Placeholder 5"/>
          <p:cNvSpPr>
            <a:spLocks noGrp="1"/>
          </p:cNvSpPr>
          <p:nvPr>
            <p:ph type="sldNum" sz="quarter" idx="12"/>
          </p:nvPr>
        </p:nvSpPr>
        <p:spPr/>
        <p:txBody>
          <a:bodyPr/>
          <a:lstStyle/>
          <a:p>
            <a:fld id="{DE28ED56-6DE1-4460-BDC0-FEE9BF04E4C9}" type="slidenum">
              <a:rPr lang="en-US" smtClean="0"/>
              <a:pPr/>
              <a:t>10</a:t>
            </a:fld>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58</TotalTime>
  <Words>562</Words>
  <Application>Microsoft Office PowerPoint</Application>
  <PresentationFormat>On-screen Show (4:3)</PresentationFormat>
  <Paragraphs>72</Paragraphs>
  <Slides>10</Slides>
  <Notes>4</Notes>
  <HiddenSlides>0</HiddenSlides>
  <MMClips>1</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10</vt:i4>
      </vt:variant>
    </vt:vector>
  </HeadingPairs>
  <TitlesOfParts>
    <vt:vector size="12" baseType="lpstr">
      <vt:lpstr>Flow</vt:lpstr>
      <vt:lpstr>Microsoft Office Excel Worksheet</vt:lpstr>
      <vt:lpstr>Same Sex Education for The Public Sector</vt:lpstr>
      <vt:lpstr>Pros of Same Sex Education</vt:lpstr>
      <vt:lpstr>Cons of Same Sex Education</vt:lpstr>
      <vt:lpstr>Project Description</vt:lpstr>
      <vt:lpstr> Timeline &amp; Schedule</vt:lpstr>
      <vt:lpstr>Budget for Appraisal</vt:lpstr>
      <vt:lpstr>Allocation of Monies</vt:lpstr>
      <vt:lpstr>Potential Value</vt:lpstr>
      <vt:lpstr>Thank You!</vt:lpstr>
      <vt:lpstr>Bibliography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Same Sex Education for The Public Sector</dc:title>
  <dc:creator>Jenni</dc:creator>
  <cp:lastModifiedBy>Jenni</cp:lastModifiedBy>
  <cp:revision>9</cp:revision>
  <dcterms:created xsi:type="dcterms:W3CDTF">2013-11-20T22:45:21Z</dcterms:created>
  <dcterms:modified xsi:type="dcterms:W3CDTF">2013-11-22T02:09:23Z</dcterms:modified>
</cp:coreProperties>
</file>