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5"/>
  </p:notesMasterIdLst>
  <p:sldIdLst>
    <p:sldId id="462" r:id="rId2"/>
    <p:sldId id="474" r:id="rId3"/>
    <p:sldId id="518" r:id="rId4"/>
    <p:sldId id="463" r:id="rId5"/>
    <p:sldId id="470" r:id="rId6"/>
    <p:sldId id="464" r:id="rId7"/>
    <p:sldId id="482" r:id="rId8"/>
    <p:sldId id="471" r:id="rId9"/>
    <p:sldId id="478" r:id="rId10"/>
    <p:sldId id="472" r:id="rId11"/>
    <p:sldId id="475" r:id="rId12"/>
    <p:sldId id="480" r:id="rId13"/>
    <p:sldId id="479" r:id="rId14"/>
    <p:sldId id="483" r:id="rId15"/>
    <p:sldId id="484" r:id="rId16"/>
    <p:sldId id="485" r:id="rId17"/>
    <p:sldId id="486" r:id="rId18"/>
    <p:sldId id="487" r:id="rId19"/>
    <p:sldId id="511" r:id="rId20"/>
    <p:sldId id="512" r:id="rId21"/>
    <p:sldId id="513" r:id="rId22"/>
    <p:sldId id="488" r:id="rId23"/>
    <p:sldId id="514" r:id="rId24"/>
    <p:sldId id="489" r:id="rId25"/>
    <p:sldId id="490" r:id="rId26"/>
    <p:sldId id="491" r:id="rId27"/>
    <p:sldId id="492" r:id="rId28"/>
    <p:sldId id="493" r:id="rId29"/>
    <p:sldId id="495" r:id="rId30"/>
    <p:sldId id="496" r:id="rId31"/>
    <p:sldId id="497" r:id="rId32"/>
    <p:sldId id="498" r:id="rId33"/>
    <p:sldId id="499" r:id="rId34"/>
    <p:sldId id="500" r:id="rId35"/>
    <p:sldId id="501" r:id="rId36"/>
    <p:sldId id="502" r:id="rId37"/>
    <p:sldId id="503" r:id="rId38"/>
    <p:sldId id="494" r:id="rId39"/>
    <p:sldId id="504" r:id="rId40"/>
    <p:sldId id="505" r:id="rId41"/>
    <p:sldId id="506" r:id="rId42"/>
    <p:sldId id="507" r:id="rId43"/>
    <p:sldId id="508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282828"/>
    <a:srgbClr val="E444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7" autoAdjust="0"/>
    <p:restoredTop sz="86127" autoAdjust="0"/>
  </p:normalViewPr>
  <p:slideViewPr>
    <p:cSldViewPr snapToGrid="0" snapToObjects="1">
      <p:cViewPr varScale="1">
        <p:scale>
          <a:sx n="77" d="100"/>
          <a:sy n="77" d="100"/>
        </p:scale>
        <p:origin x="-1120" y="-104"/>
      </p:cViewPr>
      <p:guideLst>
        <p:guide orient="horz" pos="3708"/>
        <p:guide orient="horz" pos="2163"/>
        <p:guide orient="horz" pos="859"/>
        <p:guide orient="horz" pos="1824"/>
        <p:guide pos="749"/>
        <p:guide pos="5455"/>
        <p:guide pos="5463"/>
        <p:guide pos="1937"/>
        <p:guide pos="5183"/>
        <p:guide pos="3039"/>
        <p:guide pos="27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1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interSettings" Target="printerSettings/printerSettings1.bin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7D03A0-4A3E-40D5-B7AB-BE55C19FCE19}" type="datetimeFigureOut">
              <a:rPr lang="en-CA" smtClean="0"/>
              <a:t>19-12-23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66137F-B614-4602-AF1D-567A449E577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240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>
                <a:solidFill>
                  <a:prstClr val="black"/>
                </a:solidFill>
              </a:rPr>
              <a:pPr/>
              <a:t>1</a:t>
            </a:fld>
            <a:endParaRPr lang="en-CA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979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6606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6137F-B614-4602-AF1D-567A449E5777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2896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4926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4926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fontAlgn="base" hangingPunct="0"/>
            <a:r>
              <a:rPr lang="en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687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fontAlgn="base" hangingPunct="0"/>
            <a:r>
              <a:rPr lang="en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687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 fontAlgn="base" hangingPunct="0">
              <a:buFont typeface="Arial" panose="020B0604020202020204" pitchFamily="34" charset="0"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687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4926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 fontAlgn="base" hangingPunct="0">
              <a:buFont typeface="Arial" panose="020B0604020202020204" pitchFamily="34" charset="0"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687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 fontAlgn="base" hangingPunct="0">
              <a:buFont typeface="Arial" panose="020B0604020202020204" pitchFamily="34" charset="0"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7687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49263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790ED-D1B6-4D39-B486-CE2A42909E85}" type="slidenum">
              <a:rPr lang="en-CA" smtClean="0"/>
              <a:t>41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4926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6137F-B614-4602-AF1D-567A449E5777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48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0225"/>
            <a:ext cx="7772400" cy="1470025"/>
          </a:xfrm>
        </p:spPr>
        <p:txBody>
          <a:bodyPr anchor="ctr"/>
          <a:lstStyle>
            <a:lvl1pPr algn="ctr">
              <a:defRPr spc="-40" baseline="0">
                <a:solidFill>
                  <a:srgbClr val="5E5E5E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58761"/>
            <a:ext cx="6400800" cy="1752600"/>
          </a:xfrm>
        </p:spPr>
        <p:txBody>
          <a:bodyPr/>
          <a:lstStyle>
            <a:lvl1pPr marL="0" indent="0" algn="ctr">
              <a:buNone/>
              <a:defRPr spc="-40" baseline="0">
                <a:solidFill>
                  <a:srgbClr val="5E5E5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962400" y="14"/>
            <a:ext cx="1219200" cy="21303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3962400" y="1560834"/>
            <a:ext cx="1219200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</a:pPr>
            <a:fld id="{ED38AA95-462B-3543-A864-6C49272CDC35}" type="slidenum">
              <a:rPr lang="en-US" sz="4000" smtClean="0">
                <a:solidFill>
                  <a:schemeClr val="bg1"/>
                </a:solidFill>
                <a:latin typeface="Helvetica Light"/>
                <a:cs typeface="Helvetica Light"/>
              </a:rPr>
              <a:pPr algn="ctr">
                <a:lnSpc>
                  <a:spcPct val="90000"/>
                </a:lnSpc>
                <a:spcBef>
                  <a:spcPts val="0"/>
                </a:spcBef>
              </a:pPr>
              <a:t>‹#›</a:t>
            </a:fld>
            <a:endParaRPr lang="en-US" sz="4000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1"/>
            <a:ext cx="1371600" cy="14272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608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2360225"/>
            <a:ext cx="8128000" cy="1470025"/>
          </a:xfrm>
        </p:spPr>
        <p:txBody>
          <a:bodyPr anchor="ctr"/>
          <a:lstStyle>
            <a:lvl1pPr algn="ctr">
              <a:defRPr spc="-40" baseline="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0" y="3958761"/>
            <a:ext cx="8128000" cy="1752600"/>
          </a:xfrm>
        </p:spPr>
        <p:txBody>
          <a:bodyPr/>
          <a:lstStyle>
            <a:lvl1pPr marL="0" indent="0" algn="ctr">
              <a:buNone/>
              <a:defRPr spc="-4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962400" y="14"/>
            <a:ext cx="1219200" cy="21303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3962400" y="1560834"/>
            <a:ext cx="1219200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</a:pPr>
            <a:fld id="{ED38AA95-462B-3543-A864-6C49272CDC35}" type="slidenum">
              <a:rPr lang="en-US" sz="4000" smtClean="0">
                <a:solidFill>
                  <a:schemeClr val="bg1"/>
                </a:solidFill>
                <a:latin typeface="Helvetica Light"/>
                <a:cs typeface="Helvetica Light"/>
              </a:rPr>
              <a:pPr algn="ctr">
                <a:lnSpc>
                  <a:spcPct val="90000"/>
                </a:lnSpc>
                <a:spcBef>
                  <a:spcPts val="0"/>
                </a:spcBef>
              </a:pPr>
              <a:t>‹#›</a:t>
            </a:fld>
            <a:endParaRPr lang="en-US" sz="4000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1"/>
            <a:ext cx="1371600" cy="142723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694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8320" y="1510242"/>
            <a:ext cx="6659880" cy="1470025"/>
          </a:xfrm>
        </p:spPr>
        <p:txBody>
          <a:bodyPr anchor="b" anchorCtr="0"/>
          <a:lstStyle>
            <a:lvl1pPr algn="l">
              <a:defRPr>
                <a:solidFill>
                  <a:srgbClr val="5E5E5E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8320" y="30480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5E5E5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47400" y="13"/>
            <a:ext cx="1219200" cy="30886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247400" y="2615142"/>
            <a:ext cx="1219200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</a:pPr>
            <a:fld id="{ED38AA95-462B-3543-A864-6C49272CDC35}" type="slidenum">
              <a:rPr lang="en-US" sz="2700" smtClean="0">
                <a:solidFill>
                  <a:schemeClr val="bg1"/>
                </a:solidFill>
                <a:latin typeface="Helvetica Light"/>
                <a:cs typeface="Helvetica Light"/>
              </a:rPr>
              <a:pPr algn="ctr">
                <a:lnSpc>
                  <a:spcPct val="90000"/>
                </a:lnSpc>
                <a:spcBef>
                  <a:spcPts val="0"/>
                </a:spcBef>
              </a:pPr>
              <a:t>‹#›</a:t>
            </a:fld>
            <a:endParaRPr lang="en-US" sz="2700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984258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8320" y="1510242"/>
            <a:ext cx="6659880" cy="1470025"/>
          </a:xfrm>
        </p:spPr>
        <p:txBody>
          <a:bodyPr anchor="b" anchorCtr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8320" y="30480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47400" y="13"/>
            <a:ext cx="1219200" cy="30886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247400" y="2615142"/>
            <a:ext cx="1219200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spcBef>
                <a:spcPts val="0"/>
              </a:spcBef>
            </a:pPr>
            <a:fld id="{ED38AA95-462B-3543-A864-6C49272CDC35}" type="slidenum">
              <a:rPr lang="en-US" sz="2700" smtClean="0">
                <a:solidFill>
                  <a:schemeClr val="bg1"/>
                </a:solidFill>
                <a:latin typeface="Helvetica Light"/>
                <a:cs typeface="Helvetica Light"/>
              </a:rPr>
              <a:pPr algn="ctr">
                <a:lnSpc>
                  <a:spcPct val="90000"/>
                </a:lnSpc>
                <a:spcBef>
                  <a:spcPts val="0"/>
                </a:spcBef>
              </a:pPr>
              <a:t>‹#›</a:t>
            </a:fld>
            <a:endParaRPr lang="en-US" sz="2700" dirty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928935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05951" y="2093951"/>
            <a:ext cx="5483013" cy="1024191"/>
          </a:xfrm>
        </p:spPr>
        <p:txBody>
          <a:bodyPr anchor="b" anchorCtr="0"/>
          <a:lstStyle>
            <a:lvl1pPr algn="l">
              <a:defRPr spc="-40" baseline="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Place Your Logo on the Left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05951" y="3173333"/>
            <a:ext cx="5483013" cy="840495"/>
          </a:xfrm>
        </p:spPr>
        <p:txBody>
          <a:bodyPr>
            <a:norm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2000" spc="-4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This is the subtitle of your cover page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60586" y="15"/>
            <a:ext cx="2254014" cy="435892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106739" y="5490628"/>
            <a:ext cx="5481637" cy="982133"/>
          </a:xfrm>
        </p:spPr>
        <p:txBody>
          <a:bodyPr anchor="b" anchorCtr="0">
            <a:normAutofit/>
          </a:bodyPr>
          <a:lstStyle>
            <a:lvl1pPr marL="0" indent="0" algn="l">
              <a:lnSpc>
                <a:spcPct val="92000"/>
              </a:lnSpc>
              <a:spcBef>
                <a:spcPts val="600"/>
              </a:spcBef>
              <a:buNone/>
              <a:defRPr sz="1400">
                <a:solidFill>
                  <a:srgbClr val="5E5E5E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304801" y="5490628"/>
            <a:ext cx="2209800" cy="982133"/>
          </a:xfrm>
        </p:spPr>
        <p:txBody>
          <a:bodyPr anchor="b" anchorCtr="0">
            <a:normAutofit/>
          </a:bodyPr>
          <a:lstStyle>
            <a:lvl1pPr marL="0" indent="0" algn="r">
              <a:lnSpc>
                <a:spcPct val="92000"/>
              </a:lnSpc>
              <a:spcBef>
                <a:spcPts val="600"/>
              </a:spcBef>
              <a:buNone/>
              <a:defRPr sz="1400">
                <a:solidFill>
                  <a:srgbClr val="5E5E5E"/>
                </a:solidFill>
              </a:defRPr>
            </a:lvl1pPr>
          </a:lstStyle>
          <a:p>
            <a:pPr lvl="0"/>
            <a:r>
              <a:rPr lang="en-US" dirty="0" smtClean="0"/>
              <a:t>Enter the Date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655477" y="2331432"/>
            <a:ext cx="1540752" cy="1540752"/>
            <a:chOff x="3465337" y="1332682"/>
            <a:chExt cx="2213326" cy="2213325"/>
          </a:xfrm>
        </p:grpSpPr>
        <p:sp>
          <p:nvSpPr>
            <p:cNvPr id="12" name="Oval 11"/>
            <p:cNvSpPr/>
            <p:nvPr/>
          </p:nvSpPr>
          <p:spPr bwMode="black">
            <a:xfrm>
              <a:off x="3465337" y="1332682"/>
              <a:ext cx="2213326" cy="2213325"/>
            </a:xfrm>
            <a:prstGeom prst="ellipse">
              <a:avLst/>
            </a:prstGeom>
            <a:solidFill>
              <a:schemeClr val="accent2"/>
            </a:solidFill>
            <a:ln w="57150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black">
            <a:xfrm>
              <a:off x="3962400" y="1682107"/>
              <a:ext cx="1219200" cy="1514474"/>
            </a:xfrm>
            <a:custGeom>
              <a:avLst/>
              <a:gdLst>
                <a:gd name="T0" fmla="*/ 223 w 539"/>
                <a:gd name="T1" fmla="*/ 670 h 670"/>
                <a:gd name="T2" fmla="*/ 115 w 539"/>
                <a:gd name="T3" fmla="*/ 560 h 670"/>
                <a:gd name="T4" fmla="*/ 168 w 539"/>
                <a:gd name="T5" fmla="*/ 555 h 670"/>
                <a:gd name="T6" fmla="*/ 159 w 539"/>
                <a:gd name="T7" fmla="*/ 453 h 670"/>
                <a:gd name="T8" fmla="*/ 258 w 539"/>
                <a:gd name="T9" fmla="*/ 338 h 670"/>
                <a:gd name="T10" fmla="*/ 308 w 539"/>
                <a:gd name="T11" fmla="*/ 252 h 670"/>
                <a:gd name="T12" fmla="*/ 343 w 539"/>
                <a:gd name="T13" fmla="*/ 336 h 670"/>
                <a:gd name="T14" fmla="*/ 286 w 539"/>
                <a:gd name="T15" fmla="*/ 465 h 670"/>
                <a:gd name="T16" fmla="*/ 333 w 539"/>
                <a:gd name="T17" fmla="*/ 512 h 670"/>
                <a:gd name="T18" fmla="*/ 377 w 539"/>
                <a:gd name="T19" fmla="*/ 454 h 670"/>
                <a:gd name="T20" fmla="*/ 423 w 539"/>
                <a:gd name="T21" fmla="*/ 551 h 670"/>
                <a:gd name="T22" fmla="*/ 347 w 539"/>
                <a:gd name="T23" fmla="*/ 668 h 670"/>
                <a:gd name="T24" fmla="*/ 539 w 539"/>
                <a:gd name="T25" fmla="*/ 457 h 670"/>
                <a:gd name="T26" fmla="*/ 397 w 539"/>
                <a:gd name="T27" fmla="*/ 203 h 670"/>
                <a:gd name="T28" fmla="*/ 292 w 539"/>
                <a:gd name="T29" fmla="*/ 0 h 670"/>
                <a:gd name="T30" fmla="*/ 209 w 539"/>
                <a:gd name="T31" fmla="*/ 140 h 670"/>
                <a:gd name="T32" fmla="*/ 228 w 539"/>
                <a:gd name="T33" fmla="*/ 252 h 670"/>
                <a:gd name="T34" fmla="*/ 185 w 539"/>
                <a:gd name="T35" fmla="*/ 297 h 670"/>
                <a:gd name="T36" fmla="*/ 145 w 539"/>
                <a:gd name="T37" fmla="*/ 251 h 670"/>
                <a:gd name="T38" fmla="*/ 0 w 539"/>
                <a:gd name="T39" fmla="*/ 455 h 670"/>
                <a:gd name="T40" fmla="*/ 223 w 539"/>
                <a:gd name="T41" fmla="*/ 67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39" h="670">
                  <a:moveTo>
                    <a:pt x="223" y="670"/>
                  </a:moveTo>
                  <a:cubicBezTo>
                    <a:pt x="157" y="635"/>
                    <a:pt x="124" y="619"/>
                    <a:pt x="115" y="560"/>
                  </a:cubicBezTo>
                  <a:cubicBezTo>
                    <a:pt x="121" y="566"/>
                    <a:pt x="148" y="581"/>
                    <a:pt x="168" y="555"/>
                  </a:cubicBezTo>
                  <a:cubicBezTo>
                    <a:pt x="193" y="523"/>
                    <a:pt x="159" y="506"/>
                    <a:pt x="159" y="453"/>
                  </a:cubicBezTo>
                  <a:cubicBezTo>
                    <a:pt x="159" y="406"/>
                    <a:pt x="215" y="383"/>
                    <a:pt x="258" y="338"/>
                  </a:cubicBezTo>
                  <a:cubicBezTo>
                    <a:pt x="299" y="295"/>
                    <a:pt x="305" y="270"/>
                    <a:pt x="308" y="252"/>
                  </a:cubicBezTo>
                  <a:cubicBezTo>
                    <a:pt x="314" y="256"/>
                    <a:pt x="343" y="293"/>
                    <a:pt x="343" y="336"/>
                  </a:cubicBezTo>
                  <a:cubicBezTo>
                    <a:pt x="343" y="392"/>
                    <a:pt x="286" y="421"/>
                    <a:pt x="286" y="465"/>
                  </a:cubicBezTo>
                  <a:cubicBezTo>
                    <a:pt x="286" y="500"/>
                    <a:pt x="306" y="512"/>
                    <a:pt x="333" y="512"/>
                  </a:cubicBezTo>
                  <a:cubicBezTo>
                    <a:pt x="359" y="512"/>
                    <a:pt x="379" y="484"/>
                    <a:pt x="377" y="454"/>
                  </a:cubicBezTo>
                  <a:cubicBezTo>
                    <a:pt x="389" y="459"/>
                    <a:pt x="423" y="507"/>
                    <a:pt x="423" y="551"/>
                  </a:cubicBezTo>
                  <a:cubicBezTo>
                    <a:pt x="423" y="614"/>
                    <a:pt x="386" y="642"/>
                    <a:pt x="347" y="668"/>
                  </a:cubicBezTo>
                  <a:cubicBezTo>
                    <a:pt x="484" y="614"/>
                    <a:pt x="539" y="549"/>
                    <a:pt x="539" y="457"/>
                  </a:cubicBezTo>
                  <a:cubicBezTo>
                    <a:pt x="539" y="345"/>
                    <a:pt x="468" y="275"/>
                    <a:pt x="397" y="203"/>
                  </a:cubicBezTo>
                  <a:cubicBezTo>
                    <a:pt x="342" y="147"/>
                    <a:pt x="260" y="79"/>
                    <a:pt x="292" y="0"/>
                  </a:cubicBezTo>
                  <a:cubicBezTo>
                    <a:pt x="235" y="51"/>
                    <a:pt x="209" y="88"/>
                    <a:pt x="209" y="140"/>
                  </a:cubicBezTo>
                  <a:cubicBezTo>
                    <a:pt x="209" y="191"/>
                    <a:pt x="228" y="226"/>
                    <a:pt x="228" y="252"/>
                  </a:cubicBezTo>
                  <a:cubicBezTo>
                    <a:pt x="228" y="277"/>
                    <a:pt x="207" y="297"/>
                    <a:pt x="185" y="297"/>
                  </a:cubicBezTo>
                  <a:cubicBezTo>
                    <a:pt x="164" y="297"/>
                    <a:pt x="138" y="279"/>
                    <a:pt x="145" y="251"/>
                  </a:cubicBezTo>
                  <a:cubicBezTo>
                    <a:pt x="86" y="290"/>
                    <a:pt x="0" y="335"/>
                    <a:pt x="0" y="455"/>
                  </a:cubicBezTo>
                  <a:cubicBezTo>
                    <a:pt x="0" y="575"/>
                    <a:pt x="117" y="641"/>
                    <a:pt x="223" y="67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5194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951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sz="1800" b="1" i="0">
                <a:solidFill>
                  <a:srgbClr val="EF7E5E"/>
                </a:solidFill>
                <a:latin typeface="Helvetica"/>
                <a:cs typeface="Helvetica"/>
              </a:defRPr>
            </a:lvl1pPr>
            <a:lvl2pPr marL="0" indent="0">
              <a:buFont typeface="Arial"/>
              <a:buNone/>
              <a:defRPr/>
            </a:lvl2pPr>
            <a:lvl3pPr marL="169863" indent="-169863">
              <a:defRPr/>
            </a:lvl3pPr>
            <a:lvl4pPr marL="400050" indent="-230188">
              <a:defRPr/>
            </a:lvl4pPr>
            <a:lvl5pPr marL="631825" indent="-231775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9933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Tx/>
              <a:defRPr>
                <a:solidFill>
                  <a:srgbClr val="FFFFFF"/>
                </a:solidFill>
              </a:defRPr>
            </a:lvl1pPr>
            <a:lvl2pPr>
              <a:buClrTx/>
              <a:defRPr>
                <a:solidFill>
                  <a:srgbClr val="FFFFFF"/>
                </a:solidFill>
              </a:defRPr>
            </a:lvl2pPr>
            <a:lvl3pPr>
              <a:buClrTx/>
              <a:defRPr>
                <a:solidFill>
                  <a:srgbClr val="FFFFFF"/>
                </a:solidFill>
              </a:defRPr>
            </a:lvl3pPr>
            <a:lvl4pPr>
              <a:buClrTx/>
              <a:defRPr>
                <a:solidFill>
                  <a:srgbClr val="FFFFFF"/>
                </a:solidFill>
              </a:defRPr>
            </a:lvl4pPr>
            <a:lvl5pPr>
              <a:buClrTx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826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53639" y="1335618"/>
            <a:ext cx="3582361" cy="472651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6501" y="1335618"/>
            <a:ext cx="3582361" cy="472651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4553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53254" y="1335618"/>
            <a:ext cx="3581400" cy="4726516"/>
          </a:xfrm>
        </p:spPr>
        <p:txBody>
          <a:bodyPr>
            <a:normAutofit/>
          </a:bodyPr>
          <a:lstStyle>
            <a:lvl1pPr>
              <a:buClrTx/>
              <a:defRPr sz="2000">
                <a:solidFill>
                  <a:srgbClr val="FFFFFF"/>
                </a:solidFill>
              </a:defRPr>
            </a:lvl1pPr>
            <a:lvl2pPr>
              <a:buClrTx/>
              <a:defRPr sz="1800">
                <a:solidFill>
                  <a:srgbClr val="FFFFFF"/>
                </a:solidFill>
              </a:defRPr>
            </a:lvl2pPr>
            <a:lvl3pPr>
              <a:buClrTx/>
              <a:defRPr sz="1600">
                <a:solidFill>
                  <a:srgbClr val="FFFFFF"/>
                </a:solidFill>
              </a:defRPr>
            </a:lvl3pPr>
            <a:lvl4pPr>
              <a:buClrTx/>
              <a:defRPr sz="1400">
                <a:solidFill>
                  <a:srgbClr val="FFFFFF"/>
                </a:solidFill>
              </a:defRPr>
            </a:lvl4pPr>
            <a:lvl5pPr>
              <a:buClrTx/>
              <a:defRPr sz="14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6500" y="1335618"/>
            <a:ext cx="3581400" cy="4726516"/>
          </a:xfrm>
        </p:spPr>
        <p:txBody>
          <a:bodyPr>
            <a:normAutofit/>
          </a:bodyPr>
          <a:lstStyle>
            <a:lvl1pPr>
              <a:buClrTx/>
              <a:defRPr sz="2000">
                <a:solidFill>
                  <a:srgbClr val="FFFFFF"/>
                </a:solidFill>
              </a:defRPr>
            </a:lvl1pPr>
            <a:lvl2pPr>
              <a:buClrTx/>
              <a:defRPr sz="1800">
                <a:solidFill>
                  <a:srgbClr val="FFFFFF"/>
                </a:solidFill>
              </a:defRPr>
            </a:lvl2pPr>
            <a:lvl3pPr>
              <a:buClrTx/>
              <a:defRPr sz="1600">
                <a:solidFill>
                  <a:srgbClr val="FFFFFF"/>
                </a:solidFill>
              </a:defRPr>
            </a:lvl3pPr>
            <a:lvl4pPr>
              <a:buClrTx/>
              <a:defRPr sz="1400">
                <a:solidFill>
                  <a:srgbClr val="FFFFFF"/>
                </a:solidFill>
              </a:defRPr>
            </a:lvl4pPr>
            <a:lvl5pPr>
              <a:buClrTx/>
              <a:defRPr sz="14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448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8214" y="1346201"/>
            <a:ext cx="2406314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400" b="1" i="0">
                <a:solidFill>
                  <a:schemeClr val="accent2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400"/>
            </a:lvl2pPr>
            <a:lvl3pPr marL="169863" indent="-169863">
              <a:lnSpc>
                <a:spcPct val="104000"/>
              </a:lnSpc>
              <a:spcBef>
                <a:spcPts val="1000"/>
              </a:spcBef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6500" y="1346201"/>
            <a:ext cx="2406314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400" b="1" i="0">
                <a:solidFill>
                  <a:schemeClr val="accent2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400"/>
            </a:lvl2pPr>
            <a:lvl3pPr marL="169863" indent="-169863">
              <a:lnSpc>
                <a:spcPct val="104000"/>
              </a:lnSpc>
              <a:spcBef>
                <a:spcPts val="1000"/>
              </a:spcBef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half" idx="10"/>
          </p:nvPr>
        </p:nvSpPr>
        <p:spPr>
          <a:xfrm>
            <a:off x="6229928" y="1346201"/>
            <a:ext cx="2406314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400" b="1" i="0">
                <a:solidFill>
                  <a:schemeClr val="accent2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400"/>
            </a:lvl2pPr>
            <a:lvl3pPr marL="169863" indent="-169863">
              <a:lnSpc>
                <a:spcPct val="104000"/>
              </a:lnSpc>
              <a:spcBef>
                <a:spcPts val="1000"/>
              </a:spcBef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80331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8214" y="1335618"/>
            <a:ext cx="2406314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400" b="1" i="0">
                <a:solidFill>
                  <a:srgbClr val="FFFFFF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400">
                <a:solidFill>
                  <a:srgbClr val="FFFFFF"/>
                </a:solidFill>
              </a:defRPr>
            </a:lvl2pPr>
            <a:lvl3pPr marL="169863" indent="-169863">
              <a:lnSpc>
                <a:spcPct val="104000"/>
              </a:lnSpc>
              <a:spcBef>
                <a:spcPts val="1000"/>
              </a:spcBef>
              <a:buClrTx/>
              <a:defRPr sz="1400">
                <a:solidFill>
                  <a:srgbClr val="FFFFFF"/>
                </a:solidFill>
              </a:defRPr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6500" y="1335618"/>
            <a:ext cx="2406314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400" b="1" i="0">
                <a:solidFill>
                  <a:srgbClr val="FFFFFF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400">
                <a:solidFill>
                  <a:srgbClr val="FFFFFF"/>
                </a:solidFill>
              </a:defRPr>
            </a:lvl2pPr>
            <a:lvl3pPr marL="169863" indent="-169863">
              <a:lnSpc>
                <a:spcPct val="104000"/>
              </a:lnSpc>
              <a:spcBef>
                <a:spcPts val="1000"/>
              </a:spcBef>
              <a:buClrTx/>
              <a:defRPr sz="1400">
                <a:solidFill>
                  <a:srgbClr val="FFFFFF"/>
                </a:solidFill>
              </a:defRPr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half" idx="10"/>
          </p:nvPr>
        </p:nvSpPr>
        <p:spPr>
          <a:xfrm>
            <a:off x="6229928" y="1335618"/>
            <a:ext cx="2406314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400" b="1" i="0">
                <a:solidFill>
                  <a:srgbClr val="FFFFFF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400">
                <a:solidFill>
                  <a:srgbClr val="FFFFFF"/>
                </a:solidFill>
              </a:defRPr>
            </a:lvl2pPr>
            <a:lvl3pPr marL="169863" indent="-169863">
              <a:lnSpc>
                <a:spcPct val="104000"/>
              </a:lnSpc>
              <a:spcBef>
                <a:spcPts val="1000"/>
              </a:spcBef>
              <a:buClrTx/>
              <a:defRPr sz="1400">
                <a:solidFill>
                  <a:srgbClr val="FFFFFF"/>
                </a:solidFill>
              </a:defRPr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0589934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8943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6002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6073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189039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085572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4982105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878639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1189039" y="2707965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>
                <a:solidFill>
                  <a:schemeClr val="bg1"/>
                </a:solidFill>
              </a:defRPr>
            </a:lvl2pPr>
            <a:lvl3pPr marL="174625" indent="-174625">
              <a:lnSpc>
                <a:spcPct val="89000"/>
              </a:lnSpc>
              <a:spcBef>
                <a:spcPts val="600"/>
              </a:spcBef>
              <a:buClr>
                <a:schemeClr val="bg1"/>
              </a:buClr>
              <a:defRPr sz="1600" baseline="0">
                <a:solidFill>
                  <a:schemeClr val="bg1"/>
                </a:solidFill>
              </a:defRPr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8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3085572" y="2707965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>
                <a:solidFill>
                  <a:schemeClr val="bg1"/>
                </a:solidFill>
              </a:defRPr>
            </a:lvl2pPr>
            <a:lvl3pPr marL="174625" indent="-174625">
              <a:lnSpc>
                <a:spcPct val="89000"/>
              </a:lnSpc>
              <a:spcBef>
                <a:spcPts val="600"/>
              </a:spcBef>
              <a:buClr>
                <a:schemeClr val="bg1"/>
              </a:buClr>
              <a:defRPr sz="1600" baseline="0">
                <a:solidFill>
                  <a:schemeClr val="bg1"/>
                </a:solidFill>
              </a:defRPr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6"/>
          </p:nvPr>
        </p:nvSpPr>
        <p:spPr>
          <a:xfrm>
            <a:off x="4982105" y="2707965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>
                <a:solidFill>
                  <a:schemeClr val="bg1"/>
                </a:solidFill>
              </a:defRPr>
            </a:lvl2pPr>
            <a:lvl3pPr marL="174625" indent="-174625">
              <a:lnSpc>
                <a:spcPct val="89000"/>
              </a:lnSpc>
              <a:spcBef>
                <a:spcPts val="600"/>
              </a:spcBef>
              <a:buClr>
                <a:schemeClr val="bg1"/>
              </a:buClr>
              <a:defRPr sz="1600" baseline="0">
                <a:solidFill>
                  <a:schemeClr val="bg1"/>
                </a:solidFill>
              </a:defRPr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7"/>
          </p:nvPr>
        </p:nvSpPr>
        <p:spPr>
          <a:xfrm>
            <a:off x="6878639" y="2707965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bg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>
                <a:solidFill>
                  <a:schemeClr val="bg1"/>
                </a:solidFill>
              </a:defRPr>
            </a:lvl2pPr>
            <a:lvl3pPr marL="174625" indent="-174625">
              <a:lnSpc>
                <a:spcPct val="89000"/>
              </a:lnSpc>
              <a:spcBef>
                <a:spcPts val="600"/>
              </a:spcBef>
              <a:buClr>
                <a:schemeClr val="bg1"/>
              </a:buClr>
              <a:defRPr sz="1600" baseline="0">
                <a:solidFill>
                  <a:schemeClr val="bg1"/>
                </a:solidFill>
              </a:defRPr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219506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189039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085572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4982105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6878639" y="1408430"/>
            <a:ext cx="1781175" cy="1024128"/>
          </a:xfrm>
          <a:solidFill>
            <a:schemeClr val="bg1"/>
          </a:solidFill>
          <a:ln>
            <a:solidFill>
              <a:schemeClr val="tx2"/>
            </a:solidFill>
          </a:ln>
        </p:spPr>
        <p:txBody>
          <a:bodyPr anchor="ctr" anchorCtr="0"/>
          <a:lstStyle>
            <a:lvl1pPr marL="0" indent="0" algn="ctr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1189039" y="2699087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accent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/>
            </a:lvl2pPr>
            <a:lvl3pPr marL="174625" indent="-174625">
              <a:lnSpc>
                <a:spcPct val="89000"/>
              </a:lnSpc>
              <a:spcBef>
                <a:spcPts val="600"/>
              </a:spcBef>
              <a:defRPr sz="1600" baseline="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8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3085572" y="2699087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accent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/>
            </a:lvl2pPr>
            <a:lvl3pPr marL="174625" indent="-174625">
              <a:lnSpc>
                <a:spcPct val="89000"/>
              </a:lnSpc>
              <a:spcBef>
                <a:spcPts val="600"/>
              </a:spcBef>
              <a:defRPr sz="1600" baseline="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6"/>
          </p:nvPr>
        </p:nvSpPr>
        <p:spPr>
          <a:xfrm>
            <a:off x="4982105" y="2699087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accent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/>
            </a:lvl2pPr>
            <a:lvl3pPr marL="174625" indent="-174625">
              <a:lnSpc>
                <a:spcPct val="89000"/>
              </a:lnSpc>
              <a:spcBef>
                <a:spcPts val="600"/>
              </a:spcBef>
              <a:defRPr sz="1600" baseline="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7"/>
          </p:nvPr>
        </p:nvSpPr>
        <p:spPr>
          <a:xfrm>
            <a:off x="6878639" y="2699087"/>
            <a:ext cx="1781175" cy="2938780"/>
          </a:xfrm>
        </p:spPr>
        <p:txBody>
          <a:bodyPr>
            <a:noAutofit/>
          </a:bodyPr>
          <a:lstStyle>
            <a:lvl1pPr marL="0" indent="0">
              <a:lnSpc>
                <a:spcPct val="89000"/>
              </a:lnSpc>
              <a:spcBef>
                <a:spcPts val="600"/>
              </a:spcBef>
              <a:buNone/>
              <a:defRPr sz="1600">
                <a:solidFill>
                  <a:schemeClr val="accent1"/>
                </a:solidFill>
                <a:latin typeface="Helvetica" pitchFamily="50" charset="0"/>
              </a:defRPr>
            </a:lvl1pPr>
            <a:lvl2pPr marL="0" indent="0">
              <a:lnSpc>
                <a:spcPct val="89000"/>
              </a:lnSpc>
              <a:spcBef>
                <a:spcPts val="600"/>
              </a:spcBef>
              <a:buFont typeface="Arial" panose="020B0604020202020204" pitchFamily="34" charset="0"/>
              <a:buNone/>
              <a:defRPr sz="1600" baseline="0"/>
            </a:lvl2pPr>
            <a:lvl3pPr marL="174625" indent="-174625">
              <a:lnSpc>
                <a:spcPct val="89000"/>
              </a:lnSpc>
              <a:spcBef>
                <a:spcPts val="600"/>
              </a:spcBef>
              <a:defRPr sz="1600" baseline="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60185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8489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1"/>
            <a:ext cx="1371600" cy="142723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307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1"/>
            <a:ext cx="1371600" cy="142723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378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entered Tit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1"/>
            <a:ext cx="1371600" cy="142723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588" y="-1"/>
            <a:ext cx="8124826" cy="97290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931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 Dar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/>
          <p:cNvSpPr>
            <a:spLocks noGrp="1"/>
          </p:cNvSpPr>
          <p:nvPr>
            <p:ph type="title"/>
          </p:nvPr>
        </p:nvSpPr>
        <p:spPr>
          <a:xfrm>
            <a:off x="1218763" y="-1"/>
            <a:ext cx="7546544" cy="9729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3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1465595" y="1593391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24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218763" y="3019791"/>
            <a:ext cx="1682384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25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1218763" y="3384535"/>
            <a:ext cx="1682384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26" name="Picture Placeholder 8"/>
          <p:cNvSpPr>
            <a:spLocks noGrp="1"/>
          </p:cNvSpPr>
          <p:nvPr>
            <p:ph type="pic" sz="quarter" idx="17" hasCustomPrompt="1"/>
          </p:nvPr>
        </p:nvSpPr>
        <p:spPr>
          <a:xfrm>
            <a:off x="3376764" y="1593391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129932" y="3019791"/>
            <a:ext cx="1682384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3129932" y="3384535"/>
            <a:ext cx="1682384" cy="2191512"/>
          </a:xfrm>
        </p:spPr>
        <p:txBody>
          <a:bodyPr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29" name="Picture Placeholder 8"/>
          <p:cNvSpPr>
            <a:spLocks noGrp="1"/>
          </p:cNvSpPr>
          <p:nvPr>
            <p:ph type="pic" sz="quarter" idx="20" hasCustomPrompt="1"/>
          </p:nvPr>
        </p:nvSpPr>
        <p:spPr>
          <a:xfrm>
            <a:off x="5287933" y="1593391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30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5041101" y="3019791"/>
            <a:ext cx="1682384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endParaRPr lang="en-US" dirty="0" smtClean="0"/>
          </a:p>
        </p:txBody>
      </p:sp>
      <p:sp>
        <p:nvSpPr>
          <p:cNvPr id="31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5041101" y="3384535"/>
            <a:ext cx="1682384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32" name="Picture Placeholder 8"/>
          <p:cNvSpPr>
            <a:spLocks noGrp="1"/>
          </p:cNvSpPr>
          <p:nvPr>
            <p:ph type="pic" sz="quarter" idx="23" hasCustomPrompt="1"/>
          </p:nvPr>
        </p:nvSpPr>
        <p:spPr>
          <a:xfrm>
            <a:off x="7199102" y="1593391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33" name="Text Placeholder 10"/>
          <p:cNvSpPr>
            <a:spLocks noGrp="1"/>
          </p:cNvSpPr>
          <p:nvPr>
            <p:ph type="body" sz="quarter" idx="24" hasCustomPrompt="1"/>
          </p:nvPr>
        </p:nvSpPr>
        <p:spPr>
          <a:xfrm>
            <a:off x="6952270" y="3019791"/>
            <a:ext cx="1682384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endParaRPr lang="en-US" dirty="0" smtClean="0"/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25" hasCustomPrompt="1"/>
          </p:nvPr>
        </p:nvSpPr>
        <p:spPr>
          <a:xfrm>
            <a:off x="6952270" y="3384535"/>
            <a:ext cx="1682384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</p:spTree>
    <p:extLst>
      <p:ext uri="{BB962C8B-B14F-4D97-AF65-F5344CB8AC3E}">
        <p14:creationId xmlns:p14="http://schemas.microsoft.com/office/powerpoint/2010/main" val="3401818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1799917" y="1575635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206501" y="3028669"/>
            <a:ext cx="2375553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1206501" y="3393413"/>
            <a:ext cx="2375553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7" hasCustomPrompt="1"/>
          </p:nvPr>
        </p:nvSpPr>
        <p:spPr>
          <a:xfrm>
            <a:off x="4326097" y="1575635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732681" y="3028669"/>
            <a:ext cx="2375553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3732681" y="3393413"/>
            <a:ext cx="2375553" cy="2191512"/>
          </a:xfrm>
        </p:spPr>
        <p:txBody>
          <a:bodyPr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400" cap="none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20" hasCustomPrompt="1"/>
          </p:nvPr>
        </p:nvSpPr>
        <p:spPr>
          <a:xfrm>
            <a:off x="6852277" y="1575635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6258861" y="3028669"/>
            <a:ext cx="2375553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endParaRPr lang="en-US" dirty="0" smtClean="0"/>
          </a:p>
        </p:txBody>
      </p:sp>
      <p:sp>
        <p:nvSpPr>
          <p:cNvPr id="18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258861" y="3393413"/>
            <a:ext cx="2375553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22" name="Title Placeholder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370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Dar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1799917" y="1575635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206501" y="3028669"/>
            <a:ext cx="2375553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21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1206501" y="3393413"/>
            <a:ext cx="2375553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23" name="Picture Placeholder 8"/>
          <p:cNvSpPr>
            <a:spLocks noGrp="1"/>
          </p:cNvSpPr>
          <p:nvPr>
            <p:ph type="pic" sz="quarter" idx="17" hasCustomPrompt="1"/>
          </p:nvPr>
        </p:nvSpPr>
        <p:spPr>
          <a:xfrm>
            <a:off x="4326097" y="1575635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24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3732681" y="3028669"/>
            <a:ext cx="2375553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25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3732681" y="3393413"/>
            <a:ext cx="2375553" cy="2191512"/>
          </a:xfrm>
        </p:spPr>
        <p:txBody>
          <a:bodyPr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26" name="Picture Placeholder 8"/>
          <p:cNvSpPr>
            <a:spLocks noGrp="1"/>
          </p:cNvSpPr>
          <p:nvPr>
            <p:ph type="pic" sz="quarter" idx="20" hasCustomPrompt="1"/>
          </p:nvPr>
        </p:nvSpPr>
        <p:spPr>
          <a:xfrm>
            <a:off x="6852277" y="1575635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21" hasCustomPrompt="1"/>
          </p:nvPr>
        </p:nvSpPr>
        <p:spPr>
          <a:xfrm>
            <a:off x="6258861" y="3028669"/>
            <a:ext cx="2375553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endParaRPr lang="en-US" dirty="0" smtClean="0"/>
          </a:p>
        </p:txBody>
      </p:sp>
      <p:sp>
        <p:nvSpPr>
          <p:cNvPr id="28" name="Text Placeholder 10"/>
          <p:cNvSpPr>
            <a:spLocks noGrp="1"/>
          </p:cNvSpPr>
          <p:nvPr>
            <p:ph type="body" sz="quarter" idx="22" hasCustomPrompt="1"/>
          </p:nvPr>
        </p:nvSpPr>
        <p:spPr>
          <a:xfrm>
            <a:off x="6258861" y="3393413"/>
            <a:ext cx="2375553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</p:spTree>
    <p:extLst>
      <p:ext uri="{BB962C8B-B14F-4D97-AF65-F5344CB8AC3E}">
        <p14:creationId xmlns:p14="http://schemas.microsoft.com/office/powerpoint/2010/main" val="1456470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2349500" y="1628903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206500" y="3046425"/>
            <a:ext cx="3474720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1206500" y="3411169"/>
            <a:ext cx="3474720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13" name="Picture Placeholder 8"/>
          <p:cNvSpPr>
            <a:spLocks noGrp="1"/>
          </p:cNvSpPr>
          <p:nvPr>
            <p:ph type="pic" sz="quarter" idx="17" hasCustomPrompt="1"/>
          </p:nvPr>
        </p:nvSpPr>
        <p:spPr>
          <a:xfrm>
            <a:off x="6302693" y="1628903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159693" y="3046425"/>
            <a:ext cx="3474720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5159693" y="3411169"/>
            <a:ext cx="3474720" cy="2191512"/>
          </a:xfrm>
        </p:spPr>
        <p:txBody>
          <a:bodyPr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400" cap="none" baseline="0">
                <a:solidFill>
                  <a:schemeClr val="tx2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22" name="Title Placeholder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130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Dar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2349500" y="1628903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206500" y="3046425"/>
            <a:ext cx="3474720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6" hasCustomPrompt="1"/>
          </p:nvPr>
        </p:nvSpPr>
        <p:spPr>
          <a:xfrm>
            <a:off x="1206500" y="3411169"/>
            <a:ext cx="3474720" cy="2191512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95000"/>
              </a:lnSpc>
              <a:spcBef>
                <a:spcPts val="600"/>
              </a:spcBef>
              <a:buFontTx/>
              <a:buNone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  <p:sp>
        <p:nvSpPr>
          <p:cNvPr id="18" name="Picture Placeholder 8"/>
          <p:cNvSpPr>
            <a:spLocks noGrp="1"/>
          </p:cNvSpPr>
          <p:nvPr>
            <p:ph type="pic" sz="quarter" idx="17" hasCustomPrompt="1"/>
          </p:nvPr>
        </p:nvSpPr>
        <p:spPr>
          <a:xfrm>
            <a:off x="6302693" y="1628903"/>
            <a:ext cx="1188720" cy="118872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xtLst/>
        </p:spPr>
        <p:txBody>
          <a:bodyPr wrap="none" anchor="ctr" anchorCtr="0">
            <a:normAutofit/>
          </a:bodyPr>
          <a:lstStyle>
            <a:lvl1pPr marL="0" indent="0" algn="ctr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19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159693" y="3046425"/>
            <a:ext cx="3474720" cy="329184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700" cap="all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LOREM IPSUM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9" hasCustomPrompt="1"/>
          </p:nvPr>
        </p:nvSpPr>
        <p:spPr>
          <a:xfrm>
            <a:off x="5159693" y="3411169"/>
            <a:ext cx="3474720" cy="2191512"/>
          </a:xfrm>
        </p:spPr>
        <p:txBody>
          <a:bodyPr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sz="1400" cap="none" baseline="0">
                <a:solidFill>
                  <a:schemeClr val="bg1"/>
                </a:solidFill>
                <a:latin typeface="Helvetica Light"/>
                <a:cs typeface="Helvetica Light"/>
              </a:defRPr>
            </a:lvl1pPr>
          </a:lstStyle>
          <a:p>
            <a:pPr lvl="0"/>
            <a:r>
              <a:rPr lang="en-US" dirty="0" smtClean="0"/>
              <a:t>Body copy goes here</a:t>
            </a:r>
          </a:p>
        </p:txBody>
      </p:sp>
    </p:spTree>
    <p:extLst>
      <p:ext uri="{BB962C8B-B14F-4D97-AF65-F5344CB8AC3E}">
        <p14:creationId xmlns:p14="http://schemas.microsoft.com/office/powerpoint/2010/main" val="2309532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lain Text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330" y="-1"/>
            <a:ext cx="7427670" cy="9729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67258" y="1346201"/>
            <a:ext cx="3568743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800" b="1" i="0">
                <a:solidFill>
                  <a:schemeClr val="accent2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800"/>
            </a:lvl2pPr>
            <a:lvl3pPr marL="169863" indent="-169863">
              <a:lnSpc>
                <a:spcPct val="104000"/>
              </a:lnSpc>
              <a:spcBef>
                <a:spcPts val="1000"/>
              </a:spcBef>
              <a:defRPr sz="18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8331" y="1346201"/>
            <a:ext cx="3568743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800" b="1" i="0">
                <a:solidFill>
                  <a:schemeClr val="accent2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800"/>
            </a:lvl2pPr>
            <a:lvl3pPr marL="169863" indent="-169863">
              <a:lnSpc>
                <a:spcPct val="104000"/>
              </a:lnSpc>
              <a:spcBef>
                <a:spcPts val="1000"/>
              </a:spcBef>
              <a:defRPr sz="18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88780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lain Text Dar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500" y="-1"/>
            <a:ext cx="7428154" cy="9729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54602" y="1335618"/>
            <a:ext cx="3581399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800" b="1" i="0">
                <a:solidFill>
                  <a:srgbClr val="FFFFFF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2pPr>
            <a:lvl3pPr marL="169863" indent="-169863">
              <a:lnSpc>
                <a:spcPct val="104000"/>
              </a:lnSpc>
              <a:spcBef>
                <a:spcPts val="1000"/>
              </a:spcBef>
              <a:buClrTx/>
              <a:defRPr sz="1800">
                <a:solidFill>
                  <a:srgbClr val="FFFFFF"/>
                </a:solidFill>
              </a:defRPr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6501" y="1335618"/>
            <a:ext cx="3581399" cy="472651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000"/>
              </a:spcBef>
              <a:buNone/>
              <a:defRPr sz="1800" b="1" i="0">
                <a:solidFill>
                  <a:srgbClr val="FFFFFF"/>
                </a:solidFill>
                <a:latin typeface="Helvetica"/>
                <a:cs typeface="Helvetica"/>
              </a:defRPr>
            </a:lvl1pPr>
            <a:lvl2pPr marL="0" indent="0">
              <a:lnSpc>
                <a:spcPct val="104000"/>
              </a:lnSpc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2pPr>
            <a:lvl3pPr marL="169863" indent="-169863">
              <a:lnSpc>
                <a:spcPct val="104000"/>
              </a:lnSpc>
              <a:spcBef>
                <a:spcPts val="1000"/>
              </a:spcBef>
              <a:buClrTx/>
              <a:defRPr sz="1800">
                <a:solidFill>
                  <a:srgbClr val="FFFFFF"/>
                </a:solidFill>
              </a:defRPr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9242996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28.xml"/><Relationship Id="rId29" Type="http://schemas.openxmlformats.org/officeDocument/2006/relationships/theme" Target="../theme/theme1.xml"/><Relationship Id="rId30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4695" y="-1"/>
            <a:ext cx="7428153" cy="9729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4695" y="1355360"/>
            <a:ext cx="7428153" cy="46922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50950" y="0"/>
            <a:ext cx="745390" cy="108175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523861"/>
            <a:ext cx="9144000" cy="3341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768258" y="6598597"/>
            <a:ext cx="3375742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1200" b="0" i="0" dirty="0" smtClean="0">
                <a:solidFill>
                  <a:schemeClr val="bg1"/>
                </a:solidFill>
                <a:latin typeface="Helvetica Light"/>
                <a:cs typeface="Helvetica"/>
              </a:rPr>
              <a:t>KIN 371: Introduction to Statistics in Kinesiology</a:t>
            </a:r>
            <a:endParaRPr lang="en-US" sz="1200" b="1" i="0" dirty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pic>
        <p:nvPicPr>
          <p:cNvPr id="1028" name="Picture 4" descr="http://assets.brand.ubc.ca/signatures/2015/ubc_brand_assets_white/4_logo/rgb/s4rc2015.png"/>
          <p:cNvPicPr>
            <a:picLocks noChangeAspect="1" noChangeArrowheads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4" y="114056"/>
            <a:ext cx="676357" cy="92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944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71" r:id="rId3"/>
    <p:sldLayoutId id="2147483672" r:id="rId4"/>
    <p:sldLayoutId id="2147483682" r:id="rId5"/>
    <p:sldLayoutId id="2147483650" r:id="rId6"/>
    <p:sldLayoutId id="2147483675" r:id="rId7"/>
    <p:sldLayoutId id="2147483663" r:id="rId8"/>
    <p:sldLayoutId id="2147483652" r:id="rId9"/>
    <p:sldLayoutId id="2147483667" r:id="rId10"/>
    <p:sldLayoutId id="2147483673" r:id="rId11"/>
    <p:sldLayoutId id="2147483674" r:id="rId12"/>
    <p:sldLayoutId id="2147483654" r:id="rId13"/>
    <p:sldLayoutId id="2147483684" r:id="rId14"/>
    <p:sldLayoutId id="2147483655" r:id="rId15"/>
    <p:sldLayoutId id="2147483660" r:id="rId16"/>
    <p:sldLayoutId id="2147483683" r:id="rId17"/>
    <p:sldLayoutId id="2147483661" r:id="rId18"/>
    <p:sldLayoutId id="2147483665" r:id="rId19"/>
    <p:sldLayoutId id="2147483664" r:id="rId20"/>
    <p:sldLayoutId id="2147483666" r:id="rId21"/>
    <p:sldLayoutId id="2147483679" r:id="rId22"/>
    <p:sldLayoutId id="2147483669" r:id="rId23"/>
    <p:sldLayoutId id="2147483680" r:id="rId24"/>
    <p:sldLayoutId id="2147483670" r:id="rId25"/>
    <p:sldLayoutId id="2147483681" r:id="rId26"/>
    <p:sldLayoutId id="2147483677" r:id="rId27"/>
    <p:sldLayoutId id="2147483678" r:id="rId28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lnSpc>
          <a:spcPct val="90000"/>
        </a:lnSpc>
        <a:spcBef>
          <a:spcPts val="0"/>
        </a:spcBef>
        <a:buNone/>
        <a:defRPr sz="3200" b="1" i="0" kern="1200" spc="-40" baseline="0">
          <a:solidFill>
            <a:schemeClr val="tx1"/>
          </a:solidFill>
          <a:latin typeface="Helvetica Light"/>
          <a:ea typeface="+mj-ea"/>
          <a:cs typeface="Helvetica Light"/>
        </a:defRPr>
      </a:lvl1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•"/>
        <a:defRPr sz="2700" b="0" i="0" kern="1200" spc="-40" baseline="0">
          <a:solidFill>
            <a:schemeClr val="tx1"/>
          </a:solidFill>
          <a:latin typeface="Helvetica Light"/>
          <a:ea typeface="+mn-ea"/>
          <a:cs typeface="Helvetica Light"/>
        </a:defRPr>
      </a:lvl1pPr>
      <a:lvl2pPr marL="511175" indent="-282575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–"/>
        <a:defRPr sz="2500" b="0" i="0" kern="1200" spc="-40" baseline="0">
          <a:solidFill>
            <a:schemeClr val="tx1"/>
          </a:solidFill>
          <a:latin typeface="Helvetica Light"/>
          <a:ea typeface="+mn-ea"/>
          <a:cs typeface="Helvetica Light"/>
        </a:defRPr>
      </a:lvl2pPr>
      <a:lvl3pPr marL="741363" indent="-230188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•"/>
        <a:defRPr sz="2300" b="0" i="0" kern="1200" spc="-40" baseline="0">
          <a:solidFill>
            <a:schemeClr val="tx1"/>
          </a:solidFill>
          <a:latin typeface="Helvetica Light"/>
          <a:ea typeface="+mn-ea"/>
          <a:cs typeface="Helvetica Light"/>
        </a:defRPr>
      </a:lvl3pPr>
      <a:lvl4pPr marL="1031875" indent="-290513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–"/>
        <a:defRPr sz="2100" b="0" i="0" kern="1200" spc="-40" baseline="0">
          <a:solidFill>
            <a:schemeClr val="tx1"/>
          </a:solidFill>
          <a:latin typeface="Helvetica Light"/>
          <a:ea typeface="+mn-ea"/>
          <a:cs typeface="Helvetica Light"/>
        </a:defRPr>
      </a:lvl4pPr>
      <a:lvl5pPr marL="1314450" indent="-282575" algn="l" defTabSz="457200" rtl="0" eaLnBrk="1" latinLnBrk="0" hangingPunct="1">
        <a:spcBef>
          <a:spcPct val="20000"/>
        </a:spcBef>
        <a:buClr>
          <a:schemeClr val="accent2"/>
        </a:buClr>
        <a:buFont typeface="Arial"/>
        <a:buChar char="»"/>
        <a:defRPr sz="1900" b="0" i="0" kern="1200" spc="-40" baseline="0">
          <a:solidFill>
            <a:schemeClr val="tx1"/>
          </a:solidFill>
          <a:latin typeface="Helvetica Light"/>
          <a:ea typeface="+mn-ea"/>
          <a:cs typeface="Helvetica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17"/>
            <a:ext cx="9144000" cy="343323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5" name="Title 9"/>
          <p:cNvSpPr txBox="1">
            <a:spLocks/>
          </p:cNvSpPr>
          <p:nvPr/>
        </p:nvSpPr>
        <p:spPr>
          <a:xfrm>
            <a:off x="3286388" y="1730991"/>
            <a:ext cx="5976664" cy="10241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lnSpc>
                <a:spcPct val="90000"/>
              </a:lnSpc>
              <a:spcBef>
                <a:spcPts val="0"/>
              </a:spcBef>
              <a:buNone/>
              <a:defRPr sz="3200" b="0" i="0" kern="1200" spc="-100" baseline="0">
                <a:solidFill>
                  <a:schemeClr val="bg2"/>
                </a:solidFill>
                <a:latin typeface="Helvetica Light"/>
                <a:ea typeface="+mj-ea"/>
                <a:cs typeface="Helvetica Light"/>
              </a:defRPr>
            </a:lvl1pPr>
          </a:lstStyle>
          <a:p>
            <a:pPr>
              <a:lnSpc>
                <a:spcPct val="114000"/>
              </a:lnSpc>
            </a:pPr>
            <a:r>
              <a:rPr lang="en-US" b="1" dirty="0" smtClean="0">
                <a:solidFill>
                  <a:srgbClr val="282828"/>
                </a:solidFill>
              </a:rPr>
              <a:t>KIN 371:</a:t>
            </a:r>
          </a:p>
          <a:p>
            <a:pPr>
              <a:lnSpc>
                <a:spcPct val="114000"/>
              </a:lnSpc>
            </a:pPr>
            <a:r>
              <a:rPr lang="en-US" dirty="0" smtClean="0">
                <a:solidFill>
                  <a:srgbClr val="282828"/>
                </a:solidFill>
              </a:rPr>
              <a:t>Introduction to Statistics in Kinesiology</a:t>
            </a:r>
          </a:p>
        </p:txBody>
      </p:sp>
      <p:sp>
        <p:nvSpPr>
          <p:cNvPr id="50" name="Subtitle 18"/>
          <p:cNvSpPr txBox="1">
            <a:spLocks/>
          </p:cNvSpPr>
          <p:nvPr/>
        </p:nvSpPr>
        <p:spPr>
          <a:xfrm>
            <a:off x="3299267" y="3740645"/>
            <a:ext cx="5722472" cy="840495"/>
          </a:xfrm>
          <a:prstGeom prst="rect">
            <a:avLst/>
          </a:prstGeom>
        </p:spPr>
        <p:txBody>
          <a:bodyPr/>
          <a:lstStyle>
            <a:lvl1pPr marL="228600" indent="-228600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•"/>
              <a:defRPr sz="2800" b="0" i="0" kern="1200" spc="-60" baseline="0">
                <a:solidFill>
                  <a:schemeClr val="bg2"/>
                </a:solidFill>
                <a:latin typeface="Helvetica Light"/>
                <a:ea typeface="+mn-ea"/>
                <a:cs typeface="Helvetica Light"/>
              </a:defRPr>
            </a:lvl1pPr>
            <a:lvl2pPr marL="511175" indent="-282575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–"/>
              <a:defRPr sz="2400" b="0" i="0" kern="1200" spc="-20" baseline="0">
                <a:solidFill>
                  <a:schemeClr val="bg2"/>
                </a:solidFill>
                <a:latin typeface="Helvetica Light"/>
                <a:ea typeface="+mn-ea"/>
                <a:cs typeface="Helvetica Light"/>
              </a:defRPr>
            </a:lvl2pPr>
            <a:lvl3pPr marL="741363" indent="-230188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•"/>
              <a:defRPr sz="1800" b="0" i="0" kern="1200" spc="-20" baseline="0">
                <a:solidFill>
                  <a:schemeClr val="bg2"/>
                </a:solidFill>
                <a:latin typeface="Helvetica Light"/>
                <a:ea typeface="+mn-ea"/>
                <a:cs typeface="Helvetica Light"/>
              </a:defRPr>
            </a:lvl3pPr>
            <a:lvl4pPr marL="1031875" indent="-290513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–"/>
              <a:defRPr sz="1800" b="0" i="0" kern="1200" spc="-20" baseline="0">
                <a:solidFill>
                  <a:schemeClr val="bg2"/>
                </a:solidFill>
                <a:latin typeface="Helvetica Light"/>
                <a:ea typeface="+mn-ea"/>
                <a:cs typeface="Helvetica Light"/>
              </a:defRPr>
            </a:lvl4pPr>
            <a:lvl5pPr marL="1314450" indent="-282575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»"/>
              <a:defRPr sz="1800" b="0" i="0" kern="1200" spc="-20" baseline="0">
                <a:solidFill>
                  <a:schemeClr val="bg2"/>
                </a:solidFill>
                <a:latin typeface="Helvetica Light"/>
                <a:ea typeface="+mn-ea"/>
                <a:cs typeface="Helvetica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5CB4B0"/>
              </a:buClr>
              <a:buFont typeface="Arial"/>
              <a:buNone/>
            </a:pPr>
            <a:r>
              <a:rPr lang="en-US" sz="2400" b="1" dirty="0" smtClean="0">
                <a:solidFill>
                  <a:schemeClr val="tx1"/>
                </a:solidFill>
              </a:rPr>
              <a:t>Classes 2 &amp; 3: </a:t>
            </a:r>
            <a:r>
              <a:rPr lang="en-US" sz="2400" b="1" dirty="0" smtClean="0">
                <a:solidFill>
                  <a:schemeClr val="accent1"/>
                </a:solidFill>
              </a:rPr>
              <a:t>Introduction to Statistics	  				 and the Scientific Method</a:t>
            </a:r>
          </a:p>
          <a:p>
            <a:pPr marL="0" indent="0">
              <a:buClr>
                <a:srgbClr val="5CB4B0"/>
              </a:buClr>
              <a:buFont typeface="Arial"/>
              <a:buNone/>
            </a:pPr>
            <a:endParaRPr lang="en-US" sz="800" b="1" dirty="0" smtClean="0">
              <a:solidFill>
                <a:schemeClr val="accent1"/>
              </a:solidFill>
            </a:endParaRPr>
          </a:p>
          <a:p>
            <a:pPr marL="0" indent="0">
              <a:buClr>
                <a:srgbClr val="5CB4B0"/>
              </a:buClr>
              <a:buFont typeface="Arial"/>
              <a:buNone/>
            </a:pPr>
            <a:r>
              <a:rPr lang="en-US" sz="2000" dirty="0" smtClean="0">
                <a:solidFill>
                  <a:srgbClr val="282828"/>
                </a:solidFill>
              </a:rPr>
              <a:t>January 8 &amp; 10, 2020</a:t>
            </a:r>
            <a:endParaRPr lang="en-US" sz="2000" dirty="0" smtClean="0">
              <a:solidFill>
                <a:srgbClr val="282828"/>
              </a:solidFill>
            </a:endParaRPr>
          </a:p>
          <a:p>
            <a:pPr marL="0" indent="0">
              <a:buClr>
                <a:srgbClr val="5CB4B0"/>
              </a:buClr>
              <a:buFont typeface="Arial"/>
              <a:buNone/>
            </a:pPr>
            <a:endParaRPr lang="en-US" sz="2000" dirty="0" smtClean="0">
              <a:solidFill>
                <a:srgbClr val="5E5E5E"/>
              </a:solidFill>
            </a:endParaRPr>
          </a:p>
          <a:p>
            <a:pPr marL="0" indent="0">
              <a:buClr>
                <a:srgbClr val="5CB4B0"/>
              </a:buClr>
              <a:buFont typeface="Arial"/>
              <a:buNone/>
            </a:pPr>
            <a:endParaRPr lang="en-US" dirty="0" smtClean="0">
              <a:solidFill>
                <a:srgbClr val="5E5E5E"/>
              </a:solidFill>
            </a:endParaRPr>
          </a:p>
          <a:p>
            <a:pPr>
              <a:buClr>
                <a:srgbClr val="5CB4B0"/>
              </a:buClr>
            </a:pPr>
            <a:endParaRPr lang="en-CA" dirty="0">
              <a:solidFill>
                <a:srgbClr val="5E5E5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3146" y="5839395"/>
            <a:ext cx="8613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800" dirty="0">
                <a:solidFill>
                  <a:prstClr val="white"/>
                </a:solidFill>
              </a:rPr>
              <a:t>ubyssey.ca</a:t>
            </a:r>
            <a:endParaRPr lang="en-CA" sz="800" dirty="0">
              <a:solidFill>
                <a:prstClr val="white"/>
              </a:solidFill>
              <a:cs typeface="Helvetica Ligh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07706" y="3861048"/>
            <a:ext cx="15093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800" dirty="0">
                <a:solidFill>
                  <a:prstClr val="white"/>
                </a:solidFill>
              </a:rPr>
              <a:t>www.ubc.ca</a:t>
            </a:r>
            <a:endParaRPr lang="en-CA" sz="800" dirty="0">
              <a:solidFill>
                <a:prstClr val="white"/>
              </a:solidFill>
              <a:cs typeface="Helvetica Ligh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13290" y="3933636"/>
            <a:ext cx="11465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Thenextweb.com</a:t>
            </a:r>
            <a:endParaRPr lang="en-CA" sz="800" dirty="0">
              <a:solidFill>
                <a:schemeClr val="bg1"/>
              </a:solidFill>
              <a:cs typeface="Helvetica Ligh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85298" y="5877852"/>
            <a:ext cx="11465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Digitalspy.co.uk</a:t>
            </a:r>
            <a:endParaRPr lang="en-CA" sz="800" dirty="0">
              <a:solidFill>
                <a:schemeClr val="bg1"/>
              </a:solidFill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9332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Last Class</a:t>
            </a:r>
            <a:endParaRPr lang="en-CA" dirty="0">
              <a:solidFill>
                <a:schemeClr val="accent1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5767734" y="3014629"/>
            <a:ext cx="526301" cy="490347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124565" y="3504977"/>
            <a:ext cx="927004" cy="371951"/>
          </a:xfrm>
          <a:prstGeom prst="line">
            <a:avLst/>
          </a:prstGeom>
          <a:ln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3588071" y="3122654"/>
            <a:ext cx="3072165" cy="3042652"/>
          </a:xfrm>
          <a:prstGeom prst="ellipse">
            <a:avLst/>
          </a:prstGeom>
          <a:solidFill>
            <a:schemeClr val="bg1"/>
          </a:solidFill>
          <a:ln w="76200" cmpd="sng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 Light"/>
              <a:cs typeface="Helvetica Ligh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11560" y="2114006"/>
            <a:ext cx="2610604" cy="2529975"/>
          </a:xfrm>
          <a:prstGeom prst="ellipse">
            <a:avLst/>
          </a:prstGeom>
          <a:solidFill>
            <a:schemeClr val="bg1"/>
          </a:solidFill>
          <a:ln w="76200" cmpd="sng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 Light"/>
              <a:cs typeface="Helvetica 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0326" y="3209223"/>
            <a:ext cx="2509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Helvetica Light"/>
                <a:cs typeface="Helvetica Light"/>
              </a:rPr>
              <a:t>Introductions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35896" y="4190698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000" dirty="0">
              <a:solidFill>
                <a:srgbClr val="5E5E5E"/>
              </a:solidFill>
              <a:latin typeface="Helvetica Light"/>
              <a:cs typeface="Helvetica Light"/>
            </a:endParaRPr>
          </a:p>
          <a:p>
            <a:pPr algn="ctr"/>
            <a:r>
              <a:rPr lang="en-US" sz="2000" b="1" dirty="0" smtClean="0">
                <a:latin typeface="Helvetica Light"/>
                <a:cs typeface="Helvetica Light"/>
              </a:rPr>
              <a:t>Why Statistics?!</a:t>
            </a:r>
            <a:endParaRPr lang="en-US" sz="2000" dirty="0">
              <a:latin typeface="Helvetica Light"/>
              <a:cs typeface="Helvetica Light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036090" y="1331109"/>
            <a:ext cx="2784382" cy="2359841"/>
          </a:xfrm>
          <a:prstGeom prst="ellipse">
            <a:avLst/>
          </a:prstGeom>
          <a:solidFill>
            <a:schemeClr val="bg1"/>
          </a:solidFill>
          <a:ln w="76200" cmpd="sng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 Light"/>
              <a:cs typeface="Helvetica Ligh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5232" y="2253262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Helvetica Light"/>
                <a:cs typeface="Helvetica Light"/>
              </a:rPr>
              <a:t>Course Outline and Expectations</a:t>
            </a:r>
            <a:endParaRPr lang="en-US" sz="2000" b="1" dirty="0">
              <a:latin typeface="Helvetica Light"/>
              <a:cs typeface="Helvetica Light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99707" y="2060848"/>
            <a:ext cx="603941" cy="587122"/>
          </a:xfrm>
          <a:prstGeom prst="ellipse">
            <a:avLst/>
          </a:prstGeom>
          <a:solidFill>
            <a:schemeClr val="accent1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 smtClean="0">
                <a:latin typeface="Helvetica Light"/>
                <a:cs typeface="Helvetica Light"/>
              </a:rPr>
              <a:t>1</a:t>
            </a:r>
            <a:endParaRPr lang="en-US" dirty="0">
              <a:latin typeface="Helvetica Light"/>
              <a:cs typeface="Helvetica Light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995936" y="3057902"/>
            <a:ext cx="603941" cy="587122"/>
          </a:xfrm>
          <a:prstGeom prst="ellipse">
            <a:avLst/>
          </a:prstGeom>
          <a:solidFill>
            <a:schemeClr val="accent1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>
                <a:latin typeface="Helvetica Light"/>
                <a:cs typeface="Helvetica Light"/>
              </a:rPr>
              <a:t>2</a:t>
            </a:r>
          </a:p>
        </p:txBody>
      </p:sp>
      <p:sp>
        <p:nvSpPr>
          <p:cNvPr id="19" name="Oval 18"/>
          <p:cNvSpPr/>
          <p:nvPr/>
        </p:nvSpPr>
        <p:spPr>
          <a:xfrm>
            <a:off x="6294035" y="1331109"/>
            <a:ext cx="603941" cy="587122"/>
          </a:xfrm>
          <a:prstGeom prst="ellipse">
            <a:avLst/>
          </a:prstGeom>
          <a:solidFill>
            <a:schemeClr val="accent1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 smtClean="0">
                <a:latin typeface="Helvetica Light"/>
                <a:cs typeface="Helvetica Light"/>
              </a:rPr>
              <a:t>3</a:t>
            </a:r>
            <a:endParaRPr lang="en-US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1563190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Last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Questions about the course outline?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065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Plan for </a:t>
            </a:r>
            <a:r>
              <a:rPr lang="en-US" b="1" dirty="0" smtClean="0"/>
              <a:t>Wednesday and Friday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Introduction to statistics 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Introduction to the </a:t>
            </a:r>
            <a:r>
              <a:rPr lang="en-US" dirty="0"/>
              <a:t>s</a:t>
            </a:r>
            <a:r>
              <a:rPr lang="en-US" dirty="0" smtClean="0"/>
              <a:t>tages of the research </a:t>
            </a:r>
            <a:r>
              <a:rPr lang="en-US" dirty="0"/>
              <a:t>p</a:t>
            </a:r>
            <a:r>
              <a:rPr lang="en-US" dirty="0" smtClean="0"/>
              <a:t>rocess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15079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Chapter 1</a:t>
            </a:r>
            <a:r>
              <a:rPr lang="en-US" dirty="0" smtClean="0"/>
              <a:t>: Introduction to Statistics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26935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695" y="1355360"/>
            <a:ext cx="7428153" cy="488868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By the end of this class and Monday, students should be able to:</a:t>
            </a:r>
          </a:p>
          <a:p>
            <a:pPr marL="0" indent="0">
              <a:buNone/>
            </a:pPr>
            <a:endParaRPr lang="en-US" sz="900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Define empirical research, statistics, hypothesis, and variable </a:t>
            </a:r>
          </a:p>
          <a:p>
            <a:pPr marL="514350" indent="-514350">
              <a:buFont typeface="+mj-lt"/>
              <a:buAutoNum type="arabicPeriod"/>
            </a:pPr>
            <a:endParaRPr lang="en-US" sz="9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Identify and describe the stages of the scientific method</a:t>
            </a:r>
          </a:p>
          <a:p>
            <a:pPr marL="514350" indent="-514350">
              <a:buFont typeface="+mj-lt"/>
              <a:buAutoNum type="arabicPeriod"/>
            </a:pPr>
            <a:endParaRPr lang="en-US" sz="9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Distinguish between and know when to use directional and non-directional hypotheses</a:t>
            </a:r>
          </a:p>
          <a:p>
            <a:pPr marL="514350" indent="-514350">
              <a:buFont typeface="+mj-lt"/>
              <a:buAutoNum type="arabicPeriod"/>
            </a:pPr>
            <a:endParaRPr lang="en-US" sz="9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Describe and identify 4 levels of measurement</a:t>
            </a:r>
          </a:p>
          <a:p>
            <a:pPr marL="514350" indent="-514350">
              <a:buFont typeface="+mj-lt"/>
              <a:buAutoNum type="arabicPeriod"/>
            </a:pPr>
            <a:endParaRPr lang="en-US" sz="1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Identify independent/predictor and dependent/criterion variables</a:t>
            </a:r>
          </a:p>
          <a:p>
            <a:pPr marL="514350" indent="-514350">
              <a:buFont typeface="+mj-lt"/>
              <a:buAutoNum type="arabicPeriod"/>
            </a:pPr>
            <a:endParaRPr lang="en-US" sz="1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Describe the relationship between a population and a sample </a:t>
            </a:r>
          </a:p>
          <a:p>
            <a:pPr marL="514350" indent="-514350">
              <a:buFont typeface="+mj-lt"/>
              <a:buAutoNum type="arabicPeriod"/>
            </a:pPr>
            <a:endParaRPr lang="en-US" sz="1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Differentiate between inferential and descriptive statistics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51229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0"/>
            <a:ext cx="9144000" cy="652209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466644" y="70621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http://freerangestock.com/details.php?gid=&amp;sgid=&amp;pid=1521</a:t>
            </a:r>
          </a:p>
        </p:txBody>
      </p:sp>
      <p:sp>
        <p:nvSpPr>
          <p:cNvPr id="37" name="Rectangle 36"/>
          <p:cNvSpPr/>
          <p:nvPr/>
        </p:nvSpPr>
        <p:spPr>
          <a:xfrm>
            <a:off x="0" y="4280812"/>
            <a:ext cx="9144000" cy="7239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430421" y="4286646"/>
            <a:ext cx="51927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spc="-310" dirty="0" smtClean="0">
                <a:solidFill>
                  <a:schemeClr val="bg1"/>
                </a:solidFill>
                <a:latin typeface="Helvetica" pitchFamily="50" charset="0"/>
              </a:rPr>
              <a:t>Introduction to Statistics</a:t>
            </a:r>
            <a:endParaRPr lang="en-US" sz="4000" spc="-310" dirty="0"/>
          </a:p>
        </p:txBody>
      </p:sp>
    </p:spTree>
    <p:extLst>
      <p:ext uri="{BB962C8B-B14F-4D97-AF65-F5344CB8AC3E}">
        <p14:creationId xmlns:p14="http://schemas.microsoft.com/office/powerpoint/2010/main" val="2369643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empirical research?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				</a:t>
            </a:r>
            <a:r>
              <a:rPr lang="en-US" dirty="0" smtClean="0"/>
              <a:t>:</a:t>
            </a:r>
            <a:endParaRPr lang="en-US" dirty="0" smtClean="0"/>
          </a:p>
          <a:p>
            <a:pPr marL="0" indent="0">
              <a:buNone/>
            </a:pPr>
            <a:endParaRPr lang="en-US" sz="1200" dirty="0"/>
          </a:p>
          <a:p>
            <a:r>
              <a:rPr lang="en-US" dirty="0" smtClean="0"/>
              <a:t>Any activity in which </a:t>
            </a:r>
            <a:r>
              <a:rPr lang="en-US" b="1" dirty="0" smtClean="0">
                <a:solidFill>
                  <a:schemeClr val="accent1"/>
                </a:solidFill>
              </a:rPr>
              <a:t>data</a:t>
            </a:r>
            <a:r>
              <a:rPr lang="en-US" dirty="0" smtClean="0"/>
              <a:t> are collected from some area of experience and then </a:t>
            </a:r>
            <a:r>
              <a:rPr lang="en-US" b="1" dirty="0" smtClean="0">
                <a:solidFill>
                  <a:schemeClr val="accent1"/>
                </a:solidFill>
              </a:rPr>
              <a:t>conclusions</a:t>
            </a:r>
            <a:r>
              <a:rPr lang="en-US" dirty="0" smtClean="0"/>
              <a:t> are </a:t>
            </a:r>
            <a:r>
              <a:rPr lang="en-US" b="1" dirty="0" smtClean="0">
                <a:solidFill>
                  <a:schemeClr val="accent1"/>
                </a:solidFill>
              </a:rPr>
              <a:t>drawn from the data </a:t>
            </a:r>
            <a:r>
              <a:rPr lang="en-US" dirty="0" smtClean="0"/>
              <a:t>about the area of experience.</a:t>
            </a:r>
          </a:p>
          <a:p>
            <a:pPr marL="0" indent="0">
              <a:buNone/>
            </a:pPr>
            <a:endParaRPr lang="en-US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223249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7065" y="1120454"/>
            <a:ext cx="6432612" cy="4394866"/>
            <a:chOff x="986699" y="852940"/>
            <a:chExt cx="6832242" cy="4804049"/>
          </a:xfrm>
        </p:grpSpPr>
        <p:cxnSp>
          <p:nvCxnSpPr>
            <p:cNvPr id="214" name="Straight Connector 213"/>
            <p:cNvCxnSpPr/>
            <p:nvPr/>
          </p:nvCxnSpPr>
          <p:spPr>
            <a:xfrm>
              <a:off x="3150407" y="852940"/>
              <a:ext cx="0" cy="4804049"/>
            </a:xfrm>
            <a:prstGeom prst="line">
              <a:avLst/>
            </a:prstGeom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oup 1"/>
            <p:cNvGrpSpPr/>
            <p:nvPr/>
          </p:nvGrpSpPr>
          <p:grpSpPr>
            <a:xfrm>
              <a:off x="986699" y="1164113"/>
              <a:ext cx="6832242" cy="4137862"/>
              <a:chOff x="986699" y="1164113"/>
              <a:chExt cx="6832242" cy="4137862"/>
            </a:xfrm>
          </p:grpSpPr>
          <p:grpSp>
            <p:nvGrpSpPr>
              <p:cNvPr id="152" name="Group 151"/>
              <p:cNvGrpSpPr/>
              <p:nvPr/>
            </p:nvGrpSpPr>
            <p:grpSpPr>
              <a:xfrm>
                <a:off x="3444311" y="1505233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80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81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3" name="Group 152"/>
              <p:cNvGrpSpPr/>
              <p:nvPr/>
            </p:nvGrpSpPr>
            <p:grpSpPr>
              <a:xfrm>
                <a:off x="3887180" y="1506996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78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79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4" name="Group 153"/>
              <p:cNvGrpSpPr/>
              <p:nvPr/>
            </p:nvGrpSpPr>
            <p:grpSpPr>
              <a:xfrm>
                <a:off x="4330048" y="1508760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76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77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5" name="Group 154"/>
              <p:cNvGrpSpPr/>
              <p:nvPr/>
            </p:nvGrpSpPr>
            <p:grpSpPr>
              <a:xfrm>
                <a:off x="4772917" y="1510524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74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75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6" name="Group 155"/>
              <p:cNvGrpSpPr/>
              <p:nvPr/>
            </p:nvGrpSpPr>
            <p:grpSpPr>
              <a:xfrm>
                <a:off x="5215786" y="1512288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72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73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7" name="Group 156"/>
              <p:cNvGrpSpPr/>
              <p:nvPr/>
            </p:nvGrpSpPr>
            <p:grpSpPr>
              <a:xfrm>
                <a:off x="5658655" y="1514052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70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71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8" name="Group 157"/>
              <p:cNvGrpSpPr/>
              <p:nvPr/>
            </p:nvGrpSpPr>
            <p:grpSpPr>
              <a:xfrm>
                <a:off x="6101523" y="1515815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168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69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59" name="Group 158"/>
              <p:cNvGrpSpPr/>
              <p:nvPr/>
            </p:nvGrpSpPr>
            <p:grpSpPr>
              <a:xfrm>
                <a:off x="6544392" y="1517579"/>
                <a:ext cx="388812" cy="990712"/>
                <a:chOff x="3617731" y="1408113"/>
                <a:chExt cx="1045313" cy="2719387"/>
              </a:xfrm>
              <a:solidFill>
                <a:schemeClr val="accent3">
                  <a:lumMod val="40000"/>
                  <a:lumOff val="60000"/>
                </a:schemeClr>
              </a:solidFill>
            </p:grpSpPr>
            <p:sp>
              <p:nvSpPr>
                <p:cNvPr id="166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67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60" name="Group 159"/>
              <p:cNvGrpSpPr/>
              <p:nvPr/>
            </p:nvGrpSpPr>
            <p:grpSpPr>
              <a:xfrm>
                <a:off x="6987260" y="1519341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164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65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61" name="Group 160"/>
              <p:cNvGrpSpPr/>
              <p:nvPr/>
            </p:nvGrpSpPr>
            <p:grpSpPr>
              <a:xfrm>
                <a:off x="7430129" y="1521105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162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63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3" name="Group 182"/>
              <p:cNvGrpSpPr/>
              <p:nvPr/>
            </p:nvGrpSpPr>
            <p:grpSpPr>
              <a:xfrm>
                <a:off x="3444311" y="3728396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211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12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4" name="Group 183"/>
              <p:cNvGrpSpPr/>
              <p:nvPr/>
            </p:nvGrpSpPr>
            <p:grpSpPr>
              <a:xfrm>
                <a:off x="3887180" y="3730160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209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10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5" name="Group 184"/>
              <p:cNvGrpSpPr/>
              <p:nvPr/>
            </p:nvGrpSpPr>
            <p:grpSpPr>
              <a:xfrm>
                <a:off x="4330048" y="3731924"/>
                <a:ext cx="388812" cy="990712"/>
                <a:chOff x="3617731" y="1408113"/>
                <a:chExt cx="1045313" cy="2719387"/>
              </a:xfrm>
              <a:solidFill>
                <a:schemeClr val="accent2"/>
              </a:solidFill>
            </p:grpSpPr>
            <p:sp>
              <p:nvSpPr>
                <p:cNvPr id="207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08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6" name="Group 185"/>
              <p:cNvGrpSpPr/>
              <p:nvPr/>
            </p:nvGrpSpPr>
            <p:grpSpPr>
              <a:xfrm>
                <a:off x="4772917" y="3733688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205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06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7" name="Group 186"/>
              <p:cNvGrpSpPr/>
              <p:nvPr/>
            </p:nvGrpSpPr>
            <p:grpSpPr>
              <a:xfrm>
                <a:off x="5215786" y="3735451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203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04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8" name="Group 187"/>
              <p:cNvGrpSpPr/>
              <p:nvPr/>
            </p:nvGrpSpPr>
            <p:grpSpPr>
              <a:xfrm>
                <a:off x="5658655" y="3737215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201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02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89" name="Group 188"/>
              <p:cNvGrpSpPr/>
              <p:nvPr/>
            </p:nvGrpSpPr>
            <p:grpSpPr>
              <a:xfrm>
                <a:off x="6101523" y="3738977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199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00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90" name="Group 189"/>
              <p:cNvGrpSpPr/>
              <p:nvPr/>
            </p:nvGrpSpPr>
            <p:grpSpPr>
              <a:xfrm>
                <a:off x="6544392" y="3740741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197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98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91" name="Group 190"/>
              <p:cNvGrpSpPr/>
              <p:nvPr/>
            </p:nvGrpSpPr>
            <p:grpSpPr>
              <a:xfrm>
                <a:off x="6987260" y="3742504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195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96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92" name="Group 191"/>
              <p:cNvGrpSpPr/>
              <p:nvPr/>
            </p:nvGrpSpPr>
            <p:grpSpPr>
              <a:xfrm>
                <a:off x="7430129" y="3744268"/>
                <a:ext cx="388812" cy="990712"/>
                <a:chOff x="3617731" y="1408113"/>
                <a:chExt cx="1045313" cy="2719387"/>
              </a:xfrm>
              <a:solidFill>
                <a:schemeClr val="accent2">
                  <a:lumMod val="60000"/>
                  <a:lumOff val="40000"/>
                  <a:alpha val="50000"/>
                </a:schemeClr>
              </a:solidFill>
            </p:grpSpPr>
            <p:sp>
              <p:nvSpPr>
                <p:cNvPr id="193" name="Oval 76"/>
                <p:cNvSpPr>
                  <a:spLocks noChangeArrowheads="1"/>
                </p:cNvSpPr>
                <p:nvPr/>
              </p:nvSpPr>
              <p:spPr bwMode="black">
                <a:xfrm>
                  <a:off x="3916391" y="1408113"/>
                  <a:ext cx="455850" cy="455851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94" name="Freeform 77"/>
                <p:cNvSpPr>
                  <a:spLocks/>
                </p:cNvSpPr>
                <p:nvPr/>
              </p:nvSpPr>
              <p:spPr bwMode="black">
                <a:xfrm>
                  <a:off x="3617731" y="1911121"/>
                  <a:ext cx="1045313" cy="2216379"/>
                </a:xfrm>
                <a:custGeom>
                  <a:avLst/>
                  <a:gdLst>
                    <a:gd name="T0" fmla="*/ 83 w 106"/>
                    <a:gd name="T1" fmla="*/ 0 h 224"/>
                    <a:gd name="T2" fmla="*/ 24 w 106"/>
                    <a:gd name="T3" fmla="*/ 0 h 224"/>
                    <a:gd name="T4" fmla="*/ 0 w 106"/>
                    <a:gd name="T5" fmla="*/ 23 h 224"/>
                    <a:gd name="T6" fmla="*/ 0 w 106"/>
                    <a:gd name="T7" fmla="*/ 99 h 224"/>
                    <a:gd name="T8" fmla="*/ 10 w 106"/>
                    <a:gd name="T9" fmla="*/ 109 h 224"/>
                    <a:gd name="T10" fmla="*/ 21 w 106"/>
                    <a:gd name="T11" fmla="*/ 99 h 224"/>
                    <a:gd name="T12" fmla="*/ 21 w 106"/>
                    <a:gd name="T13" fmla="*/ 35 h 224"/>
                    <a:gd name="T14" fmla="*/ 24 w 106"/>
                    <a:gd name="T15" fmla="*/ 35 h 224"/>
                    <a:gd name="T16" fmla="*/ 24 w 106"/>
                    <a:gd name="T17" fmla="*/ 211 h 224"/>
                    <a:gd name="T18" fmla="*/ 38 w 106"/>
                    <a:gd name="T19" fmla="*/ 224 h 224"/>
                    <a:gd name="T20" fmla="*/ 51 w 106"/>
                    <a:gd name="T21" fmla="*/ 211 h 224"/>
                    <a:gd name="T22" fmla="*/ 51 w 106"/>
                    <a:gd name="T23" fmla="*/ 108 h 224"/>
                    <a:gd name="T24" fmla="*/ 55 w 106"/>
                    <a:gd name="T25" fmla="*/ 108 h 224"/>
                    <a:gd name="T26" fmla="*/ 55 w 106"/>
                    <a:gd name="T27" fmla="*/ 211 h 224"/>
                    <a:gd name="T28" fmla="*/ 69 w 106"/>
                    <a:gd name="T29" fmla="*/ 224 h 224"/>
                    <a:gd name="T30" fmla="*/ 82 w 106"/>
                    <a:gd name="T31" fmla="*/ 211 h 224"/>
                    <a:gd name="T32" fmla="*/ 82 w 106"/>
                    <a:gd name="T33" fmla="*/ 35 h 224"/>
                    <a:gd name="T34" fmla="*/ 86 w 106"/>
                    <a:gd name="T35" fmla="*/ 35 h 224"/>
                    <a:gd name="T36" fmla="*/ 86 w 106"/>
                    <a:gd name="T37" fmla="*/ 99 h 224"/>
                    <a:gd name="T38" fmla="*/ 96 w 106"/>
                    <a:gd name="T39" fmla="*/ 109 h 224"/>
                    <a:gd name="T40" fmla="*/ 106 w 106"/>
                    <a:gd name="T41" fmla="*/ 99 h 224"/>
                    <a:gd name="T42" fmla="*/ 106 w 106"/>
                    <a:gd name="T43" fmla="*/ 23 h 224"/>
                    <a:gd name="T44" fmla="*/ 83 w 106"/>
                    <a:gd name="T45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06" h="224">
                      <a:moveTo>
                        <a:pt x="83" y="0"/>
                      </a:move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11" y="0"/>
                        <a:pt x="0" y="10"/>
                        <a:pt x="0" y="23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104"/>
                        <a:pt x="5" y="109"/>
                        <a:pt x="10" y="109"/>
                      </a:cubicBezTo>
                      <a:cubicBezTo>
                        <a:pt x="16" y="109"/>
                        <a:pt x="21" y="104"/>
                        <a:pt x="21" y="99"/>
                      </a:cubicBezTo>
                      <a:cubicBezTo>
                        <a:pt x="21" y="35"/>
                        <a:pt x="21" y="35"/>
                        <a:pt x="21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211"/>
                        <a:pt x="24" y="211"/>
                        <a:pt x="24" y="211"/>
                      </a:cubicBezTo>
                      <a:cubicBezTo>
                        <a:pt x="24" y="218"/>
                        <a:pt x="30" y="224"/>
                        <a:pt x="38" y="224"/>
                      </a:cubicBezTo>
                      <a:cubicBezTo>
                        <a:pt x="45" y="224"/>
                        <a:pt x="51" y="218"/>
                        <a:pt x="51" y="211"/>
                      </a:cubicBezTo>
                      <a:cubicBezTo>
                        <a:pt x="51" y="108"/>
                        <a:pt x="51" y="108"/>
                        <a:pt x="51" y="108"/>
                      </a:cubicBezTo>
                      <a:cubicBezTo>
                        <a:pt x="55" y="108"/>
                        <a:pt x="55" y="108"/>
                        <a:pt x="55" y="108"/>
                      </a:cubicBezTo>
                      <a:cubicBezTo>
                        <a:pt x="55" y="211"/>
                        <a:pt x="55" y="211"/>
                        <a:pt x="55" y="211"/>
                      </a:cubicBezTo>
                      <a:cubicBezTo>
                        <a:pt x="55" y="218"/>
                        <a:pt x="61" y="224"/>
                        <a:pt x="69" y="224"/>
                      </a:cubicBezTo>
                      <a:cubicBezTo>
                        <a:pt x="76" y="224"/>
                        <a:pt x="82" y="218"/>
                        <a:pt x="82" y="211"/>
                      </a:cubicBezTo>
                      <a:cubicBezTo>
                        <a:pt x="82" y="35"/>
                        <a:pt x="82" y="35"/>
                        <a:pt x="82" y="35"/>
                      </a:cubicBezTo>
                      <a:cubicBezTo>
                        <a:pt x="86" y="35"/>
                        <a:pt x="86" y="35"/>
                        <a:pt x="86" y="35"/>
                      </a:cubicBezTo>
                      <a:cubicBezTo>
                        <a:pt x="86" y="99"/>
                        <a:pt x="86" y="99"/>
                        <a:pt x="86" y="99"/>
                      </a:cubicBezTo>
                      <a:cubicBezTo>
                        <a:pt x="86" y="104"/>
                        <a:pt x="91" y="109"/>
                        <a:pt x="96" y="109"/>
                      </a:cubicBezTo>
                      <a:cubicBezTo>
                        <a:pt x="102" y="109"/>
                        <a:pt x="106" y="104"/>
                        <a:pt x="106" y="99"/>
                      </a:cubicBezTo>
                      <a:cubicBezTo>
                        <a:pt x="106" y="23"/>
                        <a:pt x="106" y="23"/>
                        <a:pt x="106" y="23"/>
                      </a:cubicBezTo>
                      <a:cubicBezTo>
                        <a:pt x="106" y="10"/>
                        <a:pt x="96" y="0"/>
                        <a:pt x="8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sp>
            <p:nvSpPr>
              <p:cNvPr id="213" name="TextBox 212"/>
              <p:cNvSpPr txBox="1"/>
              <p:nvPr/>
            </p:nvSpPr>
            <p:spPr>
              <a:xfrm>
                <a:off x="1122594" y="1164113"/>
                <a:ext cx="1855957" cy="11079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6600" spc="-60" dirty="0" smtClean="0">
                    <a:latin typeface="Helvetica Light"/>
                    <a:cs typeface="Helvetica Light"/>
                  </a:rPr>
                  <a:t>70%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986699" y="2071696"/>
                <a:ext cx="1991850" cy="10429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 smtClean="0">
                    <a:latin typeface="Helvetica Light"/>
                    <a:cs typeface="Helvetica Light"/>
                  </a:rPr>
                  <a:t>Of patients with strokes in the </a:t>
                </a:r>
                <a:r>
                  <a:rPr lang="en-US" sz="1400" u="sng" dirty="0" smtClean="0">
                    <a:latin typeface="Helvetica Light"/>
                    <a:cs typeface="Helvetica Light"/>
                  </a:rPr>
                  <a:t>insular cortex </a:t>
                </a:r>
                <a:r>
                  <a:rPr lang="en-US" sz="1400" dirty="0" smtClean="0">
                    <a:latin typeface="Helvetica Light"/>
                    <a:cs typeface="Helvetica Light"/>
                  </a:rPr>
                  <a:t>had quit smoking</a:t>
                </a: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1122594" y="3440285"/>
                <a:ext cx="1855957" cy="11079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en-US" sz="6600" spc="-60" dirty="0" smtClean="0">
                    <a:latin typeface="Helvetica Light"/>
                    <a:cs typeface="Helvetica Light"/>
                  </a:rPr>
                  <a:t>37%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986699" y="4347868"/>
                <a:ext cx="199185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>
                    <a:cs typeface="Helvetica Light"/>
                  </a:rPr>
                  <a:t>Of patients with strokes in other parts of the brain had quit smoking</a:t>
                </a:r>
              </a:p>
            </p:txBody>
          </p:sp>
        </p:grp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Statistics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-115694" y="5847986"/>
            <a:ext cx="9136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Helvetica Light"/>
                <a:cs typeface="Helvetica Light"/>
              </a:rPr>
              <a:t>Conclusion: </a:t>
            </a:r>
            <a:r>
              <a:rPr lang="en-US" sz="2400" dirty="0" smtClean="0">
                <a:latin typeface="Helvetica Light"/>
                <a:cs typeface="Helvetica Light"/>
              </a:rPr>
              <a:t>Insular cortex could be crucial in treating addiction</a:t>
            </a:r>
            <a:endParaRPr lang="en-CA" sz="2400" b="1" dirty="0" smtClean="0">
              <a:latin typeface="Helvetica Light"/>
              <a:cs typeface="Helvetica Ligh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74873" y="1405123"/>
            <a:ext cx="236912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Helvetica Light"/>
                <a:cs typeface="Helvetica Light"/>
              </a:rPr>
              <a:t>Branch of mathematics: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Collection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Analysis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Interpretation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Presentation</a:t>
            </a:r>
          </a:p>
          <a:p>
            <a:r>
              <a:rPr lang="en-US" sz="2200" dirty="0" smtClean="0">
                <a:latin typeface="Helvetica Light"/>
                <a:cs typeface="Helvetica Light"/>
              </a:rPr>
              <a:t>…of numerical data</a:t>
            </a:r>
            <a:endParaRPr lang="en-CA" sz="2200" dirty="0" smtClean="0">
              <a:latin typeface="Helvetica Light"/>
              <a:cs typeface="Helvetica Ligh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855" y="6567055"/>
            <a:ext cx="43830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>
                <a:solidFill>
                  <a:schemeClr val="bg1"/>
                </a:solidFill>
                <a:latin typeface="Helvetica Light"/>
                <a:cs typeface="Helvetica Light"/>
              </a:rPr>
              <a:t>Abdolahi</a:t>
            </a:r>
            <a:r>
              <a:rPr lang="en-US" sz="1200" dirty="0" smtClean="0">
                <a:solidFill>
                  <a:schemeClr val="bg1"/>
                </a:solidFill>
                <a:latin typeface="Helvetica Light"/>
                <a:cs typeface="Helvetica Light"/>
              </a:rPr>
              <a:t> et al., 2015a; </a:t>
            </a:r>
            <a:r>
              <a:rPr lang="en-US" sz="1200" dirty="0" err="1" smtClean="0">
                <a:solidFill>
                  <a:schemeClr val="bg1"/>
                </a:solidFill>
                <a:latin typeface="Helvetica Light"/>
                <a:cs typeface="Helvetica Light"/>
              </a:rPr>
              <a:t>Abdolahi</a:t>
            </a:r>
            <a:r>
              <a:rPr lang="en-US" sz="1200" dirty="0" smtClean="0">
                <a:solidFill>
                  <a:schemeClr val="bg1"/>
                </a:solidFill>
                <a:latin typeface="Helvetica Light"/>
                <a:cs typeface="Helvetica Light"/>
              </a:rPr>
              <a:t> et al., 2015b</a:t>
            </a:r>
            <a:endParaRPr lang="en-CA" sz="1200" dirty="0" smtClean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171087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Questions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much physical activity is required for health?</a:t>
            </a:r>
          </a:p>
          <a:p>
            <a:endParaRPr lang="en-US" dirty="0"/>
          </a:p>
          <a:p>
            <a:r>
              <a:rPr lang="en-US" dirty="0" smtClean="0"/>
              <a:t>Did Own the Podium increase the number of Canadian Medals in the Olympics?</a:t>
            </a:r>
          </a:p>
          <a:p>
            <a:endParaRPr lang="en-US" dirty="0"/>
          </a:p>
          <a:p>
            <a:r>
              <a:rPr lang="en-US" dirty="0" smtClean="0"/>
              <a:t>What is the best method to improve velocity in a hockey wrist shot?</a:t>
            </a:r>
          </a:p>
          <a:p>
            <a:endParaRPr lang="en-US" dirty="0"/>
          </a:p>
          <a:p>
            <a:r>
              <a:rPr lang="en-US" dirty="0" smtClean="0"/>
              <a:t>Does physiotherapy improve physical mobility after a stroke?</a:t>
            </a:r>
          </a:p>
          <a:p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582281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Questions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In groups of two or three: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dirty="0" smtClean="0"/>
              <a:t>Create or identify a research question that would require statistics to answer.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86233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0"/>
            <a:ext cx="9144000" cy="652209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466644" y="70621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http://freerangestock.com/details.php?gid=&amp;sgid=&amp;pid=1521</a:t>
            </a:r>
          </a:p>
        </p:txBody>
      </p:sp>
      <p:sp>
        <p:nvSpPr>
          <p:cNvPr id="37" name="Rectangle 36"/>
          <p:cNvSpPr/>
          <p:nvPr/>
        </p:nvSpPr>
        <p:spPr>
          <a:xfrm>
            <a:off x="0" y="4280812"/>
            <a:ext cx="9144000" cy="13514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84046" y="4286646"/>
            <a:ext cx="680346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spc="-310" dirty="0" smtClean="0">
                <a:solidFill>
                  <a:schemeClr val="bg1"/>
                </a:solidFill>
                <a:latin typeface="Helvetica" pitchFamily="50" charset="0"/>
              </a:rPr>
              <a:t>Introduction to the </a:t>
            </a:r>
          </a:p>
          <a:p>
            <a:r>
              <a:rPr lang="en-US" sz="4000" b="1" spc="-310" dirty="0" smtClean="0">
                <a:solidFill>
                  <a:schemeClr val="bg1"/>
                </a:solidFill>
                <a:latin typeface="Helvetica" pitchFamily="50" charset="0"/>
              </a:rPr>
              <a:t>Stages of the Research Process</a:t>
            </a:r>
            <a:endParaRPr lang="en-US" sz="4000" spc="-310" dirty="0"/>
          </a:p>
        </p:txBody>
      </p:sp>
    </p:spTree>
    <p:extLst>
      <p:ext uri="{BB962C8B-B14F-4D97-AF65-F5344CB8AC3E}">
        <p14:creationId xmlns:p14="http://schemas.microsoft.com/office/powerpoint/2010/main" val="23696435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6" name="Elbow Connector 75"/>
          <p:cNvCxnSpPr>
            <a:stCxn id="46" idx="4"/>
            <a:endCxn id="75" idx="0"/>
          </p:cNvCxnSpPr>
          <p:nvPr/>
        </p:nvCxnSpPr>
        <p:spPr>
          <a:xfrm rot="5400000">
            <a:off x="693046" y="2976931"/>
            <a:ext cx="1027327" cy="334490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Elbow Connector 86"/>
          <p:cNvCxnSpPr>
            <a:stCxn id="49" idx="4"/>
            <a:endCxn id="81" idx="0"/>
          </p:cNvCxnSpPr>
          <p:nvPr/>
        </p:nvCxnSpPr>
        <p:spPr>
          <a:xfrm rot="16200000" flipH="1">
            <a:off x="2583016" y="2923990"/>
            <a:ext cx="1027326" cy="440372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9" name="Elbow Connector 98"/>
          <p:cNvCxnSpPr/>
          <p:nvPr/>
        </p:nvCxnSpPr>
        <p:spPr>
          <a:xfrm rot="16200000" flipH="1">
            <a:off x="4223949" y="2880304"/>
            <a:ext cx="1027328" cy="52774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5" name="Elbow Connector 104"/>
          <p:cNvCxnSpPr>
            <a:stCxn id="57" idx="4"/>
            <a:endCxn id="104" idx="0"/>
          </p:cNvCxnSpPr>
          <p:nvPr/>
        </p:nvCxnSpPr>
        <p:spPr>
          <a:xfrm rot="16200000" flipH="1">
            <a:off x="5732556" y="2860383"/>
            <a:ext cx="1041181" cy="581440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92727" y="2336952"/>
            <a:ext cx="5212895" cy="0"/>
          </a:xfrm>
          <a:prstGeom prst="line">
            <a:avLst/>
          </a:prstGeom>
          <a:ln w="76200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>
            <a:off x="5905622" y="2336952"/>
            <a:ext cx="2728791" cy="0"/>
          </a:xfrm>
          <a:prstGeom prst="line">
            <a:avLst/>
          </a:prstGeom>
          <a:ln w="76200" cmpd="sng">
            <a:solidFill>
              <a:schemeClr val="bg1">
                <a:lumMod val="65000"/>
              </a:schemeClr>
            </a:solidFill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Scientific Method</a:t>
            </a:r>
            <a:endParaRPr lang="en-US" b="1" dirty="0">
              <a:latin typeface="Helvetica"/>
              <a:cs typeface="Helvetica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1071983" y="2043391"/>
            <a:ext cx="603941" cy="58712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 smtClean="0">
                <a:latin typeface="Helvetica Light"/>
                <a:cs typeface="Helvetica Light"/>
              </a:rPr>
              <a:t>1</a:t>
            </a:r>
            <a:endParaRPr lang="en-US" dirty="0">
              <a:latin typeface="Helvetica Light"/>
              <a:cs typeface="Helvetica Light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2574522" y="2043391"/>
            <a:ext cx="603941" cy="58712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>
                <a:latin typeface="Helvetica Light"/>
                <a:cs typeface="Helvetica Light"/>
              </a:rPr>
              <a:t>2</a:t>
            </a:r>
          </a:p>
        </p:txBody>
      </p:sp>
      <p:sp>
        <p:nvSpPr>
          <p:cNvPr id="54" name="Oval 53"/>
          <p:cNvSpPr/>
          <p:nvPr/>
        </p:nvSpPr>
        <p:spPr>
          <a:xfrm>
            <a:off x="4171770" y="2043391"/>
            <a:ext cx="603941" cy="58712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 smtClean="0">
                <a:latin typeface="Helvetica Light"/>
                <a:cs typeface="Helvetica Light"/>
              </a:rPr>
              <a:t>3</a:t>
            </a:r>
            <a:endParaRPr lang="en-US" dirty="0">
              <a:latin typeface="Helvetica Light"/>
              <a:cs typeface="Helvetica Light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5660455" y="2043391"/>
            <a:ext cx="603941" cy="58712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>
                <a:latin typeface="Helvetica Light"/>
                <a:cs typeface="Helvetica Light"/>
              </a:rPr>
              <a:t>4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22419" y="3657840"/>
            <a:ext cx="1634089" cy="223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>
                <a:latin typeface="Helvetica Light"/>
                <a:cs typeface="Helvetica Light"/>
              </a:rPr>
              <a:t>Developing a Research Hypothesis to be tested</a:t>
            </a:r>
          </a:p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Distinguishing between variables</a:t>
            </a:r>
          </a:p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Types of Hypotheses</a:t>
            </a:r>
            <a:endParaRPr lang="en-US" sz="1400" dirty="0">
              <a:latin typeface="Helvetica Light"/>
              <a:cs typeface="Helvetica Light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2518929" y="3657839"/>
            <a:ext cx="1595872" cy="2389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>
                <a:latin typeface="Helvetica Light"/>
                <a:cs typeface="Helvetica Light"/>
              </a:rPr>
              <a:t>Collecting Data</a:t>
            </a:r>
          </a:p>
          <a:p>
            <a:pPr marL="285750" indent="-2857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Sample vs. population</a:t>
            </a:r>
          </a:p>
          <a:p>
            <a:pPr marL="285750" indent="-2857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Levels of measurement</a:t>
            </a:r>
          </a:p>
          <a:p>
            <a:pPr marL="285750" indent="-2857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Experimental vs. non-experimental methods</a:t>
            </a:r>
            <a:endParaRPr lang="en-US" sz="1400" dirty="0">
              <a:latin typeface="Helvetica Light"/>
              <a:cs typeface="Helvetica Light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4244305" y="3671694"/>
            <a:ext cx="1490134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>
                <a:latin typeface="Helvetica Light"/>
                <a:cs typeface="Helvetica Light"/>
              </a:rPr>
              <a:t>Analyzing Data</a:t>
            </a:r>
          </a:p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Descriptive vs. inferential statistics</a:t>
            </a:r>
            <a:endParaRPr lang="en-US" sz="1400" dirty="0">
              <a:latin typeface="Helvetica Light"/>
              <a:cs typeface="Helvetica Light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5798799" y="3671694"/>
            <a:ext cx="1490134" cy="1574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>
                <a:latin typeface="Helvetica Light"/>
                <a:cs typeface="Helvetica Light"/>
              </a:rPr>
              <a:t>Conclusions about Research Hypotheses</a:t>
            </a:r>
          </a:p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Helvetica Light"/>
                <a:cs typeface="Helvetica Light"/>
              </a:rPr>
              <a:t>Use of language</a:t>
            </a:r>
            <a:endParaRPr lang="en-US" sz="1400" dirty="0">
              <a:latin typeface="Helvetica Light"/>
              <a:cs typeface="Helvetica Light"/>
            </a:endParaRPr>
          </a:p>
        </p:txBody>
      </p:sp>
      <p:cxnSp>
        <p:nvCxnSpPr>
          <p:cNvPr id="30" name="Elbow Connector 29"/>
          <p:cNvCxnSpPr>
            <a:stCxn id="31" idx="4"/>
          </p:cNvCxnSpPr>
          <p:nvPr/>
        </p:nvCxnSpPr>
        <p:spPr>
          <a:xfrm rot="16200000" flipH="1">
            <a:off x="7358589" y="2841520"/>
            <a:ext cx="1041181" cy="67457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7239920" y="2071096"/>
            <a:ext cx="603941" cy="58712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dirty="0" smtClean="0">
                <a:latin typeface="Helvetica Light"/>
                <a:cs typeface="Helvetica Light"/>
              </a:rPr>
              <a:t>5</a:t>
            </a:r>
            <a:endParaRPr lang="en-US" dirty="0">
              <a:latin typeface="Helvetica Light"/>
              <a:cs typeface="Helvetica Light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288933" y="3699399"/>
            <a:ext cx="1855067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>
                <a:latin typeface="Helvetica Light"/>
                <a:cs typeface="Helvetica Light"/>
              </a:rPr>
              <a:t>Communicating Findings</a:t>
            </a:r>
          </a:p>
        </p:txBody>
      </p:sp>
    </p:spTree>
    <p:extLst>
      <p:ext uri="{BB962C8B-B14F-4D97-AF65-F5344CB8AC3E}">
        <p14:creationId xmlns:p14="http://schemas.microsoft.com/office/powerpoint/2010/main" val="32948257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2204866"/>
            <a:ext cx="8128000" cy="1470025"/>
          </a:xfrm>
        </p:spPr>
        <p:txBody>
          <a:bodyPr>
            <a:normAutofit/>
          </a:bodyPr>
          <a:lstStyle/>
          <a:p>
            <a:pPr marL="0" indent="0"/>
            <a:r>
              <a:rPr lang="en-US" sz="3600" dirty="0" smtClean="0"/>
              <a:t>Developing a Research Hypothesis to be Tested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08000" y="3501008"/>
            <a:ext cx="8128000" cy="1752600"/>
          </a:xfrm>
        </p:spPr>
        <p:txBody>
          <a:bodyPr>
            <a:normAutofit/>
          </a:bodyPr>
          <a:lstStyle/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endParaRPr lang="en-CA" sz="2200" dirty="0"/>
          </a:p>
        </p:txBody>
      </p:sp>
      <p:sp>
        <p:nvSpPr>
          <p:cNvPr id="6" name="Oval 5"/>
          <p:cNvSpPr/>
          <p:nvPr/>
        </p:nvSpPr>
        <p:spPr>
          <a:xfrm>
            <a:off x="4059380" y="1025236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1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970462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research hypothesis?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A statement regarding an expected or predicted relationship between variables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: 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A property or characteristic that can take on different values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1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091788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determine what the </a:t>
            </a:r>
            <a:br>
              <a:rPr lang="en-US" dirty="0" smtClean="0"/>
            </a:br>
            <a:r>
              <a:rPr lang="en-US" dirty="0" smtClean="0"/>
              <a:t>research hypothesis is?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Research hypotheses can come from a variety of sources:</a:t>
            </a:r>
          </a:p>
          <a:p>
            <a:pPr marL="0" indent="0">
              <a:buNone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Identifying a question or issue to be examined</a:t>
            </a:r>
          </a:p>
          <a:p>
            <a:pPr marL="514350" indent="-514350">
              <a:buFont typeface="+mj-lt"/>
              <a:buAutoNum type="arabicPeriod"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Review and evaluating relevant theories and research</a:t>
            </a: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1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855108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Distinguishing between Variables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	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The variable manipulated by the researcher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	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The variable measured by the researcher</a:t>
            </a:r>
          </a:p>
          <a:p>
            <a:endParaRPr lang="en-CA" dirty="0" smtClean="0"/>
          </a:p>
          <a:p>
            <a:endParaRPr lang="en-US" sz="200" dirty="0"/>
          </a:p>
          <a:p>
            <a:pPr marL="0" indent="0">
              <a:buNone/>
            </a:pPr>
            <a:r>
              <a:rPr lang="en-US" b="1" dirty="0" smtClean="0"/>
              <a:t>Want to know the effect of the IV on the DV</a:t>
            </a:r>
            <a:endParaRPr lang="en-US" b="1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1</a:t>
            </a:r>
            <a:endParaRPr lang="en-US" sz="3600" b="1" dirty="0">
              <a:latin typeface="Helvetica Light"/>
              <a:cs typeface="Helvetica Light"/>
            </a:endParaRPr>
          </a:p>
        </p:txBody>
      </p:sp>
      <p:sp>
        <p:nvSpPr>
          <p:cNvPr id="2" name="Right Arrow 1"/>
          <p:cNvSpPr/>
          <p:nvPr/>
        </p:nvSpPr>
        <p:spPr>
          <a:xfrm flipV="1">
            <a:off x="3486356" y="5320152"/>
            <a:ext cx="2298867" cy="4526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6035597" y="5108673"/>
            <a:ext cx="23005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Number of concussions</a:t>
            </a:r>
            <a:endParaRPr lang="en-CA" sz="2800" b="1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013855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Hypotheses 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Research hypotheses specify (as precisely as possible) the nature and direction of the relationship between the variables:</a:t>
            </a:r>
          </a:p>
          <a:p>
            <a:pPr marL="0" indent="0">
              <a:buNone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Directional hypothesis vs. non-directional hypothesis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1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013855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Directional versus Non-directional Hypotheses</a:t>
            </a:r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 flipV="1">
            <a:off x="4531274" y="2461310"/>
            <a:ext cx="1634836" cy="4526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TextBox 7"/>
          <p:cNvSpPr txBox="1"/>
          <p:nvPr/>
        </p:nvSpPr>
        <p:spPr>
          <a:xfrm>
            <a:off x="6254707" y="2215429"/>
            <a:ext cx="2366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Number of Concussions</a:t>
            </a:r>
            <a:endParaRPr lang="en-CA" sz="2800" b="1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1898" y="1754668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Helvetica Light"/>
                <a:cs typeface="Helvetica Light"/>
              </a:rPr>
              <a:t>Group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7018" y="3039597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282828"/>
                </a:solidFill>
                <a:latin typeface="Helvetica Light"/>
                <a:cs typeface="Helvetica Light"/>
              </a:rPr>
              <a:t>Group 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2409" y="4408919"/>
            <a:ext cx="827091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Research Question:</a:t>
            </a:r>
          </a:p>
          <a:p>
            <a:endParaRPr lang="en-US" sz="1200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  <a:p>
            <a:r>
              <a:rPr lang="en-US" sz="2300" dirty="0" smtClean="0">
                <a:latin typeface="Helvetica Light"/>
                <a:cs typeface="Helvetica Light"/>
              </a:rPr>
              <a:t>Do youth soccer players who do not wear head protection experience a different rate of concussions than those who wear head protection? </a:t>
            </a:r>
            <a:endParaRPr lang="en-US" sz="2700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683537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Directional versus Non-directional Hypotheses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02409" y="4153080"/>
            <a:ext cx="827091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Research Hypotheses (non-directional):</a:t>
            </a:r>
          </a:p>
          <a:p>
            <a:endParaRPr lang="en-US" sz="1200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  <a:p>
            <a:r>
              <a:rPr lang="en-US" sz="2300" dirty="0" smtClean="0">
                <a:latin typeface="Helvetica Light"/>
                <a:cs typeface="Helvetica Light"/>
              </a:rPr>
              <a:t>There will be </a:t>
            </a:r>
            <a:r>
              <a:rPr lang="en-US" sz="2300" u="sng" dirty="0" smtClean="0">
                <a:latin typeface="Helvetica Light"/>
                <a:cs typeface="Helvetica Light"/>
              </a:rPr>
              <a:t>a difference</a:t>
            </a:r>
            <a:r>
              <a:rPr lang="en-US" sz="2300" dirty="0" smtClean="0">
                <a:latin typeface="Helvetica Light"/>
                <a:cs typeface="Helvetica Light"/>
              </a:rPr>
              <a:t> in the number of concussions between youth soccer players who wear head protection and those who do not. </a:t>
            </a:r>
          </a:p>
        </p:txBody>
      </p:sp>
      <p:sp>
        <p:nvSpPr>
          <p:cNvPr id="10" name="Right Arrow 9"/>
          <p:cNvSpPr/>
          <p:nvPr/>
        </p:nvSpPr>
        <p:spPr>
          <a:xfrm flipV="1">
            <a:off x="4560806" y="2461310"/>
            <a:ext cx="1634836" cy="4526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TextBox 10"/>
          <p:cNvSpPr txBox="1"/>
          <p:nvPr/>
        </p:nvSpPr>
        <p:spPr>
          <a:xfrm>
            <a:off x="6284239" y="2215429"/>
            <a:ext cx="2366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Number of Concussions</a:t>
            </a:r>
            <a:endParaRPr lang="en-CA" sz="2800" b="1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1430" y="1754668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Helvetica Light"/>
                <a:cs typeface="Helvetica Light"/>
              </a:rPr>
              <a:t>Group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6550" y="3039597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282828"/>
                </a:solidFill>
                <a:latin typeface="Helvetica Light"/>
                <a:cs typeface="Helvetica Light"/>
              </a:rPr>
              <a:t>Group 2</a:t>
            </a:r>
          </a:p>
        </p:txBody>
      </p:sp>
    </p:spTree>
    <p:extLst>
      <p:ext uri="{BB962C8B-B14F-4D97-AF65-F5344CB8AC3E}">
        <p14:creationId xmlns:p14="http://schemas.microsoft.com/office/powerpoint/2010/main" val="1491144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Directional versus Non-directional Hypotheses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02409" y="4284471"/>
            <a:ext cx="827091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Research Hypotheses (directional):</a:t>
            </a:r>
          </a:p>
          <a:p>
            <a:endParaRPr lang="en-US" sz="1200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  <a:p>
            <a:r>
              <a:rPr lang="en-US" sz="2300" dirty="0" smtClean="0">
                <a:cs typeface="Helvetica Light"/>
              </a:rPr>
              <a:t>Youth soccer players who wear head protection will have </a:t>
            </a:r>
            <a:r>
              <a:rPr lang="en-US" sz="2300" u="sng" dirty="0" smtClean="0">
                <a:cs typeface="Helvetica Light"/>
              </a:rPr>
              <a:t>fewer</a:t>
            </a:r>
            <a:r>
              <a:rPr lang="en-US" sz="2300" dirty="0" smtClean="0">
                <a:cs typeface="Helvetica Light"/>
              </a:rPr>
              <a:t> concussions than those who do not wear head protection.</a:t>
            </a:r>
          </a:p>
        </p:txBody>
      </p:sp>
      <p:sp>
        <p:nvSpPr>
          <p:cNvPr id="10" name="Right Arrow 9"/>
          <p:cNvSpPr/>
          <p:nvPr/>
        </p:nvSpPr>
        <p:spPr>
          <a:xfrm flipV="1">
            <a:off x="4560806" y="2461310"/>
            <a:ext cx="1634836" cy="4526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TextBox 10"/>
          <p:cNvSpPr txBox="1"/>
          <p:nvPr/>
        </p:nvSpPr>
        <p:spPr>
          <a:xfrm>
            <a:off x="6284239" y="2215429"/>
            <a:ext cx="2366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Number of Concussions</a:t>
            </a:r>
            <a:endParaRPr lang="en-CA" sz="2800" b="1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1430" y="1754668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Helvetica Light"/>
                <a:cs typeface="Helvetica Light"/>
              </a:rPr>
              <a:t>Group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6550" y="3039597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282828"/>
                </a:solidFill>
                <a:latin typeface="Helvetica Light"/>
                <a:cs typeface="Helvetica Light"/>
              </a:rPr>
              <a:t>Group 2</a:t>
            </a:r>
          </a:p>
        </p:txBody>
      </p:sp>
    </p:spTree>
    <p:extLst>
      <p:ext uri="{BB962C8B-B14F-4D97-AF65-F5344CB8AC3E}">
        <p14:creationId xmlns:p14="http://schemas.microsoft.com/office/powerpoint/2010/main" val="3026586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Hypotheses 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Research hypotheses specify (as precisely as possible) the nature and direction of the relationship between the variables:</a:t>
            </a:r>
          </a:p>
          <a:p>
            <a:pPr marL="0" indent="0">
              <a:buNone/>
            </a:pPr>
            <a:endParaRPr lang="en-US" sz="1200" dirty="0"/>
          </a:p>
          <a:p>
            <a:pPr marL="514350" indent="-514350">
              <a:buFont typeface="+mj-lt"/>
              <a:buAutoNum type="arabicPeriod" startAt="2"/>
            </a:pPr>
            <a:r>
              <a:rPr lang="en-US" dirty="0" smtClean="0"/>
              <a:t>Research vs. Statistical hypotheses</a:t>
            </a:r>
          </a:p>
          <a:p>
            <a:pPr marL="796925" lvl="1" indent="-514350">
              <a:buFont typeface="+mj-lt"/>
              <a:buAutoNum type="alphaLcParenR"/>
            </a:pPr>
            <a:r>
              <a:rPr lang="en-US" dirty="0" smtClean="0"/>
              <a:t>Research hypotheses</a:t>
            </a:r>
          </a:p>
          <a:p>
            <a:pPr marL="855663" lvl="2" indent="-342900"/>
            <a:r>
              <a:rPr lang="en-US" dirty="0" smtClean="0"/>
              <a:t>A related to B</a:t>
            </a:r>
          </a:p>
          <a:p>
            <a:pPr marL="855663" lvl="2" indent="-342900"/>
            <a:r>
              <a:rPr lang="en-US" dirty="0" smtClean="0"/>
              <a:t>A causes B</a:t>
            </a:r>
          </a:p>
          <a:p>
            <a:pPr marL="796925" lvl="1" indent="-514350">
              <a:buFont typeface="+mj-lt"/>
              <a:buAutoNum type="alphaLcParenR"/>
            </a:pPr>
            <a:endParaRPr lang="en-US" sz="1200" dirty="0"/>
          </a:p>
          <a:p>
            <a:pPr marL="796925" lvl="1" indent="-514350">
              <a:buFont typeface="+mj-lt"/>
              <a:buAutoNum type="alphaLcParenR"/>
            </a:pPr>
            <a:r>
              <a:rPr lang="en-US" dirty="0" smtClean="0"/>
              <a:t>Statistical hypotheses</a:t>
            </a:r>
          </a:p>
          <a:p>
            <a:pPr marL="1027113" lvl="2" indent="-514350"/>
            <a:r>
              <a:rPr lang="en-US" dirty="0" smtClean="0"/>
              <a:t>Null hypothesis</a:t>
            </a:r>
          </a:p>
          <a:p>
            <a:pPr marL="1317625" lvl="3" indent="-514350"/>
            <a:r>
              <a:rPr lang="en-US" dirty="0" smtClean="0"/>
              <a:t>Statistical hypothesis to be rejected</a:t>
            </a:r>
          </a:p>
          <a:p>
            <a:pPr marL="1317625" lvl="3" indent="-514350"/>
            <a:r>
              <a:rPr lang="en-US" dirty="0" smtClean="0"/>
              <a:t>Says nothing will happen/no relationship</a:t>
            </a:r>
          </a:p>
          <a:p>
            <a:pPr marL="1027113" lvl="2" indent="-514350"/>
            <a:r>
              <a:rPr lang="en-US" dirty="0" smtClean="0"/>
              <a:t>Alternative hypothesis</a:t>
            </a:r>
          </a:p>
          <a:p>
            <a:pPr marL="514350" indent="-514350">
              <a:buFont typeface="+mj-lt"/>
              <a:buAutoNum type="arabicPeriod" startAt="2"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1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3003479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versus Null Hypotheses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408249" y="4298915"/>
            <a:ext cx="873575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Null Hypothesis:</a:t>
            </a:r>
          </a:p>
          <a:p>
            <a:endParaRPr lang="en-US" sz="1200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  <a:p>
            <a:endParaRPr lang="en-US" sz="1200" dirty="0">
              <a:solidFill>
                <a:schemeClr val="accent1"/>
              </a:solidFill>
              <a:cs typeface="Helvetica Light"/>
            </a:endParaRPr>
          </a:p>
          <a:p>
            <a:r>
              <a:rPr lang="en-US" sz="2300" dirty="0">
                <a:cs typeface="Helvetica Light"/>
              </a:rPr>
              <a:t>There will be </a:t>
            </a:r>
            <a:r>
              <a:rPr lang="en-US" sz="2300" u="sng" dirty="0" smtClean="0">
                <a:cs typeface="Helvetica Light"/>
              </a:rPr>
              <a:t>no </a:t>
            </a:r>
            <a:r>
              <a:rPr lang="en-US" sz="2300" u="sng" dirty="0">
                <a:cs typeface="Helvetica Light"/>
              </a:rPr>
              <a:t>difference</a:t>
            </a:r>
            <a:r>
              <a:rPr lang="en-US" sz="2300" dirty="0">
                <a:cs typeface="Helvetica Light"/>
              </a:rPr>
              <a:t> in the number of concussions between youth soccer players who wear head protection and those who do not. </a:t>
            </a:r>
          </a:p>
          <a:p>
            <a:endParaRPr lang="en-US" sz="1200" dirty="0" smtClean="0">
              <a:solidFill>
                <a:srgbClr val="282828"/>
              </a:solidFill>
              <a:latin typeface="Helvetica Light"/>
              <a:cs typeface="Helvetica Light"/>
            </a:endParaRPr>
          </a:p>
          <a:p>
            <a:endParaRPr lang="en-US" sz="2300" dirty="0">
              <a:solidFill>
                <a:srgbClr val="282828"/>
              </a:solidFill>
              <a:latin typeface="Helvetica Light"/>
              <a:cs typeface="Helvetica Light"/>
            </a:endParaRPr>
          </a:p>
          <a:p>
            <a:endParaRPr lang="en-US" sz="2300" dirty="0" smtClean="0">
              <a:solidFill>
                <a:srgbClr val="282828"/>
              </a:solidFill>
              <a:latin typeface="Helvetica Light"/>
              <a:cs typeface="Helvetica Light"/>
            </a:endParaRPr>
          </a:p>
          <a:p>
            <a:endParaRPr lang="en-US" sz="2700" dirty="0">
              <a:solidFill>
                <a:srgbClr val="282828"/>
              </a:solidFill>
              <a:latin typeface="Helvetica Light"/>
              <a:cs typeface="Helvetica Light"/>
            </a:endParaRPr>
          </a:p>
          <a:p>
            <a:endParaRPr lang="en-US" sz="2300" dirty="0">
              <a:latin typeface="Helvetica Light"/>
              <a:cs typeface="Helvetica Light"/>
            </a:endParaRPr>
          </a:p>
        </p:txBody>
      </p:sp>
      <p:sp>
        <p:nvSpPr>
          <p:cNvPr id="20" name="Right Arrow 19"/>
          <p:cNvSpPr/>
          <p:nvPr/>
        </p:nvSpPr>
        <p:spPr>
          <a:xfrm flipV="1">
            <a:off x="4560806" y="2461310"/>
            <a:ext cx="1634836" cy="45265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TextBox 20"/>
          <p:cNvSpPr txBox="1"/>
          <p:nvPr/>
        </p:nvSpPr>
        <p:spPr>
          <a:xfrm>
            <a:off x="6284239" y="2215429"/>
            <a:ext cx="2366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Number of Concussions</a:t>
            </a:r>
            <a:endParaRPr lang="en-CA" sz="2800" b="1" dirty="0" smtClean="0">
              <a:solidFill>
                <a:schemeClr val="accent1"/>
              </a:solidFill>
              <a:latin typeface="Helvetica Light"/>
              <a:cs typeface="Helvetica Ligh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11430" y="1754668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Helvetica Light"/>
                <a:cs typeface="Helvetica Light"/>
              </a:rPr>
              <a:t>Group 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6550" y="3039597"/>
            <a:ext cx="11642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282828"/>
                </a:solidFill>
                <a:latin typeface="Helvetica Light"/>
                <a:cs typeface="Helvetica Light"/>
              </a:rPr>
              <a:t>Group 2</a:t>
            </a:r>
          </a:p>
        </p:txBody>
      </p:sp>
    </p:spTree>
    <p:extLst>
      <p:ext uri="{BB962C8B-B14F-4D97-AF65-F5344CB8AC3E}">
        <p14:creationId xmlns:p14="http://schemas.microsoft.com/office/powerpoint/2010/main" val="2306422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2204866"/>
            <a:ext cx="8128000" cy="1470025"/>
          </a:xfrm>
        </p:spPr>
        <p:txBody>
          <a:bodyPr>
            <a:normAutofit/>
          </a:bodyPr>
          <a:lstStyle/>
          <a:p>
            <a:pPr marL="0" indent="0"/>
            <a:r>
              <a:rPr lang="en-US" sz="3600" dirty="0" smtClean="0"/>
              <a:t>Collecting Data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08000" y="3501008"/>
            <a:ext cx="8128000" cy="1752600"/>
          </a:xfrm>
        </p:spPr>
        <p:txBody>
          <a:bodyPr>
            <a:normAutofit/>
          </a:bodyPr>
          <a:lstStyle/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endParaRPr lang="en-CA" sz="2200" dirty="0"/>
          </a:p>
        </p:txBody>
      </p:sp>
      <p:sp>
        <p:nvSpPr>
          <p:cNvPr id="6" name="Oval 5"/>
          <p:cNvSpPr/>
          <p:nvPr/>
        </p:nvSpPr>
        <p:spPr>
          <a:xfrm>
            <a:off x="4059380" y="1025236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23482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Drawing a </a:t>
            </a:r>
            <a:r>
              <a:rPr lang="en-US" dirty="0" smtClean="0">
                <a:solidFill>
                  <a:schemeClr val="accent1"/>
                </a:solidFill>
              </a:rPr>
              <a:t>Sample</a:t>
            </a:r>
            <a:r>
              <a:rPr lang="en-US" dirty="0" smtClean="0"/>
              <a:t> from a </a:t>
            </a:r>
            <a:br>
              <a:rPr lang="en-US" dirty="0" smtClean="0"/>
            </a:br>
            <a:r>
              <a:rPr lang="en-US" dirty="0" smtClean="0">
                <a:solidFill>
                  <a:schemeClr val="accent1"/>
                </a:solidFill>
              </a:rPr>
              <a:t>Population</a:t>
            </a:r>
            <a:endParaRPr lang="en-CA" dirty="0">
              <a:solidFill>
                <a:schemeClr val="accent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:  </a:t>
            </a:r>
            <a:endParaRPr lang="en-US" b="1" dirty="0"/>
          </a:p>
          <a:p>
            <a:r>
              <a:rPr lang="en-US" dirty="0" smtClean="0"/>
              <a:t>The total number of possible units or elements that </a:t>
            </a:r>
            <a:r>
              <a:rPr lang="en-US" u="sng" dirty="0" smtClean="0"/>
              <a:t>could be included in a study</a:t>
            </a:r>
          </a:p>
          <a:p>
            <a:pPr lvl="1"/>
            <a:r>
              <a:rPr lang="en-US" dirty="0" smtClean="0"/>
              <a:t>Theoretical population</a:t>
            </a:r>
          </a:p>
          <a:p>
            <a:pPr marL="228600" lvl="1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:</a:t>
            </a:r>
            <a:endParaRPr lang="en-US" dirty="0" smtClean="0"/>
          </a:p>
          <a:p>
            <a:r>
              <a:rPr lang="en-US" dirty="0" smtClean="0"/>
              <a:t>A subset of the population used to represent the population</a:t>
            </a:r>
            <a:endParaRPr lang="en-CA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0714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Drawing a </a:t>
            </a:r>
            <a:r>
              <a:rPr lang="en-US" dirty="0">
                <a:solidFill>
                  <a:schemeClr val="accent1"/>
                </a:solidFill>
              </a:rPr>
              <a:t>Sample</a:t>
            </a:r>
            <a:r>
              <a:rPr lang="en-US" dirty="0"/>
              <a:t> from a </a:t>
            </a:r>
            <a:br>
              <a:rPr lang="en-US" dirty="0"/>
            </a:br>
            <a:r>
              <a:rPr lang="en-US" dirty="0">
                <a:solidFill>
                  <a:schemeClr val="accent1"/>
                </a:solidFill>
              </a:rPr>
              <a:t>Population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Interested in upper body endurance among Canadian females aged 20-29 </a:t>
            </a:r>
            <a:endParaRPr lang="en-CA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58" y="2852936"/>
            <a:ext cx="1875965" cy="2016224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9" name="TextBox 98"/>
          <p:cNvSpPr txBox="1"/>
          <p:nvPr/>
        </p:nvSpPr>
        <p:spPr>
          <a:xfrm>
            <a:off x="4054660" y="2669347"/>
            <a:ext cx="5089855" cy="3379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9000"/>
              </a:lnSpc>
            </a:pPr>
            <a:r>
              <a:rPr lang="en-US" sz="3200" dirty="0" smtClean="0">
                <a:latin typeface="Helvetica Light"/>
                <a:cs typeface="Helvetica Light"/>
              </a:rPr>
              <a:t>Flexed arm hang:</a:t>
            </a:r>
          </a:p>
          <a:p>
            <a:pPr>
              <a:lnSpc>
                <a:spcPct val="89000"/>
              </a:lnSpc>
            </a:pPr>
            <a:endParaRPr lang="en-US" sz="8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Hang from overhead bar</a:t>
            </a:r>
          </a:p>
          <a:p>
            <a:pPr marL="457200" indent="-457200">
              <a:lnSpc>
                <a:spcPct val="89000"/>
              </a:lnSpc>
              <a:buAutoNum type="arabicPeriod"/>
            </a:pPr>
            <a:endParaRPr lang="en-US" sz="8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Elbows and shoulders flexed at </a:t>
            </a:r>
            <a:r>
              <a:rPr lang="en-CA" sz="2400" dirty="0" smtClean="0"/>
              <a:t>90</a:t>
            </a:r>
            <a:r>
              <a:rPr lang="en-CA" sz="2400" baseline="30000" dirty="0" smtClean="0"/>
              <a:t>0</a:t>
            </a:r>
          </a:p>
          <a:p>
            <a:pPr marL="457200" indent="-457200">
              <a:lnSpc>
                <a:spcPct val="89000"/>
              </a:lnSpc>
              <a:buAutoNum type="arabicPeriod"/>
            </a:pPr>
            <a:endParaRPr lang="en-US" sz="8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Palms face body</a:t>
            </a:r>
          </a:p>
          <a:p>
            <a:pPr>
              <a:lnSpc>
                <a:spcPct val="89000"/>
              </a:lnSpc>
            </a:pPr>
            <a:endParaRPr lang="en-US" sz="2200" dirty="0">
              <a:latin typeface="Helvetica Light"/>
              <a:cs typeface="Helvetica Light"/>
            </a:endParaRPr>
          </a:p>
          <a:p>
            <a:pPr marL="342900" indent="-342900">
              <a:lnSpc>
                <a:spcPct val="89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Helvetica Light"/>
                <a:cs typeface="Helvetica Light"/>
              </a:rPr>
              <a:t>Number of </a:t>
            </a:r>
            <a:r>
              <a:rPr lang="en-US" sz="2200" b="1" u="sng" dirty="0" smtClean="0">
                <a:solidFill>
                  <a:schemeClr val="accent1"/>
                </a:solidFill>
                <a:latin typeface="Helvetica Light"/>
                <a:cs typeface="Helvetica Light"/>
              </a:rPr>
              <a:t>seconds</a:t>
            </a:r>
            <a:r>
              <a:rPr lang="en-US" sz="2200" dirty="0" smtClean="0">
                <a:latin typeface="Helvetica Light"/>
                <a:cs typeface="Helvetica Light"/>
              </a:rPr>
              <a:t> the position is </a:t>
            </a:r>
          </a:p>
          <a:p>
            <a:pPr>
              <a:lnSpc>
                <a:spcPct val="89000"/>
              </a:lnSpc>
            </a:pPr>
            <a:r>
              <a:rPr lang="en-US" sz="2200" dirty="0" smtClean="0">
                <a:latin typeface="Helvetica Light"/>
                <a:cs typeface="Helvetica Light"/>
              </a:rPr>
              <a:t>     maintained</a:t>
            </a:r>
          </a:p>
          <a:p>
            <a:pPr marL="457200" indent="-457200">
              <a:lnSpc>
                <a:spcPct val="89000"/>
              </a:lnSpc>
              <a:buAutoNum type="arabicPeriod"/>
            </a:pPr>
            <a:endParaRPr lang="en-US" sz="22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endParaRPr lang="en-US" sz="600" dirty="0" smtClean="0">
              <a:latin typeface="Helvetica Light"/>
              <a:cs typeface="Helvetica Light"/>
            </a:endParaRPr>
          </a:p>
          <a:p>
            <a:pPr>
              <a:lnSpc>
                <a:spcPct val="89000"/>
              </a:lnSpc>
            </a:pPr>
            <a:endParaRPr lang="en-US" sz="2200" dirty="0">
              <a:latin typeface="Helvetica Light"/>
              <a:cs typeface="Helvetica Light"/>
            </a:endParaRPr>
          </a:p>
        </p:txBody>
      </p:sp>
      <p:cxnSp>
        <p:nvCxnSpPr>
          <p:cNvPr id="100" name="Elbow Connector 99"/>
          <p:cNvCxnSpPr/>
          <p:nvPr/>
        </p:nvCxnSpPr>
        <p:spPr>
          <a:xfrm flipV="1">
            <a:off x="2640723" y="3400765"/>
            <a:ext cx="1211201" cy="460283"/>
          </a:xfrm>
          <a:prstGeom prst="bentConnector3">
            <a:avLst>
              <a:gd name="adj1" fmla="val 50000"/>
            </a:avLst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1534733" y="4653136"/>
            <a:ext cx="13810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800" dirty="0" smtClean="0">
                <a:solidFill>
                  <a:schemeClr val="bg1"/>
                </a:solidFill>
              </a:rPr>
              <a:t>learn.test.dau.mil</a:t>
            </a:r>
            <a:endParaRPr lang="en-CA" sz="800" dirty="0" smtClean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sp>
        <p:nvSpPr>
          <p:cNvPr id="8" name="Oval 7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780169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Drawing a </a:t>
            </a:r>
            <a:r>
              <a:rPr lang="en-US" dirty="0">
                <a:solidFill>
                  <a:schemeClr val="accent1"/>
                </a:solidFill>
              </a:rPr>
              <a:t>Sample</a:t>
            </a:r>
            <a:r>
              <a:rPr lang="en-US" dirty="0"/>
              <a:t> from a </a:t>
            </a:r>
            <a:br>
              <a:rPr lang="en-US" dirty="0"/>
            </a:br>
            <a:r>
              <a:rPr lang="en-US" dirty="0">
                <a:solidFill>
                  <a:schemeClr val="accent1"/>
                </a:solidFill>
              </a:rPr>
              <a:t>Population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Interested in upper body endurance </a:t>
            </a:r>
            <a:endParaRPr lang="en-CA" dirty="0"/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 bwMode="auto">
          <a:xfrm>
            <a:off x="395536" y="1988840"/>
            <a:ext cx="4438207" cy="4392488"/>
            <a:chOff x="374" y="-3"/>
            <a:chExt cx="5012" cy="4323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414" y="441"/>
              <a:ext cx="34" cy="66"/>
            </a:xfrm>
            <a:custGeom>
              <a:avLst/>
              <a:gdLst>
                <a:gd name="T0" fmla="*/ 10 w 13"/>
                <a:gd name="T1" fmla="*/ 11 h 25"/>
                <a:gd name="T2" fmla="*/ 10 w 13"/>
                <a:gd name="T3" fmla="*/ 10 h 25"/>
                <a:gd name="T4" fmla="*/ 7 w 13"/>
                <a:gd name="T5" fmla="*/ 0 h 25"/>
                <a:gd name="T6" fmla="*/ 0 w 13"/>
                <a:gd name="T7" fmla="*/ 24 h 25"/>
                <a:gd name="T8" fmla="*/ 3 w 13"/>
                <a:gd name="T9" fmla="*/ 24 h 25"/>
                <a:gd name="T10" fmla="*/ 4 w 13"/>
                <a:gd name="T11" fmla="*/ 25 h 25"/>
                <a:gd name="T12" fmla="*/ 7 w 13"/>
                <a:gd name="T13" fmla="*/ 24 h 25"/>
                <a:gd name="T14" fmla="*/ 13 w 13"/>
                <a:gd name="T15" fmla="*/ 16 h 25"/>
                <a:gd name="T16" fmla="*/ 10 w 13"/>
                <a:gd name="T17" fmla="*/ 1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5">
                  <a:moveTo>
                    <a:pt x="10" y="11"/>
                  </a:moveTo>
                  <a:cubicBezTo>
                    <a:pt x="10" y="10"/>
                    <a:pt x="10" y="10"/>
                    <a:pt x="10" y="1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4" y="25"/>
                    <a:pt x="4" y="25"/>
                  </a:cubicBezTo>
                  <a:cubicBezTo>
                    <a:pt x="5" y="25"/>
                    <a:pt x="7" y="24"/>
                    <a:pt x="7" y="24"/>
                  </a:cubicBezTo>
                  <a:cubicBezTo>
                    <a:pt x="11" y="23"/>
                    <a:pt x="13" y="20"/>
                    <a:pt x="13" y="16"/>
                  </a:cubicBezTo>
                  <a:cubicBezTo>
                    <a:pt x="13" y="13"/>
                    <a:pt x="11" y="11"/>
                    <a:pt x="10" y="1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448" y="983"/>
              <a:ext cx="208" cy="300"/>
            </a:xfrm>
            <a:custGeom>
              <a:avLst/>
              <a:gdLst>
                <a:gd name="T0" fmla="*/ 72 w 78"/>
                <a:gd name="T1" fmla="*/ 39 h 113"/>
                <a:gd name="T2" fmla="*/ 66 w 78"/>
                <a:gd name="T3" fmla="*/ 44 h 113"/>
                <a:gd name="T4" fmla="*/ 61 w 78"/>
                <a:gd name="T5" fmla="*/ 44 h 113"/>
                <a:gd name="T6" fmla="*/ 65 w 78"/>
                <a:gd name="T7" fmla="*/ 38 h 113"/>
                <a:gd name="T8" fmla="*/ 72 w 78"/>
                <a:gd name="T9" fmla="*/ 14 h 113"/>
                <a:gd name="T10" fmla="*/ 66 w 78"/>
                <a:gd name="T11" fmla="*/ 12 h 113"/>
                <a:gd name="T12" fmla="*/ 65 w 78"/>
                <a:gd name="T13" fmla="*/ 1 h 113"/>
                <a:gd name="T14" fmla="*/ 51 w 78"/>
                <a:gd name="T15" fmla="*/ 4 h 113"/>
                <a:gd name="T16" fmla="*/ 46 w 78"/>
                <a:gd name="T17" fmla="*/ 9 h 113"/>
                <a:gd name="T18" fmla="*/ 40 w 78"/>
                <a:gd name="T19" fmla="*/ 6 h 113"/>
                <a:gd name="T20" fmla="*/ 36 w 78"/>
                <a:gd name="T21" fmla="*/ 7 h 113"/>
                <a:gd name="T22" fmla="*/ 25 w 78"/>
                <a:gd name="T23" fmla="*/ 16 h 113"/>
                <a:gd name="T24" fmla="*/ 24 w 78"/>
                <a:gd name="T25" fmla="*/ 17 h 113"/>
                <a:gd name="T26" fmla="*/ 19 w 78"/>
                <a:gd name="T27" fmla="*/ 26 h 113"/>
                <a:gd name="T28" fmla="*/ 31 w 78"/>
                <a:gd name="T29" fmla="*/ 33 h 113"/>
                <a:gd name="T30" fmla="*/ 30 w 78"/>
                <a:gd name="T31" fmla="*/ 35 h 113"/>
                <a:gd name="T32" fmla="*/ 30 w 78"/>
                <a:gd name="T33" fmla="*/ 49 h 113"/>
                <a:gd name="T34" fmla="*/ 27 w 78"/>
                <a:gd name="T35" fmla="*/ 51 h 113"/>
                <a:gd name="T36" fmla="*/ 20 w 78"/>
                <a:gd name="T37" fmla="*/ 44 h 113"/>
                <a:gd name="T38" fmla="*/ 11 w 78"/>
                <a:gd name="T39" fmla="*/ 33 h 113"/>
                <a:gd name="T40" fmla="*/ 0 w 78"/>
                <a:gd name="T41" fmla="*/ 47 h 113"/>
                <a:gd name="T42" fmla="*/ 6 w 78"/>
                <a:gd name="T43" fmla="*/ 63 h 113"/>
                <a:gd name="T44" fmla="*/ 15 w 78"/>
                <a:gd name="T45" fmla="*/ 71 h 113"/>
                <a:gd name="T46" fmla="*/ 22 w 78"/>
                <a:gd name="T47" fmla="*/ 82 h 113"/>
                <a:gd name="T48" fmla="*/ 33 w 78"/>
                <a:gd name="T49" fmla="*/ 107 h 113"/>
                <a:gd name="T50" fmla="*/ 48 w 78"/>
                <a:gd name="T51" fmla="*/ 111 h 113"/>
                <a:gd name="T52" fmla="*/ 56 w 78"/>
                <a:gd name="T53" fmla="*/ 103 h 113"/>
                <a:gd name="T54" fmla="*/ 70 w 78"/>
                <a:gd name="T55" fmla="*/ 89 h 113"/>
                <a:gd name="T56" fmla="*/ 72 w 78"/>
                <a:gd name="T57" fmla="*/ 79 h 113"/>
                <a:gd name="T58" fmla="*/ 71 w 78"/>
                <a:gd name="T59" fmla="*/ 58 h 113"/>
                <a:gd name="T60" fmla="*/ 69 w 78"/>
                <a:gd name="T61" fmla="*/ 54 h 113"/>
                <a:gd name="T62" fmla="*/ 77 w 78"/>
                <a:gd name="T63" fmla="*/ 5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8" h="113">
                  <a:moveTo>
                    <a:pt x="77" y="42"/>
                  </a:moveTo>
                  <a:cubicBezTo>
                    <a:pt x="76" y="40"/>
                    <a:pt x="74" y="39"/>
                    <a:pt x="72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69" y="39"/>
                    <a:pt x="67" y="41"/>
                    <a:pt x="66" y="44"/>
                  </a:cubicBezTo>
                  <a:cubicBezTo>
                    <a:pt x="65" y="44"/>
                    <a:pt x="65" y="45"/>
                    <a:pt x="65" y="45"/>
                  </a:cubicBezTo>
                  <a:cubicBezTo>
                    <a:pt x="64" y="44"/>
                    <a:pt x="62" y="44"/>
                    <a:pt x="61" y="44"/>
                  </a:cubicBezTo>
                  <a:cubicBezTo>
                    <a:pt x="60" y="44"/>
                    <a:pt x="59" y="44"/>
                    <a:pt x="59" y="43"/>
                  </a:cubicBezTo>
                  <a:cubicBezTo>
                    <a:pt x="60" y="42"/>
                    <a:pt x="63" y="39"/>
                    <a:pt x="65" y="38"/>
                  </a:cubicBezTo>
                  <a:cubicBezTo>
                    <a:pt x="69" y="36"/>
                    <a:pt x="71" y="34"/>
                    <a:pt x="72" y="33"/>
                  </a:cubicBezTo>
                  <a:cubicBezTo>
                    <a:pt x="74" y="28"/>
                    <a:pt x="78" y="18"/>
                    <a:pt x="72" y="14"/>
                  </a:cubicBezTo>
                  <a:cubicBezTo>
                    <a:pt x="71" y="13"/>
                    <a:pt x="69" y="13"/>
                    <a:pt x="68" y="12"/>
                  </a:cubicBezTo>
                  <a:cubicBezTo>
                    <a:pt x="67" y="12"/>
                    <a:pt x="67" y="12"/>
                    <a:pt x="66" y="12"/>
                  </a:cubicBezTo>
                  <a:cubicBezTo>
                    <a:pt x="66" y="11"/>
                    <a:pt x="67" y="10"/>
                    <a:pt x="67" y="9"/>
                  </a:cubicBezTo>
                  <a:cubicBezTo>
                    <a:pt x="68" y="8"/>
                    <a:pt x="69" y="4"/>
                    <a:pt x="65" y="1"/>
                  </a:cubicBezTo>
                  <a:cubicBezTo>
                    <a:pt x="65" y="0"/>
                    <a:pt x="63" y="0"/>
                    <a:pt x="62" y="0"/>
                  </a:cubicBezTo>
                  <a:cubicBezTo>
                    <a:pt x="58" y="0"/>
                    <a:pt x="53" y="3"/>
                    <a:pt x="51" y="4"/>
                  </a:cubicBezTo>
                  <a:cubicBezTo>
                    <a:pt x="51" y="5"/>
                    <a:pt x="50" y="6"/>
                    <a:pt x="49" y="6"/>
                  </a:cubicBezTo>
                  <a:cubicBezTo>
                    <a:pt x="48" y="7"/>
                    <a:pt x="47" y="9"/>
                    <a:pt x="46" y="9"/>
                  </a:cubicBezTo>
                  <a:cubicBezTo>
                    <a:pt x="45" y="9"/>
                    <a:pt x="45" y="8"/>
                    <a:pt x="44" y="8"/>
                  </a:cubicBezTo>
                  <a:cubicBezTo>
                    <a:pt x="43" y="7"/>
                    <a:pt x="42" y="6"/>
                    <a:pt x="40" y="6"/>
                  </a:cubicBezTo>
                  <a:cubicBezTo>
                    <a:pt x="39" y="6"/>
                    <a:pt x="39" y="7"/>
                    <a:pt x="38" y="7"/>
                  </a:cubicBezTo>
                  <a:cubicBezTo>
                    <a:pt x="37" y="7"/>
                    <a:pt x="36" y="7"/>
                    <a:pt x="36" y="7"/>
                  </a:cubicBezTo>
                  <a:cubicBezTo>
                    <a:pt x="29" y="9"/>
                    <a:pt x="27" y="9"/>
                    <a:pt x="26" y="11"/>
                  </a:cubicBezTo>
                  <a:cubicBezTo>
                    <a:pt x="24" y="13"/>
                    <a:pt x="25" y="15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4" y="17"/>
                  </a:cubicBezTo>
                  <a:cubicBezTo>
                    <a:pt x="23" y="17"/>
                    <a:pt x="22" y="18"/>
                    <a:pt x="21" y="19"/>
                  </a:cubicBezTo>
                  <a:cubicBezTo>
                    <a:pt x="20" y="20"/>
                    <a:pt x="17" y="23"/>
                    <a:pt x="19" y="26"/>
                  </a:cubicBezTo>
                  <a:cubicBezTo>
                    <a:pt x="20" y="30"/>
                    <a:pt x="24" y="31"/>
                    <a:pt x="28" y="32"/>
                  </a:cubicBezTo>
                  <a:cubicBezTo>
                    <a:pt x="29" y="32"/>
                    <a:pt x="30" y="32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0" y="34"/>
                    <a:pt x="30" y="35"/>
                  </a:cubicBezTo>
                  <a:cubicBezTo>
                    <a:pt x="29" y="37"/>
                    <a:pt x="27" y="40"/>
                    <a:pt x="29" y="43"/>
                  </a:cubicBezTo>
                  <a:cubicBezTo>
                    <a:pt x="30" y="45"/>
                    <a:pt x="30" y="47"/>
                    <a:pt x="30" y="49"/>
                  </a:cubicBezTo>
                  <a:cubicBezTo>
                    <a:pt x="30" y="49"/>
                    <a:pt x="30" y="50"/>
                    <a:pt x="29" y="50"/>
                  </a:cubicBezTo>
                  <a:cubicBezTo>
                    <a:pt x="28" y="51"/>
                    <a:pt x="28" y="51"/>
                    <a:pt x="27" y="51"/>
                  </a:cubicBezTo>
                  <a:cubicBezTo>
                    <a:pt x="25" y="51"/>
                    <a:pt x="22" y="49"/>
                    <a:pt x="21" y="47"/>
                  </a:cubicBezTo>
                  <a:cubicBezTo>
                    <a:pt x="21" y="46"/>
                    <a:pt x="20" y="45"/>
                    <a:pt x="20" y="44"/>
                  </a:cubicBezTo>
                  <a:cubicBezTo>
                    <a:pt x="19" y="40"/>
                    <a:pt x="17" y="35"/>
                    <a:pt x="13" y="33"/>
                  </a:cubicBezTo>
                  <a:cubicBezTo>
                    <a:pt x="12" y="33"/>
                    <a:pt x="11" y="33"/>
                    <a:pt x="11" y="33"/>
                  </a:cubicBezTo>
                  <a:cubicBezTo>
                    <a:pt x="9" y="33"/>
                    <a:pt x="7" y="34"/>
                    <a:pt x="5" y="36"/>
                  </a:cubicBezTo>
                  <a:cubicBezTo>
                    <a:pt x="2" y="39"/>
                    <a:pt x="0" y="44"/>
                    <a:pt x="0" y="47"/>
                  </a:cubicBezTo>
                  <a:cubicBezTo>
                    <a:pt x="1" y="51"/>
                    <a:pt x="2" y="54"/>
                    <a:pt x="4" y="57"/>
                  </a:cubicBezTo>
                  <a:cubicBezTo>
                    <a:pt x="5" y="59"/>
                    <a:pt x="6" y="61"/>
                    <a:pt x="6" y="63"/>
                  </a:cubicBezTo>
                  <a:cubicBezTo>
                    <a:pt x="8" y="67"/>
                    <a:pt x="10" y="69"/>
                    <a:pt x="12" y="70"/>
                  </a:cubicBezTo>
                  <a:cubicBezTo>
                    <a:pt x="13" y="70"/>
                    <a:pt x="14" y="71"/>
                    <a:pt x="15" y="71"/>
                  </a:cubicBezTo>
                  <a:cubicBezTo>
                    <a:pt x="16" y="73"/>
                    <a:pt x="17" y="75"/>
                    <a:pt x="19" y="77"/>
                  </a:cubicBezTo>
                  <a:cubicBezTo>
                    <a:pt x="20" y="79"/>
                    <a:pt x="21" y="80"/>
                    <a:pt x="22" y="82"/>
                  </a:cubicBezTo>
                  <a:cubicBezTo>
                    <a:pt x="25" y="86"/>
                    <a:pt x="26" y="90"/>
                    <a:pt x="28" y="94"/>
                  </a:cubicBezTo>
                  <a:cubicBezTo>
                    <a:pt x="29" y="99"/>
                    <a:pt x="30" y="103"/>
                    <a:pt x="33" y="107"/>
                  </a:cubicBezTo>
                  <a:cubicBezTo>
                    <a:pt x="35" y="109"/>
                    <a:pt x="38" y="113"/>
                    <a:pt x="42" y="113"/>
                  </a:cubicBezTo>
                  <a:cubicBezTo>
                    <a:pt x="45" y="113"/>
                    <a:pt x="47" y="112"/>
                    <a:pt x="48" y="111"/>
                  </a:cubicBezTo>
                  <a:cubicBezTo>
                    <a:pt x="51" y="108"/>
                    <a:pt x="51" y="105"/>
                    <a:pt x="51" y="102"/>
                  </a:cubicBezTo>
                  <a:cubicBezTo>
                    <a:pt x="53" y="102"/>
                    <a:pt x="54" y="103"/>
                    <a:pt x="56" y="103"/>
                  </a:cubicBezTo>
                  <a:cubicBezTo>
                    <a:pt x="59" y="103"/>
                    <a:pt x="61" y="102"/>
                    <a:pt x="63" y="101"/>
                  </a:cubicBezTo>
                  <a:cubicBezTo>
                    <a:pt x="68" y="97"/>
                    <a:pt x="69" y="93"/>
                    <a:pt x="70" y="89"/>
                  </a:cubicBezTo>
                  <a:cubicBezTo>
                    <a:pt x="70" y="87"/>
                    <a:pt x="70" y="86"/>
                    <a:pt x="70" y="85"/>
                  </a:cubicBezTo>
                  <a:cubicBezTo>
                    <a:pt x="71" y="83"/>
                    <a:pt x="72" y="81"/>
                    <a:pt x="72" y="79"/>
                  </a:cubicBezTo>
                  <a:cubicBezTo>
                    <a:pt x="74" y="76"/>
                    <a:pt x="75" y="73"/>
                    <a:pt x="75" y="69"/>
                  </a:cubicBezTo>
                  <a:cubicBezTo>
                    <a:pt x="76" y="64"/>
                    <a:pt x="74" y="61"/>
                    <a:pt x="71" y="58"/>
                  </a:cubicBezTo>
                  <a:cubicBezTo>
                    <a:pt x="71" y="58"/>
                    <a:pt x="70" y="57"/>
                    <a:pt x="69" y="56"/>
                  </a:cubicBezTo>
                  <a:cubicBezTo>
                    <a:pt x="69" y="55"/>
                    <a:pt x="69" y="55"/>
                    <a:pt x="69" y="54"/>
                  </a:cubicBezTo>
                  <a:cubicBezTo>
                    <a:pt x="69" y="54"/>
                    <a:pt x="70" y="54"/>
                    <a:pt x="70" y="54"/>
                  </a:cubicBezTo>
                  <a:cubicBezTo>
                    <a:pt x="73" y="54"/>
                    <a:pt x="76" y="52"/>
                    <a:pt x="77" y="50"/>
                  </a:cubicBezTo>
                  <a:cubicBezTo>
                    <a:pt x="78" y="48"/>
                    <a:pt x="78" y="45"/>
                    <a:pt x="77" y="4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483" y="1421"/>
              <a:ext cx="167" cy="163"/>
            </a:xfrm>
            <a:custGeom>
              <a:avLst/>
              <a:gdLst>
                <a:gd name="T0" fmla="*/ 63 w 63"/>
                <a:gd name="T1" fmla="*/ 46 h 61"/>
                <a:gd name="T2" fmla="*/ 58 w 63"/>
                <a:gd name="T3" fmla="*/ 40 h 61"/>
                <a:gd name="T4" fmla="*/ 55 w 63"/>
                <a:gd name="T5" fmla="*/ 37 h 61"/>
                <a:gd name="T6" fmla="*/ 53 w 63"/>
                <a:gd name="T7" fmla="*/ 30 h 61"/>
                <a:gd name="T8" fmla="*/ 50 w 63"/>
                <a:gd name="T9" fmla="*/ 19 h 61"/>
                <a:gd name="T10" fmla="*/ 44 w 63"/>
                <a:gd name="T11" fmla="*/ 13 h 61"/>
                <a:gd name="T12" fmla="*/ 37 w 63"/>
                <a:gd name="T13" fmla="*/ 6 h 61"/>
                <a:gd name="T14" fmla="*/ 29 w 63"/>
                <a:gd name="T15" fmla="*/ 0 h 61"/>
                <a:gd name="T16" fmla="*/ 20 w 63"/>
                <a:gd name="T17" fmla="*/ 6 h 61"/>
                <a:gd name="T18" fmla="*/ 17 w 63"/>
                <a:gd name="T19" fmla="*/ 16 h 61"/>
                <a:gd name="T20" fmla="*/ 14 w 63"/>
                <a:gd name="T21" fmla="*/ 24 h 61"/>
                <a:gd name="T22" fmla="*/ 10 w 63"/>
                <a:gd name="T23" fmla="*/ 25 h 61"/>
                <a:gd name="T24" fmla="*/ 1 w 63"/>
                <a:gd name="T25" fmla="*/ 31 h 61"/>
                <a:gd name="T26" fmla="*/ 1 w 63"/>
                <a:gd name="T27" fmla="*/ 37 h 61"/>
                <a:gd name="T28" fmla="*/ 12 w 63"/>
                <a:gd name="T29" fmla="*/ 42 h 61"/>
                <a:gd name="T30" fmla="*/ 15 w 63"/>
                <a:gd name="T31" fmla="*/ 43 h 61"/>
                <a:gd name="T32" fmla="*/ 21 w 63"/>
                <a:gd name="T33" fmla="*/ 48 h 61"/>
                <a:gd name="T34" fmla="*/ 26 w 63"/>
                <a:gd name="T35" fmla="*/ 54 h 61"/>
                <a:gd name="T36" fmla="*/ 43 w 63"/>
                <a:gd name="T37" fmla="*/ 61 h 61"/>
                <a:gd name="T38" fmla="*/ 43 w 63"/>
                <a:gd name="T39" fmla="*/ 61 h 61"/>
                <a:gd name="T40" fmla="*/ 61 w 63"/>
                <a:gd name="T41" fmla="*/ 51 h 61"/>
                <a:gd name="T42" fmla="*/ 63 w 63"/>
                <a:gd name="T43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3" h="61">
                  <a:moveTo>
                    <a:pt x="63" y="46"/>
                  </a:moveTo>
                  <a:cubicBezTo>
                    <a:pt x="63" y="43"/>
                    <a:pt x="60" y="41"/>
                    <a:pt x="58" y="40"/>
                  </a:cubicBezTo>
                  <a:cubicBezTo>
                    <a:pt x="57" y="39"/>
                    <a:pt x="56" y="38"/>
                    <a:pt x="55" y="37"/>
                  </a:cubicBezTo>
                  <a:cubicBezTo>
                    <a:pt x="54" y="35"/>
                    <a:pt x="53" y="33"/>
                    <a:pt x="53" y="30"/>
                  </a:cubicBezTo>
                  <a:cubicBezTo>
                    <a:pt x="53" y="26"/>
                    <a:pt x="53" y="22"/>
                    <a:pt x="50" y="19"/>
                  </a:cubicBezTo>
                  <a:cubicBezTo>
                    <a:pt x="48" y="16"/>
                    <a:pt x="46" y="14"/>
                    <a:pt x="44" y="13"/>
                  </a:cubicBezTo>
                  <a:cubicBezTo>
                    <a:pt x="41" y="11"/>
                    <a:pt x="39" y="9"/>
                    <a:pt x="37" y="6"/>
                  </a:cubicBezTo>
                  <a:cubicBezTo>
                    <a:pt x="35" y="2"/>
                    <a:pt x="32" y="0"/>
                    <a:pt x="29" y="0"/>
                  </a:cubicBezTo>
                  <a:cubicBezTo>
                    <a:pt x="26" y="0"/>
                    <a:pt x="23" y="2"/>
                    <a:pt x="20" y="6"/>
                  </a:cubicBezTo>
                  <a:cubicBezTo>
                    <a:pt x="18" y="9"/>
                    <a:pt x="18" y="13"/>
                    <a:pt x="17" y="16"/>
                  </a:cubicBezTo>
                  <a:cubicBezTo>
                    <a:pt x="17" y="19"/>
                    <a:pt x="16" y="23"/>
                    <a:pt x="14" y="24"/>
                  </a:cubicBezTo>
                  <a:cubicBezTo>
                    <a:pt x="13" y="25"/>
                    <a:pt x="12" y="25"/>
                    <a:pt x="10" y="25"/>
                  </a:cubicBezTo>
                  <a:cubicBezTo>
                    <a:pt x="7" y="26"/>
                    <a:pt x="3" y="27"/>
                    <a:pt x="1" y="31"/>
                  </a:cubicBezTo>
                  <a:cubicBezTo>
                    <a:pt x="0" y="34"/>
                    <a:pt x="1" y="36"/>
                    <a:pt x="1" y="37"/>
                  </a:cubicBezTo>
                  <a:cubicBezTo>
                    <a:pt x="3" y="41"/>
                    <a:pt x="8" y="41"/>
                    <a:pt x="12" y="42"/>
                  </a:cubicBezTo>
                  <a:cubicBezTo>
                    <a:pt x="13" y="42"/>
                    <a:pt x="14" y="42"/>
                    <a:pt x="15" y="43"/>
                  </a:cubicBezTo>
                  <a:cubicBezTo>
                    <a:pt x="18" y="43"/>
                    <a:pt x="19" y="46"/>
                    <a:pt x="21" y="48"/>
                  </a:cubicBezTo>
                  <a:cubicBezTo>
                    <a:pt x="22" y="50"/>
                    <a:pt x="24" y="52"/>
                    <a:pt x="26" y="54"/>
                  </a:cubicBezTo>
                  <a:cubicBezTo>
                    <a:pt x="27" y="54"/>
                    <a:pt x="37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8" y="61"/>
                    <a:pt x="59" y="53"/>
                    <a:pt x="61" y="51"/>
                  </a:cubicBezTo>
                  <a:cubicBezTo>
                    <a:pt x="63" y="49"/>
                    <a:pt x="63" y="47"/>
                    <a:pt x="63" y="4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401" y="502"/>
              <a:ext cx="31" cy="45"/>
            </a:xfrm>
            <a:custGeom>
              <a:avLst/>
              <a:gdLst>
                <a:gd name="T0" fmla="*/ 10 w 12"/>
                <a:gd name="T1" fmla="*/ 5 h 17"/>
                <a:gd name="T2" fmla="*/ 8 w 12"/>
                <a:gd name="T3" fmla="*/ 4 h 17"/>
                <a:gd name="T4" fmla="*/ 5 w 12"/>
                <a:gd name="T5" fmla="*/ 0 h 17"/>
                <a:gd name="T6" fmla="*/ 0 w 12"/>
                <a:gd name="T7" fmla="*/ 15 h 17"/>
                <a:gd name="T8" fmla="*/ 3 w 12"/>
                <a:gd name="T9" fmla="*/ 16 h 17"/>
                <a:gd name="T10" fmla="*/ 6 w 12"/>
                <a:gd name="T11" fmla="*/ 17 h 17"/>
                <a:gd name="T12" fmla="*/ 8 w 12"/>
                <a:gd name="T13" fmla="*/ 16 h 17"/>
                <a:gd name="T14" fmla="*/ 11 w 12"/>
                <a:gd name="T15" fmla="*/ 12 h 17"/>
                <a:gd name="T16" fmla="*/ 10 w 12"/>
                <a:gd name="T1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7">
                  <a:moveTo>
                    <a:pt x="10" y="5"/>
                  </a:moveTo>
                  <a:cubicBezTo>
                    <a:pt x="9" y="5"/>
                    <a:pt x="9" y="4"/>
                    <a:pt x="8" y="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5" y="17"/>
                    <a:pt x="6" y="17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10" y="15"/>
                    <a:pt x="11" y="14"/>
                    <a:pt x="11" y="12"/>
                  </a:cubicBezTo>
                  <a:cubicBezTo>
                    <a:pt x="12" y="10"/>
                    <a:pt x="11" y="7"/>
                    <a:pt x="10" y="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1907" y="938"/>
              <a:ext cx="332" cy="382"/>
            </a:xfrm>
            <a:custGeom>
              <a:avLst/>
              <a:gdLst>
                <a:gd name="T0" fmla="*/ 110 w 125"/>
                <a:gd name="T1" fmla="*/ 51 h 144"/>
                <a:gd name="T2" fmla="*/ 108 w 125"/>
                <a:gd name="T3" fmla="*/ 50 h 144"/>
                <a:gd name="T4" fmla="*/ 111 w 125"/>
                <a:gd name="T5" fmla="*/ 35 h 144"/>
                <a:gd name="T6" fmla="*/ 96 w 125"/>
                <a:gd name="T7" fmla="*/ 19 h 144"/>
                <a:gd name="T8" fmla="*/ 85 w 125"/>
                <a:gd name="T9" fmla="*/ 26 h 144"/>
                <a:gd name="T10" fmla="*/ 80 w 125"/>
                <a:gd name="T11" fmla="*/ 30 h 144"/>
                <a:gd name="T12" fmla="*/ 81 w 125"/>
                <a:gd name="T13" fmla="*/ 27 h 144"/>
                <a:gd name="T14" fmla="*/ 89 w 125"/>
                <a:gd name="T15" fmla="*/ 18 h 144"/>
                <a:gd name="T16" fmla="*/ 92 w 125"/>
                <a:gd name="T17" fmla="*/ 4 h 144"/>
                <a:gd name="T18" fmla="*/ 85 w 125"/>
                <a:gd name="T19" fmla="*/ 0 h 144"/>
                <a:gd name="T20" fmla="*/ 75 w 125"/>
                <a:gd name="T21" fmla="*/ 1 h 144"/>
                <a:gd name="T22" fmla="*/ 61 w 125"/>
                <a:gd name="T23" fmla="*/ 2 h 144"/>
                <a:gd name="T24" fmla="*/ 54 w 125"/>
                <a:gd name="T25" fmla="*/ 3 h 144"/>
                <a:gd name="T26" fmla="*/ 36 w 125"/>
                <a:gd name="T27" fmla="*/ 9 h 144"/>
                <a:gd name="T28" fmla="*/ 26 w 125"/>
                <a:gd name="T29" fmla="*/ 18 h 144"/>
                <a:gd name="T30" fmla="*/ 27 w 125"/>
                <a:gd name="T31" fmla="*/ 23 h 144"/>
                <a:gd name="T32" fmla="*/ 14 w 125"/>
                <a:gd name="T33" fmla="*/ 29 h 144"/>
                <a:gd name="T34" fmla="*/ 8 w 125"/>
                <a:gd name="T35" fmla="*/ 38 h 144"/>
                <a:gd name="T36" fmla="*/ 19 w 125"/>
                <a:gd name="T37" fmla="*/ 47 h 144"/>
                <a:gd name="T38" fmla="*/ 21 w 125"/>
                <a:gd name="T39" fmla="*/ 48 h 144"/>
                <a:gd name="T40" fmla="*/ 12 w 125"/>
                <a:gd name="T41" fmla="*/ 52 h 144"/>
                <a:gd name="T42" fmla="*/ 17 w 125"/>
                <a:gd name="T43" fmla="*/ 61 h 144"/>
                <a:gd name="T44" fmla="*/ 24 w 125"/>
                <a:gd name="T45" fmla="*/ 61 h 144"/>
                <a:gd name="T46" fmla="*/ 28 w 125"/>
                <a:gd name="T47" fmla="*/ 61 h 144"/>
                <a:gd name="T48" fmla="*/ 37 w 125"/>
                <a:gd name="T49" fmla="*/ 63 h 144"/>
                <a:gd name="T50" fmla="*/ 39 w 125"/>
                <a:gd name="T51" fmla="*/ 63 h 144"/>
                <a:gd name="T52" fmla="*/ 43 w 125"/>
                <a:gd name="T53" fmla="*/ 63 h 144"/>
                <a:gd name="T54" fmla="*/ 34 w 125"/>
                <a:gd name="T55" fmla="*/ 64 h 144"/>
                <a:gd name="T56" fmla="*/ 17 w 125"/>
                <a:gd name="T57" fmla="*/ 63 h 144"/>
                <a:gd name="T58" fmla="*/ 3 w 125"/>
                <a:gd name="T59" fmla="*/ 72 h 144"/>
                <a:gd name="T60" fmla="*/ 18 w 125"/>
                <a:gd name="T61" fmla="*/ 93 h 144"/>
                <a:gd name="T62" fmla="*/ 38 w 125"/>
                <a:gd name="T63" fmla="*/ 102 h 144"/>
                <a:gd name="T64" fmla="*/ 50 w 125"/>
                <a:gd name="T65" fmla="*/ 105 h 144"/>
                <a:gd name="T66" fmla="*/ 60 w 125"/>
                <a:gd name="T67" fmla="*/ 110 h 144"/>
                <a:gd name="T68" fmla="*/ 66 w 125"/>
                <a:gd name="T69" fmla="*/ 115 h 144"/>
                <a:gd name="T70" fmla="*/ 67 w 125"/>
                <a:gd name="T71" fmla="*/ 123 h 144"/>
                <a:gd name="T72" fmla="*/ 54 w 125"/>
                <a:gd name="T73" fmla="*/ 116 h 144"/>
                <a:gd name="T74" fmla="*/ 19 w 125"/>
                <a:gd name="T75" fmla="*/ 105 h 144"/>
                <a:gd name="T76" fmla="*/ 14 w 125"/>
                <a:gd name="T77" fmla="*/ 104 h 144"/>
                <a:gd name="T78" fmla="*/ 0 w 125"/>
                <a:gd name="T79" fmla="*/ 107 h 144"/>
                <a:gd name="T80" fmla="*/ 125 w 125"/>
                <a:gd name="T81" fmla="*/ 4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5" h="144">
                  <a:moveTo>
                    <a:pt x="117" y="48"/>
                  </a:moveTo>
                  <a:cubicBezTo>
                    <a:pt x="115" y="50"/>
                    <a:pt x="112" y="51"/>
                    <a:pt x="110" y="51"/>
                  </a:cubicBezTo>
                  <a:cubicBezTo>
                    <a:pt x="109" y="51"/>
                    <a:pt x="109" y="51"/>
                    <a:pt x="108" y="51"/>
                  </a:cubicBezTo>
                  <a:cubicBezTo>
                    <a:pt x="108" y="50"/>
                    <a:pt x="108" y="50"/>
                    <a:pt x="108" y="50"/>
                  </a:cubicBezTo>
                  <a:cubicBezTo>
                    <a:pt x="108" y="50"/>
                    <a:pt x="109" y="48"/>
                    <a:pt x="109" y="47"/>
                  </a:cubicBezTo>
                  <a:cubicBezTo>
                    <a:pt x="111" y="44"/>
                    <a:pt x="114" y="40"/>
                    <a:pt x="111" y="35"/>
                  </a:cubicBezTo>
                  <a:cubicBezTo>
                    <a:pt x="110" y="34"/>
                    <a:pt x="110" y="33"/>
                    <a:pt x="109" y="31"/>
                  </a:cubicBezTo>
                  <a:cubicBezTo>
                    <a:pt x="106" y="26"/>
                    <a:pt x="103" y="19"/>
                    <a:pt x="96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0" y="20"/>
                    <a:pt x="87" y="23"/>
                    <a:pt x="85" y="26"/>
                  </a:cubicBezTo>
                  <a:cubicBezTo>
                    <a:pt x="83" y="30"/>
                    <a:pt x="83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79" y="30"/>
                    <a:pt x="79" y="30"/>
                    <a:pt x="78" y="30"/>
                  </a:cubicBezTo>
                  <a:cubicBezTo>
                    <a:pt x="79" y="29"/>
                    <a:pt x="80" y="28"/>
                    <a:pt x="81" y="27"/>
                  </a:cubicBezTo>
                  <a:cubicBezTo>
                    <a:pt x="82" y="27"/>
                    <a:pt x="82" y="27"/>
                    <a:pt x="83" y="26"/>
                  </a:cubicBezTo>
                  <a:cubicBezTo>
                    <a:pt x="86" y="24"/>
                    <a:pt x="88" y="21"/>
                    <a:pt x="89" y="18"/>
                  </a:cubicBezTo>
                  <a:cubicBezTo>
                    <a:pt x="90" y="17"/>
                    <a:pt x="91" y="16"/>
                    <a:pt x="92" y="14"/>
                  </a:cubicBezTo>
                  <a:cubicBezTo>
                    <a:pt x="94" y="12"/>
                    <a:pt x="94" y="8"/>
                    <a:pt x="92" y="4"/>
                  </a:cubicBezTo>
                  <a:cubicBezTo>
                    <a:pt x="91" y="2"/>
                    <a:pt x="89" y="0"/>
                    <a:pt x="87" y="0"/>
                  </a:cubicBezTo>
                  <a:cubicBezTo>
                    <a:pt x="86" y="0"/>
                    <a:pt x="85" y="0"/>
                    <a:pt x="85" y="0"/>
                  </a:cubicBezTo>
                  <a:cubicBezTo>
                    <a:pt x="83" y="0"/>
                    <a:pt x="81" y="0"/>
                    <a:pt x="79" y="0"/>
                  </a:cubicBezTo>
                  <a:cubicBezTo>
                    <a:pt x="77" y="1"/>
                    <a:pt x="76" y="1"/>
                    <a:pt x="75" y="1"/>
                  </a:cubicBezTo>
                  <a:cubicBezTo>
                    <a:pt x="71" y="1"/>
                    <a:pt x="67" y="2"/>
                    <a:pt x="6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60" y="2"/>
                    <a:pt x="59" y="2"/>
                  </a:cubicBezTo>
                  <a:cubicBezTo>
                    <a:pt x="57" y="3"/>
                    <a:pt x="56" y="3"/>
                    <a:pt x="54" y="3"/>
                  </a:cubicBezTo>
                  <a:cubicBezTo>
                    <a:pt x="49" y="4"/>
                    <a:pt x="44" y="6"/>
                    <a:pt x="40" y="8"/>
                  </a:cubicBezTo>
                  <a:cubicBezTo>
                    <a:pt x="39" y="8"/>
                    <a:pt x="37" y="9"/>
                    <a:pt x="36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2" y="11"/>
                    <a:pt x="26" y="13"/>
                    <a:pt x="26" y="18"/>
                  </a:cubicBezTo>
                  <a:cubicBezTo>
                    <a:pt x="26" y="20"/>
                    <a:pt x="26" y="21"/>
                    <a:pt x="27" y="22"/>
                  </a:cubicBezTo>
                  <a:cubicBezTo>
                    <a:pt x="27" y="22"/>
                    <a:pt x="27" y="22"/>
                    <a:pt x="27" y="23"/>
                  </a:cubicBezTo>
                  <a:cubicBezTo>
                    <a:pt x="26" y="24"/>
                    <a:pt x="26" y="24"/>
                    <a:pt x="24" y="24"/>
                  </a:cubicBezTo>
                  <a:cubicBezTo>
                    <a:pt x="19" y="25"/>
                    <a:pt x="17" y="27"/>
                    <a:pt x="14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" y="31"/>
                    <a:pt x="9" y="34"/>
                    <a:pt x="8" y="38"/>
                  </a:cubicBezTo>
                  <a:cubicBezTo>
                    <a:pt x="7" y="45"/>
                    <a:pt x="14" y="46"/>
                    <a:pt x="17" y="47"/>
                  </a:cubicBezTo>
                  <a:cubicBezTo>
                    <a:pt x="18" y="47"/>
                    <a:pt x="18" y="47"/>
                    <a:pt x="19" y="47"/>
                  </a:cubicBezTo>
                  <a:cubicBezTo>
                    <a:pt x="20" y="47"/>
                    <a:pt x="21" y="48"/>
                    <a:pt x="21" y="48"/>
                  </a:cubicBezTo>
                  <a:cubicBezTo>
                    <a:pt x="21" y="48"/>
                    <a:pt x="21" y="48"/>
                    <a:pt x="21" y="48"/>
                  </a:cubicBezTo>
                  <a:cubicBezTo>
                    <a:pt x="20" y="48"/>
                    <a:pt x="19" y="48"/>
                    <a:pt x="18" y="48"/>
                  </a:cubicBezTo>
                  <a:cubicBezTo>
                    <a:pt x="17" y="48"/>
                    <a:pt x="13" y="48"/>
                    <a:pt x="12" y="52"/>
                  </a:cubicBezTo>
                  <a:cubicBezTo>
                    <a:pt x="11" y="53"/>
                    <a:pt x="11" y="55"/>
                    <a:pt x="12" y="57"/>
                  </a:cubicBezTo>
                  <a:cubicBezTo>
                    <a:pt x="13" y="59"/>
                    <a:pt x="15" y="61"/>
                    <a:pt x="17" y="61"/>
                  </a:cubicBezTo>
                  <a:cubicBezTo>
                    <a:pt x="18" y="61"/>
                    <a:pt x="19" y="62"/>
                    <a:pt x="21" y="62"/>
                  </a:cubicBezTo>
                  <a:cubicBezTo>
                    <a:pt x="22" y="62"/>
                    <a:pt x="23" y="61"/>
                    <a:pt x="24" y="61"/>
                  </a:cubicBezTo>
                  <a:cubicBezTo>
                    <a:pt x="26" y="61"/>
                    <a:pt x="27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9" y="61"/>
                    <a:pt x="30" y="61"/>
                    <a:pt x="31" y="62"/>
                  </a:cubicBezTo>
                  <a:cubicBezTo>
                    <a:pt x="33" y="62"/>
                    <a:pt x="35" y="63"/>
                    <a:pt x="37" y="63"/>
                  </a:cubicBezTo>
                  <a:cubicBezTo>
                    <a:pt x="37" y="63"/>
                    <a:pt x="37" y="63"/>
                    <a:pt x="37" y="63"/>
                  </a:cubicBezTo>
                  <a:cubicBezTo>
                    <a:pt x="38" y="63"/>
                    <a:pt x="38" y="63"/>
                    <a:pt x="39" y="63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1" y="63"/>
                    <a:pt x="38" y="64"/>
                    <a:pt x="35" y="64"/>
                  </a:cubicBezTo>
                  <a:cubicBezTo>
                    <a:pt x="34" y="64"/>
                    <a:pt x="34" y="64"/>
                    <a:pt x="34" y="64"/>
                  </a:cubicBezTo>
                  <a:cubicBezTo>
                    <a:pt x="32" y="64"/>
                    <a:pt x="29" y="64"/>
                    <a:pt x="26" y="63"/>
                  </a:cubicBezTo>
                  <a:cubicBezTo>
                    <a:pt x="23" y="63"/>
                    <a:pt x="20" y="63"/>
                    <a:pt x="17" y="63"/>
                  </a:cubicBezTo>
                  <a:cubicBezTo>
                    <a:pt x="15" y="63"/>
                    <a:pt x="13" y="63"/>
                    <a:pt x="11" y="63"/>
                  </a:cubicBezTo>
                  <a:cubicBezTo>
                    <a:pt x="7" y="64"/>
                    <a:pt x="4" y="68"/>
                    <a:pt x="3" y="72"/>
                  </a:cubicBezTo>
                  <a:cubicBezTo>
                    <a:pt x="1" y="77"/>
                    <a:pt x="4" y="81"/>
                    <a:pt x="6" y="84"/>
                  </a:cubicBezTo>
                  <a:cubicBezTo>
                    <a:pt x="10" y="89"/>
                    <a:pt x="12" y="91"/>
                    <a:pt x="18" y="93"/>
                  </a:cubicBezTo>
                  <a:cubicBezTo>
                    <a:pt x="22" y="94"/>
                    <a:pt x="25" y="96"/>
                    <a:pt x="30" y="99"/>
                  </a:cubicBezTo>
                  <a:cubicBezTo>
                    <a:pt x="32" y="101"/>
                    <a:pt x="35" y="101"/>
                    <a:pt x="38" y="102"/>
                  </a:cubicBezTo>
                  <a:cubicBezTo>
                    <a:pt x="40" y="102"/>
                    <a:pt x="41" y="103"/>
                    <a:pt x="43" y="103"/>
                  </a:cubicBezTo>
                  <a:cubicBezTo>
                    <a:pt x="45" y="104"/>
                    <a:pt x="48" y="104"/>
                    <a:pt x="50" y="105"/>
                  </a:cubicBezTo>
                  <a:cubicBezTo>
                    <a:pt x="52" y="105"/>
                    <a:pt x="54" y="105"/>
                    <a:pt x="56" y="106"/>
                  </a:cubicBezTo>
                  <a:cubicBezTo>
                    <a:pt x="57" y="106"/>
                    <a:pt x="59" y="108"/>
                    <a:pt x="60" y="110"/>
                  </a:cubicBezTo>
                  <a:cubicBezTo>
                    <a:pt x="61" y="111"/>
                    <a:pt x="62" y="112"/>
                    <a:pt x="63" y="112"/>
                  </a:cubicBezTo>
                  <a:cubicBezTo>
                    <a:pt x="64" y="113"/>
                    <a:pt x="65" y="114"/>
                    <a:pt x="66" y="115"/>
                  </a:cubicBezTo>
                  <a:cubicBezTo>
                    <a:pt x="69" y="117"/>
                    <a:pt x="71" y="119"/>
                    <a:pt x="71" y="120"/>
                  </a:cubicBezTo>
                  <a:cubicBezTo>
                    <a:pt x="70" y="122"/>
                    <a:pt x="70" y="123"/>
                    <a:pt x="67" y="123"/>
                  </a:cubicBezTo>
                  <a:cubicBezTo>
                    <a:pt x="66" y="123"/>
                    <a:pt x="66" y="123"/>
                    <a:pt x="65" y="123"/>
                  </a:cubicBezTo>
                  <a:cubicBezTo>
                    <a:pt x="61" y="122"/>
                    <a:pt x="57" y="119"/>
                    <a:pt x="54" y="116"/>
                  </a:cubicBezTo>
                  <a:cubicBezTo>
                    <a:pt x="51" y="115"/>
                    <a:pt x="49" y="113"/>
                    <a:pt x="46" y="111"/>
                  </a:cubicBezTo>
                  <a:cubicBezTo>
                    <a:pt x="38" y="107"/>
                    <a:pt x="28" y="106"/>
                    <a:pt x="19" y="105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4"/>
                    <a:pt x="15" y="104"/>
                    <a:pt x="14" y="104"/>
                  </a:cubicBezTo>
                  <a:cubicBezTo>
                    <a:pt x="12" y="104"/>
                    <a:pt x="11" y="104"/>
                    <a:pt x="9" y="105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125" y="42"/>
                    <a:pt x="125" y="42"/>
                    <a:pt x="125" y="42"/>
                  </a:cubicBezTo>
                  <a:lnTo>
                    <a:pt x="117" y="48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305" y="651"/>
              <a:ext cx="157" cy="212"/>
            </a:xfrm>
            <a:custGeom>
              <a:avLst/>
              <a:gdLst>
                <a:gd name="T0" fmla="*/ 57 w 59"/>
                <a:gd name="T1" fmla="*/ 41 h 80"/>
                <a:gd name="T2" fmla="*/ 46 w 59"/>
                <a:gd name="T3" fmla="*/ 34 h 80"/>
                <a:gd name="T4" fmla="*/ 40 w 59"/>
                <a:gd name="T5" fmla="*/ 38 h 80"/>
                <a:gd name="T6" fmla="*/ 40 w 59"/>
                <a:gd name="T7" fmla="*/ 39 h 80"/>
                <a:gd name="T8" fmla="*/ 40 w 59"/>
                <a:gd name="T9" fmla="*/ 38 h 80"/>
                <a:gd name="T10" fmla="*/ 39 w 59"/>
                <a:gd name="T11" fmla="*/ 37 h 80"/>
                <a:gd name="T12" fmla="*/ 39 w 59"/>
                <a:gd name="T13" fmla="*/ 34 h 80"/>
                <a:gd name="T14" fmla="*/ 38 w 59"/>
                <a:gd name="T15" fmla="*/ 32 h 80"/>
                <a:gd name="T16" fmla="*/ 36 w 59"/>
                <a:gd name="T17" fmla="*/ 32 h 80"/>
                <a:gd name="T18" fmla="*/ 35 w 59"/>
                <a:gd name="T19" fmla="*/ 32 h 80"/>
                <a:gd name="T20" fmla="*/ 36 w 59"/>
                <a:gd name="T21" fmla="*/ 31 h 80"/>
                <a:gd name="T22" fmla="*/ 38 w 59"/>
                <a:gd name="T23" fmla="*/ 26 h 80"/>
                <a:gd name="T24" fmla="*/ 36 w 59"/>
                <a:gd name="T25" fmla="*/ 20 h 80"/>
                <a:gd name="T26" fmla="*/ 36 w 59"/>
                <a:gd name="T27" fmla="*/ 19 h 80"/>
                <a:gd name="T28" fmla="*/ 35 w 59"/>
                <a:gd name="T29" fmla="*/ 13 h 80"/>
                <a:gd name="T30" fmla="*/ 37 w 59"/>
                <a:gd name="T31" fmla="*/ 12 h 80"/>
                <a:gd name="T32" fmla="*/ 40 w 59"/>
                <a:gd name="T33" fmla="*/ 8 h 80"/>
                <a:gd name="T34" fmla="*/ 39 w 59"/>
                <a:gd name="T35" fmla="*/ 2 h 80"/>
                <a:gd name="T36" fmla="*/ 34 w 59"/>
                <a:gd name="T37" fmla="*/ 0 h 80"/>
                <a:gd name="T38" fmla="*/ 27 w 59"/>
                <a:gd name="T39" fmla="*/ 2 h 80"/>
                <a:gd name="T40" fmla="*/ 22 w 59"/>
                <a:gd name="T41" fmla="*/ 6 h 80"/>
                <a:gd name="T42" fmla="*/ 18 w 59"/>
                <a:gd name="T43" fmla="*/ 10 h 80"/>
                <a:gd name="T44" fmla="*/ 13 w 59"/>
                <a:gd name="T45" fmla="*/ 17 h 80"/>
                <a:gd name="T46" fmla="*/ 17 w 59"/>
                <a:gd name="T47" fmla="*/ 26 h 80"/>
                <a:gd name="T48" fmla="*/ 18 w 59"/>
                <a:gd name="T49" fmla="*/ 27 h 80"/>
                <a:gd name="T50" fmla="*/ 17 w 59"/>
                <a:gd name="T51" fmla="*/ 28 h 80"/>
                <a:gd name="T52" fmla="*/ 15 w 59"/>
                <a:gd name="T53" fmla="*/ 33 h 80"/>
                <a:gd name="T54" fmla="*/ 18 w 59"/>
                <a:gd name="T55" fmla="*/ 42 h 80"/>
                <a:gd name="T56" fmla="*/ 20 w 59"/>
                <a:gd name="T57" fmla="*/ 46 h 80"/>
                <a:gd name="T58" fmla="*/ 16 w 59"/>
                <a:gd name="T59" fmla="*/ 48 h 80"/>
                <a:gd name="T60" fmla="*/ 12 w 59"/>
                <a:gd name="T61" fmla="*/ 47 h 80"/>
                <a:gd name="T62" fmla="*/ 9 w 59"/>
                <a:gd name="T63" fmla="*/ 46 h 80"/>
                <a:gd name="T64" fmla="*/ 0 w 59"/>
                <a:gd name="T65" fmla="*/ 76 h 80"/>
                <a:gd name="T66" fmla="*/ 5 w 59"/>
                <a:gd name="T67" fmla="*/ 75 h 80"/>
                <a:gd name="T68" fmla="*/ 10 w 59"/>
                <a:gd name="T69" fmla="*/ 74 h 80"/>
                <a:gd name="T70" fmla="*/ 14 w 59"/>
                <a:gd name="T71" fmla="*/ 74 h 80"/>
                <a:gd name="T72" fmla="*/ 15 w 59"/>
                <a:gd name="T73" fmla="*/ 74 h 80"/>
                <a:gd name="T74" fmla="*/ 17 w 59"/>
                <a:gd name="T75" fmla="*/ 75 h 80"/>
                <a:gd name="T76" fmla="*/ 20 w 59"/>
                <a:gd name="T77" fmla="*/ 77 h 80"/>
                <a:gd name="T78" fmla="*/ 26 w 59"/>
                <a:gd name="T79" fmla="*/ 78 h 80"/>
                <a:gd name="T80" fmla="*/ 28 w 59"/>
                <a:gd name="T81" fmla="*/ 78 h 80"/>
                <a:gd name="T82" fmla="*/ 36 w 59"/>
                <a:gd name="T83" fmla="*/ 80 h 80"/>
                <a:gd name="T84" fmla="*/ 36 w 59"/>
                <a:gd name="T85" fmla="*/ 80 h 80"/>
                <a:gd name="T86" fmla="*/ 48 w 59"/>
                <a:gd name="T87" fmla="*/ 74 h 80"/>
                <a:gd name="T88" fmla="*/ 56 w 59"/>
                <a:gd name="T89" fmla="*/ 57 h 80"/>
                <a:gd name="T90" fmla="*/ 57 w 59"/>
                <a:gd name="T91" fmla="*/ 4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9" h="80">
                  <a:moveTo>
                    <a:pt x="57" y="41"/>
                  </a:moveTo>
                  <a:cubicBezTo>
                    <a:pt x="55" y="37"/>
                    <a:pt x="50" y="34"/>
                    <a:pt x="46" y="34"/>
                  </a:cubicBezTo>
                  <a:cubicBezTo>
                    <a:pt x="43" y="34"/>
                    <a:pt x="41" y="36"/>
                    <a:pt x="40" y="38"/>
                  </a:cubicBezTo>
                  <a:cubicBezTo>
                    <a:pt x="40" y="38"/>
                    <a:pt x="40" y="39"/>
                    <a:pt x="40" y="39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39" y="35"/>
                    <a:pt x="39" y="34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2"/>
                  </a:cubicBezTo>
                  <a:cubicBezTo>
                    <a:pt x="35" y="31"/>
                    <a:pt x="35" y="31"/>
                    <a:pt x="36" y="31"/>
                  </a:cubicBezTo>
                  <a:cubicBezTo>
                    <a:pt x="36" y="30"/>
                    <a:pt x="37" y="28"/>
                    <a:pt x="38" y="26"/>
                  </a:cubicBezTo>
                  <a:cubicBezTo>
                    <a:pt x="38" y="24"/>
                    <a:pt x="37" y="22"/>
                    <a:pt x="36" y="20"/>
                  </a:cubicBezTo>
                  <a:cubicBezTo>
                    <a:pt x="36" y="20"/>
                    <a:pt x="36" y="19"/>
                    <a:pt x="36" y="19"/>
                  </a:cubicBezTo>
                  <a:cubicBezTo>
                    <a:pt x="35" y="15"/>
                    <a:pt x="35" y="14"/>
                    <a:pt x="35" y="13"/>
                  </a:cubicBezTo>
                  <a:cubicBezTo>
                    <a:pt x="36" y="13"/>
                    <a:pt x="36" y="12"/>
                    <a:pt x="37" y="12"/>
                  </a:cubicBezTo>
                  <a:cubicBezTo>
                    <a:pt x="38" y="11"/>
                    <a:pt x="39" y="10"/>
                    <a:pt x="40" y="8"/>
                  </a:cubicBezTo>
                  <a:cubicBezTo>
                    <a:pt x="40" y="5"/>
                    <a:pt x="40" y="3"/>
                    <a:pt x="39" y="2"/>
                  </a:cubicBezTo>
                  <a:cubicBezTo>
                    <a:pt x="38" y="0"/>
                    <a:pt x="36" y="0"/>
                    <a:pt x="34" y="0"/>
                  </a:cubicBezTo>
                  <a:cubicBezTo>
                    <a:pt x="32" y="0"/>
                    <a:pt x="29" y="0"/>
                    <a:pt x="27" y="2"/>
                  </a:cubicBezTo>
                  <a:cubicBezTo>
                    <a:pt x="25" y="3"/>
                    <a:pt x="24" y="5"/>
                    <a:pt x="22" y="6"/>
                  </a:cubicBezTo>
                  <a:cubicBezTo>
                    <a:pt x="21" y="7"/>
                    <a:pt x="20" y="9"/>
                    <a:pt x="18" y="10"/>
                  </a:cubicBezTo>
                  <a:cubicBezTo>
                    <a:pt x="15" y="12"/>
                    <a:pt x="14" y="14"/>
                    <a:pt x="13" y="17"/>
                  </a:cubicBezTo>
                  <a:cubicBezTo>
                    <a:pt x="13" y="20"/>
                    <a:pt x="14" y="23"/>
                    <a:pt x="17" y="26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8"/>
                    <a:pt x="17" y="28"/>
                  </a:cubicBezTo>
                  <a:cubicBezTo>
                    <a:pt x="17" y="29"/>
                    <a:pt x="15" y="30"/>
                    <a:pt x="15" y="33"/>
                  </a:cubicBezTo>
                  <a:cubicBezTo>
                    <a:pt x="14" y="37"/>
                    <a:pt x="16" y="40"/>
                    <a:pt x="18" y="42"/>
                  </a:cubicBezTo>
                  <a:cubicBezTo>
                    <a:pt x="19" y="44"/>
                    <a:pt x="20" y="45"/>
                    <a:pt x="20" y="46"/>
                  </a:cubicBezTo>
                  <a:cubicBezTo>
                    <a:pt x="20" y="48"/>
                    <a:pt x="17" y="48"/>
                    <a:pt x="16" y="48"/>
                  </a:cubicBezTo>
                  <a:cubicBezTo>
                    <a:pt x="15" y="48"/>
                    <a:pt x="13" y="48"/>
                    <a:pt x="12" y="47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5"/>
                    <a:pt x="8" y="75"/>
                    <a:pt x="10" y="74"/>
                  </a:cubicBezTo>
                  <a:cubicBezTo>
                    <a:pt x="11" y="74"/>
                    <a:pt x="13" y="74"/>
                    <a:pt x="14" y="74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6" y="74"/>
                    <a:pt x="16" y="74"/>
                    <a:pt x="17" y="75"/>
                  </a:cubicBezTo>
                  <a:cubicBezTo>
                    <a:pt x="18" y="76"/>
                    <a:pt x="19" y="76"/>
                    <a:pt x="20" y="77"/>
                  </a:cubicBezTo>
                  <a:cubicBezTo>
                    <a:pt x="22" y="78"/>
                    <a:pt x="24" y="78"/>
                    <a:pt x="26" y="78"/>
                  </a:cubicBezTo>
                  <a:cubicBezTo>
                    <a:pt x="27" y="78"/>
                    <a:pt x="28" y="78"/>
                    <a:pt x="28" y="78"/>
                  </a:cubicBezTo>
                  <a:cubicBezTo>
                    <a:pt x="31" y="79"/>
                    <a:pt x="34" y="80"/>
                    <a:pt x="36" y="8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40" y="80"/>
                    <a:pt x="44" y="78"/>
                    <a:pt x="48" y="74"/>
                  </a:cubicBezTo>
                  <a:cubicBezTo>
                    <a:pt x="52" y="69"/>
                    <a:pt x="55" y="63"/>
                    <a:pt x="56" y="57"/>
                  </a:cubicBezTo>
                  <a:cubicBezTo>
                    <a:pt x="57" y="52"/>
                    <a:pt x="59" y="47"/>
                    <a:pt x="57" y="4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2100" y="640"/>
              <a:ext cx="83" cy="64"/>
            </a:xfrm>
            <a:custGeom>
              <a:avLst/>
              <a:gdLst>
                <a:gd name="T0" fmla="*/ 26 w 31"/>
                <a:gd name="T1" fmla="*/ 0 h 24"/>
                <a:gd name="T2" fmla="*/ 9 w 31"/>
                <a:gd name="T3" fmla="*/ 6 h 24"/>
                <a:gd name="T4" fmla="*/ 9 w 31"/>
                <a:gd name="T5" fmla="*/ 6 h 24"/>
                <a:gd name="T6" fmla="*/ 1 w 31"/>
                <a:gd name="T7" fmla="*/ 12 h 24"/>
                <a:gd name="T8" fmla="*/ 2 w 31"/>
                <a:gd name="T9" fmla="*/ 18 h 24"/>
                <a:gd name="T10" fmla="*/ 7 w 31"/>
                <a:gd name="T11" fmla="*/ 24 h 24"/>
                <a:gd name="T12" fmla="*/ 9 w 31"/>
                <a:gd name="T13" fmla="*/ 24 h 24"/>
                <a:gd name="T14" fmla="*/ 9 w 31"/>
                <a:gd name="T15" fmla="*/ 24 h 24"/>
                <a:gd name="T16" fmla="*/ 17 w 31"/>
                <a:gd name="T17" fmla="*/ 20 h 24"/>
                <a:gd name="T18" fmla="*/ 18 w 31"/>
                <a:gd name="T19" fmla="*/ 19 h 24"/>
                <a:gd name="T20" fmla="*/ 29 w 31"/>
                <a:gd name="T21" fmla="*/ 4 h 24"/>
                <a:gd name="T22" fmla="*/ 31 w 31"/>
                <a:gd name="T23" fmla="*/ 0 h 24"/>
                <a:gd name="T24" fmla="*/ 26 w 31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4">
                  <a:moveTo>
                    <a:pt x="26" y="0"/>
                  </a:moveTo>
                  <a:cubicBezTo>
                    <a:pt x="20" y="1"/>
                    <a:pt x="13" y="4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6" y="7"/>
                    <a:pt x="3" y="9"/>
                    <a:pt x="1" y="12"/>
                  </a:cubicBezTo>
                  <a:cubicBezTo>
                    <a:pt x="0" y="13"/>
                    <a:pt x="0" y="16"/>
                    <a:pt x="2" y="18"/>
                  </a:cubicBezTo>
                  <a:cubicBezTo>
                    <a:pt x="3" y="20"/>
                    <a:pt x="5" y="23"/>
                    <a:pt x="7" y="24"/>
                  </a:cubicBezTo>
                  <a:cubicBezTo>
                    <a:pt x="8" y="24"/>
                    <a:pt x="8" y="24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2" y="24"/>
                    <a:pt x="15" y="21"/>
                    <a:pt x="17" y="20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4" y="14"/>
                    <a:pt x="28" y="9"/>
                    <a:pt x="29" y="4"/>
                  </a:cubicBezTo>
                  <a:cubicBezTo>
                    <a:pt x="31" y="0"/>
                    <a:pt x="31" y="0"/>
                    <a:pt x="31" y="0"/>
                  </a:cubicBezTo>
                  <a:lnTo>
                    <a:pt x="26" y="0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690" y="603"/>
              <a:ext cx="93" cy="59"/>
            </a:xfrm>
            <a:custGeom>
              <a:avLst/>
              <a:gdLst>
                <a:gd name="T0" fmla="*/ 33 w 35"/>
                <a:gd name="T1" fmla="*/ 7 h 22"/>
                <a:gd name="T2" fmla="*/ 26 w 35"/>
                <a:gd name="T3" fmla="*/ 3 h 22"/>
                <a:gd name="T4" fmla="*/ 25 w 35"/>
                <a:gd name="T5" fmla="*/ 3 h 22"/>
                <a:gd name="T6" fmla="*/ 21 w 35"/>
                <a:gd name="T7" fmla="*/ 2 h 22"/>
                <a:gd name="T8" fmla="*/ 14 w 35"/>
                <a:gd name="T9" fmla="*/ 0 h 22"/>
                <a:gd name="T10" fmla="*/ 10 w 35"/>
                <a:gd name="T11" fmla="*/ 1 h 22"/>
                <a:gd name="T12" fmla="*/ 2 w 35"/>
                <a:gd name="T13" fmla="*/ 14 h 22"/>
                <a:gd name="T14" fmla="*/ 14 w 35"/>
                <a:gd name="T15" fmla="*/ 19 h 22"/>
                <a:gd name="T16" fmla="*/ 17 w 35"/>
                <a:gd name="T17" fmla="*/ 20 h 22"/>
                <a:gd name="T18" fmla="*/ 20 w 35"/>
                <a:gd name="T19" fmla="*/ 21 h 22"/>
                <a:gd name="T20" fmla="*/ 25 w 35"/>
                <a:gd name="T21" fmla="*/ 22 h 22"/>
                <a:gd name="T22" fmla="*/ 32 w 35"/>
                <a:gd name="T23" fmla="*/ 17 h 22"/>
                <a:gd name="T24" fmla="*/ 32 w 35"/>
                <a:gd name="T25" fmla="*/ 16 h 22"/>
                <a:gd name="T26" fmla="*/ 33 w 35"/>
                <a:gd name="T27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" h="22">
                  <a:moveTo>
                    <a:pt x="33" y="7"/>
                  </a:moveTo>
                  <a:cubicBezTo>
                    <a:pt x="32" y="4"/>
                    <a:pt x="28" y="3"/>
                    <a:pt x="26" y="3"/>
                  </a:cubicBezTo>
                  <a:cubicBezTo>
                    <a:pt x="26" y="3"/>
                    <a:pt x="25" y="3"/>
                    <a:pt x="25" y="3"/>
                  </a:cubicBezTo>
                  <a:cubicBezTo>
                    <a:pt x="24" y="3"/>
                    <a:pt x="22" y="2"/>
                    <a:pt x="21" y="2"/>
                  </a:cubicBezTo>
                  <a:cubicBezTo>
                    <a:pt x="19" y="1"/>
                    <a:pt x="17" y="0"/>
                    <a:pt x="14" y="0"/>
                  </a:cubicBezTo>
                  <a:cubicBezTo>
                    <a:pt x="13" y="0"/>
                    <a:pt x="11" y="1"/>
                    <a:pt x="10" y="1"/>
                  </a:cubicBezTo>
                  <a:cubicBezTo>
                    <a:pt x="6" y="3"/>
                    <a:pt x="0" y="8"/>
                    <a:pt x="2" y="14"/>
                  </a:cubicBezTo>
                  <a:cubicBezTo>
                    <a:pt x="3" y="19"/>
                    <a:pt x="10" y="19"/>
                    <a:pt x="14" y="19"/>
                  </a:cubicBezTo>
                  <a:cubicBezTo>
                    <a:pt x="15" y="20"/>
                    <a:pt x="17" y="20"/>
                    <a:pt x="17" y="20"/>
                  </a:cubicBezTo>
                  <a:cubicBezTo>
                    <a:pt x="18" y="20"/>
                    <a:pt x="19" y="20"/>
                    <a:pt x="20" y="21"/>
                  </a:cubicBezTo>
                  <a:cubicBezTo>
                    <a:pt x="22" y="21"/>
                    <a:pt x="24" y="22"/>
                    <a:pt x="25" y="22"/>
                  </a:cubicBezTo>
                  <a:cubicBezTo>
                    <a:pt x="28" y="22"/>
                    <a:pt x="30" y="20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3" y="13"/>
                    <a:pt x="35" y="10"/>
                    <a:pt x="33" y="7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3099" y="1015"/>
              <a:ext cx="173" cy="114"/>
            </a:xfrm>
            <a:custGeom>
              <a:avLst/>
              <a:gdLst>
                <a:gd name="T0" fmla="*/ 25 w 65"/>
                <a:gd name="T1" fmla="*/ 43 h 43"/>
                <a:gd name="T2" fmla="*/ 22 w 65"/>
                <a:gd name="T3" fmla="*/ 43 h 43"/>
                <a:gd name="T4" fmla="*/ 15 w 65"/>
                <a:gd name="T5" fmla="*/ 36 h 43"/>
                <a:gd name="T6" fmla="*/ 14 w 65"/>
                <a:gd name="T7" fmla="*/ 30 h 43"/>
                <a:gd name="T8" fmla="*/ 13 w 65"/>
                <a:gd name="T9" fmla="*/ 27 h 43"/>
                <a:gd name="T10" fmla="*/ 10 w 65"/>
                <a:gd name="T11" fmla="*/ 26 h 43"/>
                <a:gd name="T12" fmla="*/ 2 w 65"/>
                <a:gd name="T13" fmla="*/ 17 h 43"/>
                <a:gd name="T14" fmla="*/ 3 w 65"/>
                <a:gd name="T15" fmla="*/ 2 h 43"/>
                <a:gd name="T16" fmla="*/ 8 w 65"/>
                <a:gd name="T17" fmla="*/ 0 h 43"/>
                <a:gd name="T18" fmla="*/ 16 w 65"/>
                <a:gd name="T19" fmla="*/ 2 h 43"/>
                <a:gd name="T20" fmla="*/ 20 w 65"/>
                <a:gd name="T21" fmla="*/ 3 h 43"/>
                <a:gd name="T22" fmla="*/ 21 w 65"/>
                <a:gd name="T23" fmla="*/ 3 h 43"/>
                <a:gd name="T24" fmla="*/ 27 w 65"/>
                <a:gd name="T25" fmla="*/ 2 h 43"/>
                <a:gd name="T26" fmla="*/ 36 w 65"/>
                <a:gd name="T27" fmla="*/ 0 h 43"/>
                <a:gd name="T28" fmla="*/ 51 w 65"/>
                <a:gd name="T29" fmla="*/ 10 h 43"/>
                <a:gd name="T30" fmla="*/ 51 w 65"/>
                <a:gd name="T31" fmla="*/ 11 h 43"/>
                <a:gd name="T32" fmla="*/ 56 w 65"/>
                <a:gd name="T33" fmla="*/ 15 h 43"/>
                <a:gd name="T34" fmla="*/ 63 w 65"/>
                <a:gd name="T35" fmla="*/ 24 h 43"/>
                <a:gd name="T36" fmla="*/ 64 w 65"/>
                <a:gd name="T37" fmla="*/ 31 h 43"/>
                <a:gd name="T38" fmla="*/ 54 w 65"/>
                <a:gd name="T39" fmla="*/ 35 h 43"/>
                <a:gd name="T40" fmla="*/ 49 w 65"/>
                <a:gd name="T41" fmla="*/ 35 h 43"/>
                <a:gd name="T42" fmla="*/ 45 w 65"/>
                <a:gd name="T43" fmla="*/ 35 h 43"/>
                <a:gd name="T44" fmla="*/ 39 w 65"/>
                <a:gd name="T45" fmla="*/ 36 h 43"/>
                <a:gd name="T46" fmla="*/ 36 w 65"/>
                <a:gd name="T47" fmla="*/ 38 h 43"/>
                <a:gd name="T48" fmla="*/ 25 w 65"/>
                <a:gd name="T4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5" h="43">
                  <a:moveTo>
                    <a:pt x="25" y="43"/>
                  </a:moveTo>
                  <a:cubicBezTo>
                    <a:pt x="24" y="43"/>
                    <a:pt x="23" y="43"/>
                    <a:pt x="22" y="43"/>
                  </a:cubicBezTo>
                  <a:cubicBezTo>
                    <a:pt x="18" y="42"/>
                    <a:pt x="16" y="39"/>
                    <a:pt x="15" y="36"/>
                  </a:cubicBezTo>
                  <a:cubicBezTo>
                    <a:pt x="14" y="34"/>
                    <a:pt x="14" y="32"/>
                    <a:pt x="14" y="30"/>
                  </a:cubicBezTo>
                  <a:cubicBezTo>
                    <a:pt x="14" y="29"/>
                    <a:pt x="14" y="28"/>
                    <a:pt x="13" y="27"/>
                  </a:cubicBezTo>
                  <a:cubicBezTo>
                    <a:pt x="13" y="26"/>
                    <a:pt x="12" y="26"/>
                    <a:pt x="10" y="26"/>
                  </a:cubicBezTo>
                  <a:cubicBezTo>
                    <a:pt x="4" y="25"/>
                    <a:pt x="3" y="20"/>
                    <a:pt x="2" y="17"/>
                  </a:cubicBezTo>
                  <a:cubicBezTo>
                    <a:pt x="1" y="12"/>
                    <a:pt x="0" y="6"/>
                    <a:pt x="3" y="2"/>
                  </a:cubicBezTo>
                  <a:cubicBezTo>
                    <a:pt x="4" y="1"/>
                    <a:pt x="6" y="0"/>
                    <a:pt x="8" y="0"/>
                  </a:cubicBezTo>
                  <a:cubicBezTo>
                    <a:pt x="11" y="0"/>
                    <a:pt x="14" y="1"/>
                    <a:pt x="16" y="2"/>
                  </a:cubicBezTo>
                  <a:cubicBezTo>
                    <a:pt x="18" y="2"/>
                    <a:pt x="19" y="3"/>
                    <a:pt x="20" y="3"/>
                  </a:cubicBezTo>
                  <a:cubicBezTo>
                    <a:pt x="20" y="3"/>
                    <a:pt x="21" y="3"/>
                    <a:pt x="21" y="3"/>
                  </a:cubicBezTo>
                  <a:cubicBezTo>
                    <a:pt x="23" y="3"/>
                    <a:pt x="25" y="2"/>
                    <a:pt x="27" y="2"/>
                  </a:cubicBezTo>
                  <a:cubicBezTo>
                    <a:pt x="30" y="1"/>
                    <a:pt x="33" y="0"/>
                    <a:pt x="36" y="0"/>
                  </a:cubicBezTo>
                  <a:cubicBezTo>
                    <a:pt x="43" y="1"/>
                    <a:pt x="47" y="5"/>
                    <a:pt x="51" y="1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2"/>
                    <a:pt x="54" y="14"/>
                    <a:pt x="56" y="15"/>
                  </a:cubicBezTo>
                  <a:cubicBezTo>
                    <a:pt x="58" y="18"/>
                    <a:pt x="61" y="21"/>
                    <a:pt x="63" y="24"/>
                  </a:cubicBezTo>
                  <a:cubicBezTo>
                    <a:pt x="65" y="27"/>
                    <a:pt x="65" y="30"/>
                    <a:pt x="64" y="31"/>
                  </a:cubicBezTo>
                  <a:cubicBezTo>
                    <a:pt x="62" y="34"/>
                    <a:pt x="59" y="35"/>
                    <a:pt x="54" y="35"/>
                  </a:cubicBezTo>
                  <a:cubicBezTo>
                    <a:pt x="52" y="35"/>
                    <a:pt x="51" y="35"/>
                    <a:pt x="49" y="35"/>
                  </a:cubicBezTo>
                  <a:cubicBezTo>
                    <a:pt x="48" y="35"/>
                    <a:pt x="46" y="35"/>
                    <a:pt x="45" y="35"/>
                  </a:cubicBezTo>
                  <a:cubicBezTo>
                    <a:pt x="42" y="35"/>
                    <a:pt x="40" y="35"/>
                    <a:pt x="39" y="36"/>
                  </a:cubicBezTo>
                  <a:cubicBezTo>
                    <a:pt x="38" y="37"/>
                    <a:pt x="37" y="37"/>
                    <a:pt x="36" y="38"/>
                  </a:cubicBezTo>
                  <a:cubicBezTo>
                    <a:pt x="33" y="41"/>
                    <a:pt x="29" y="43"/>
                    <a:pt x="25" y="43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2807" y="632"/>
              <a:ext cx="56" cy="61"/>
            </a:xfrm>
            <a:custGeom>
              <a:avLst/>
              <a:gdLst>
                <a:gd name="T0" fmla="*/ 16 w 21"/>
                <a:gd name="T1" fmla="*/ 2 h 23"/>
                <a:gd name="T2" fmla="*/ 10 w 21"/>
                <a:gd name="T3" fmla="*/ 0 h 23"/>
                <a:gd name="T4" fmla="*/ 2 w 21"/>
                <a:gd name="T5" fmla="*/ 4 h 23"/>
                <a:gd name="T6" fmla="*/ 1 w 21"/>
                <a:gd name="T7" fmla="*/ 14 h 23"/>
                <a:gd name="T8" fmla="*/ 12 w 21"/>
                <a:gd name="T9" fmla="*/ 23 h 23"/>
                <a:gd name="T10" fmla="*/ 13 w 21"/>
                <a:gd name="T11" fmla="*/ 23 h 23"/>
                <a:gd name="T12" fmla="*/ 20 w 21"/>
                <a:gd name="T13" fmla="*/ 18 h 23"/>
                <a:gd name="T14" fmla="*/ 16 w 21"/>
                <a:gd name="T1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3">
                  <a:moveTo>
                    <a:pt x="16" y="2"/>
                  </a:moveTo>
                  <a:cubicBezTo>
                    <a:pt x="14" y="1"/>
                    <a:pt x="12" y="0"/>
                    <a:pt x="10" y="0"/>
                  </a:cubicBezTo>
                  <a:cubicBezTo>
                    <a:pt x="7" y="0"/>
                    <a:pt x="4" y="1"/>
                    <a:pt x="2" y="4"/>
                  </a:cubicBezTo>
                  <a:cubicBezTo>
                    <a:pt x="0" y="7"/>
                    <a:pt x="0" y="10"/>
                    <a:pt x="1" y="14"/>
                  </a:cubicBezTo>
                  <a:cubicBezTo>
                    <a:pt x="3" y="17"/>
                    <a:pt x="7" y="23"/>
                    <a:pt x="12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6" y="23"/>
                    <a:pt x="18" y="21"/>
                    <a:pt x="20" y="18"/>
                  </a:cubicBezTo>
                  <a:cubicBezTo>
                    <a:pt x="21" y="12"/>
                    <a:pt x="19" y="5"/>
                    <a:pt x="16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672" y="683"/>
              <a:ext cx="475" cy="295"/>
            </a:xfrm>
            <a:custGeom>
              <a:avLst/>
              <a:gdLst>
                <a:gd name="T0" fmla="*/ 173 w 179"/>
                <a:gd name="T1" fmla="*/ 74 h 111"/>
                <a:gd name="T2" fmla="*/ 171 w 179"/>
                <a:gd name="T3" fmla="*/ 67 h 111"/>
                <a:gd name="T4" fmla="*/ 163 w 179"/>
                <a:gd name="T5" fmla="*/ 54 h 111"/>
                <a:gd name="T6" fmla="*/ 150 w 179"/>
                <a:gd name="T7" fmla="*/ 50 h 111"/>
                <a:gd name="T8" fmla="*/ 134 w 179"/>
                <a:gd name="T9" fmla="*/ 50 h 111"/>
                <a:gd name="T10" fmla="*/ 130 w 179"/>
                <a:gd name="T11" fmla="*/ 51 h 111"/>
                <a:gd name="T12" fmla="*/ 124 w 179"/>
                <a:gd name="T13" fmla="*/ 50 h 111"/>
                <a:gd name="T14" fmla="*/ 104 w 179"/>
                <a:gd name="T15" fmla="*/ 64 h 111"/>
                <a:gd name="T16" fmla="*/ 99 w 179"/>
                <a:gd name="T17" fmla="*/ 67 h 111"/>
                <a:gd name="T18" fmla="*/ 94 w 179"/>
                <a:gd name="T19" fmla="*/ 63 h 111"/>
                <a:gd name="T20" fmla="*/ 87 w 179"/>
                <a:gd name="T21" fmla="*/ 65 h 111"/>
                <a:gd name="T22" fmla="*/ 83 w 179"/>
                <a:gd name="T23" fmla="*/ 64 h 111"/>
                <a:gd name="T24" fmla="*/ 77 w 179"/>
                <a:gd name="T25" fmla="*/ 62 h 111"/>
                <a:gd name="T26" fmla="*/ 75 w 179"/>
                <a:gd name="T27" fmla="*/ 56 h 111"/>
                <a:gd name="T28" fmla="*/ 65 w 179"/>
                <a:gd name="T29" fmla="*/ 31 h 111"/>
                <a:gd name="T30" fmla="*/ 62 w 179"/>
                <a:gd name="T31" fmla="*/ 31 h 111"/>
                <a:gd name="T32" fmla="*/ 60 w 179"/>
                <a:gd name="T33" fmla="*/ 27 h 111"/>
                <a:gd name="T34" fmla="*/ 51 w 179"/>
                <a:gd name="T35" fmla="*/ 17 h 111"/>
                <a:gd name="T36" fmla="*/ 44 w 179"/>
                <a:gd name="T37" fmla="*/ 20 h 111"/>
                <a:gd name="T38" fmla="*/ 41 w 179"/>
                <a:gd name="T39" fmla="*/ 22 h 111"/>
                <a:gd name="T40" fmla="*/ 38 w 179"/>
                <a:gd name="T41" fmla="*/ 21 h 111"/>
                <a:gd name="T42" fmla="*/ 38 w 179"/>
                <a:gd name="T43" fmla="*/ 17 h 111"/>
                <a:gd name="T44" fmla="*/ 27 w 179"/>
                <a:gd name="T45" fmla="*/ 9 h 111"/>
                <a:gd name="T46" fmla="*/ 22 w 179"/>
                <a:gd name="T47" fmla="*/ 5 h 111"/>
                <a:gd name="T48" fmla="*/ 13 w 179"/>
                <a:gd name="T49" fmla="*/ 0 h 111"/>
                <a:gd name="T50" fmla="*/ 3 w 179"/>
                <a:gd name="T51" fmla="*/ 16 h 111"/>
                <a:gd name="T52" fmla="*/ 7 w 179"/>
                <a:gd name="T53" fmla="*/ 24 h 111"/>
                <a:gd name="T54" fmla="*/ 11 w 179"/>
                <a:gd name="T55" fmla="*/ 33 h 111"/>
                <a:gd name="T56" fmla="*/ 22 w 179"/>
                <a:gd name="T57" fmla="*/ 39 h 111"/>
                <a:gd name="T58" fmla="*/ 32 w 179"/>
                <a:gd name="T59" fmla="*/ 37 h 111"/>
                <a:gd name="T60" fmla="*/ 36 w 179"/>
                <a:gd name="T61" fmla="*/ 43 h 111"/>
                <a:gd name="T62" fmla="*/ 39 w 179"/>
                <a:gd name="T63" fmla="*/ 50 h 111"/>
                <a:gd name="T64" fmla="*/ 41 w 179"/>
                <a:gd name="T65" fmla="*/ 65 h 111"/>
                <a:gd name="T66" fmla="*/ 40 w 179"/>
                <a:gd name="T67" fmla="*/ 76 h 111"/>
                <a:gd name="T68" fmla="*/ 41 w 179"/>
                <a:gd name="T69" fmla="*/ 87 h 111"/>
                <a:gd name="T70" fmla="*/ 49 w 179"/>
                <a:gd name="T71" fmla="*/ 104 h 111"/>
                <a:gd name="T72" fmla="*/ 53 w 179"/>
                <a:gd name="T73" fmla="*/ 103 h 111"/>
                <a:gd name="T74" fmla="*/ 55 w 179"/>
                <a:gd name="T75" fmla="*/ 102 h 111"/>
                <a:gd name="T76" fmla="*/ 57 w 179"/>
                <a:gd name="T77" fmla="*/ 103 h 111"/>
                <a:gd name="T78" fmla="*/ 61 w 179"/>
                <a:gd name="T79" fmla="*/ 105 h 111"/>
                <a:gd name="T80" fmla="*/ 67 w 179"/>
                <a:gd name="T81" fmla="*/ 109 h 111"/>
                <a:gd name="T82" fmla="*/ 76 w 179"/>
                <a:gd name="T83" fmla="*/ 103 h 111"/>
                <a:gd name="T84" fmla="*/ 84 w 179"/>
                <a:gd name="T85" fmla="*/ 111 h 111"/>
                <a:gd name="T86" fmla="*/ 87 w 179"/>
                <a:gd name="T87" fmla="*/ 110 h 111"/>
                <a:gd name="T88" fmla="*/ 103 w 179"/>
                <a:gd name="T89" fmla="*/ 107 h 111"/>
                <a:gd name="T90" fmla="*/ 107 w 179"/>
                <a:gd name="T91" fmla="*/ 107 h 111"/>
                <a:gd name="T92" fmla="*/ 114 w 179"/>
                <a:gd name="T93" fmla="*/ 105 h 111"/>
                <a:gd name="T94" fmla="*/ 119 w 179"/>
                <a:gd name="T95" fmla="*/ 106 h 111"/>
                <a:gd name="T96" fmla="*/ 129 w 179"/>
                <a:gd name="T97" fmla="*/ 106 h 111"/>
                <a:gd name="T98" fmla="*/ 135 w 179"/>
                <a:gd name="T99" fmla="*/ 99 h 111"/>
                <a:gd name="T100" fmla="*/ 139 w 179"/>
                <a:gd name="T101" fmla="*/ 102 h 111"/>
                <a:gd name="T102" fmla="*/ 155 w 179"/>
                <a:gd name="T103" fmla="*/ 104 h 111"/>
                <a:gd name="T104" fmla="*/ 161 w 179"/>
                <a:gd name="T105" fmla="*/ 102 h 111"/>
                <a:gd name="T106" fmla="*/ 168 w 179"/>
                <a:gd name="T107" fmla="*/ 98 h 111"/>
                <a:gd name="T108" fmla="*/ 170 w 179"/>
                <a:gd name="T109" fmla="*/ 90 h 111"/>
                <a:gd name="T110" fmla="*/ 176 w 179"/>
                <a:gd name="T111" fmla="*/ 8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9" h="111">
                  <a:moveTo>
                    <a:pt x="178" y="80"/>
                  </a:moveTo>
                  <a:cubicBezTo>
                    <a:pt x="178" y="78"/>
                    <a:pt x="176" y="75"/>
                    <a:pt x="173" y="74"/>
                  </a:cubicBezTo>
                  <a:cubicBezTo>
                    <a:pt x="172" y="73"/>
                    <a:pt x="171" y="72"/>
                    <a:pt x="171" y="70"/>
                  </a:cubicBezTo>
                  <a:cubicBezTo>
                    <a:pt x="171" y="69"/>
                    <a:pt x="171" y="68"/>
                    <a:pt x="171" y="67"/>
                  </a:cubicBezTo>
                  <a:cubicBezTo>
                    <a:pt x="171" y="66"/>
                    <a:pt x="171" y="65"/>
                    <a:pt x="170" y="64"/>
                  </a:cubicBezTo>
                  <a:cubicBezTo>
                    <a:pt x="170" y="61"/>
                    <a:pt x="169" y="56"/>
                    <a:pt x="163" y="54"/>
                  </a:cubicBezTo>
                  <a:cubicBezTo>
                    <a:pt x="162" y="54"/>
                    <a:pt x="161" y="54"/>
                    <a:pt x="160" y="53"/>
                  </a:cubicBezTo>
                  <a:cubicBezTo>
                    <a:pt x="156" y="52"/>
                    <a:pt x="153" y="52"/>
                    <a:pt x="150" y="50"/>
                  </a:cubicBezTo>
                  <a:cubicBezTo>
                    <a:pt x="147" y="49"/>
                    <a:pt x="145" y="48"/>
                    <a:pt x="143" y="48"/>
                  </a:cubicBezTo>
                  <a:cubicBezTo>
                    <a:pt x="140" y="48"/>
                    <a:pt x="137" y="49"/>
                    <a:pt x="134" y="50"/>
                  </a:cubicBezTo>
                  <a:cubicBezTo>
                    <a:pt x="134" y="51"/>
                    <a:pt x="133" y="51"/>
                    <a:pt x="133" y="51"/>
                  </a:cubicBezTo>
                  <a:cubicBezTo>
                    <a:pt x="132" y="51"/>
                    <a:pt x="131" y="51"/>
                    <a:pt x="130" y="51"/>
                  </a:cubicBezTo>
                  <a:cubicBezTo>
                    <a:pt x="129" y="50"/>
                    <a:pt x="127" y="50"/>
                    <a:pt x="126" y="50"/>
                  </a:cubicBezTo>
                  <a:cubicBezTo>
                    <a:pt x="125" y="50"/>
                    <a:pt x="125" y="50"/>
                    <a:pt x="124" y="50"/>
                  </a:cubicBezTo>
                  <a:cubicBezTo>
                    <a:pt x="118" y="51"/>
                    <a:pt x="112" y="56"/>
                    <a:pt x="107" y="60"/>
                  </a:cubicBezTo>
                  <a:cubicBezTo>
                    <a:pt x="106" y="62"/>
                    <a:pt x="105" y="63"/>
                    <a:pt x="104" y="64"/>
                  </a:cubicBezTo>
                  <a:cubicBezTo>
                    <a:pt x="103" y="64"/>
                    <a:pt x="103" y="64"/>
                    <a:pt x="103" y="64"/>
                  </a:cubicBezTo>
                  <a:cubicBezTo>
                    <a:pt x="102" y="65"/>
                    <a:pt x="100" y="67"/>
                    <a:pt x="99" y="67"/>
                  </a:cubicBezTo>
                  <a:cubicBezTo>
                    <a:pt x="98" y="67"/>
                    <a:pt x="98" y="67"/>
                    <a:pt x="98" y="66"/>
                  </a:cubicBezTo>
                  <a:cubicBezTo>
                    <a:pt x="97" y="65"/>
                    <a:pt x="96" y="63"/>
                    <a:pt x="94" y="63"/>
                  </a:cubicBezTo>
                  <a:cubicBezTo>
                    <a:pt x="93" y="63"/>
                    <a:pt x="93" y="63"/>
                    <a:pt x="92" y="63"/>
                  </a:cubicBezTo>
                  <a:cubicBezTo>
                    <a:pt x="90" y="63"/>
                    <a:pt x="89" y="64"/>
                    <a:pt x="87" y="65"/>
                  </a:cubicBezTo>
                  <a:cubicBezTo>
                    <a:pt x="87" y="65"/>
                    <a:pt x="86" y="65"/>
                    <a:pt x="85" y="65"/>
                  </a:cubicBezTo>
                  <a:cubicBezTo>
                    <a:pt x="85" y="65"/>
                    <a:pt x="84" y="65"/>
                    <a:pt x="83" y="64"/>
                  </a:cubicBezTo>
                  <a:cubicBezTo>
                    <a:pt x="82" y="63"/>
                    <a:pt x="81" y="62"/>
                    <a:pt x="78" y="62"/>
                  </a:cubicBezTo>
                  <a:cubicBezTo>
                    <a:pt x="78" y="62"/>
                    <a:pt x="78" y="62"/>
                    <a:pt x="77" y="62"/>
                  </a:cubicBezTo>
                  <a:cubicBezTo>
                    <a:pt x="76" y="62"/>
                    <a:pt x="75" y="62"/>
                    <a:pt x="74" y="62"/>
                  </a:cubicBezTo>
                  <a:cubicBezTo>
                    <a:pt x="74" y="60"/>
                    <a:pt x="75" y="58"/>
                    <a:pt x="75" y="56"/>
                  </a:cubicBezTo>
                  <a:cubicBezTo>
                    <a:pt x="77" y="49"/>
                    <a:pt x="79" y="42"/>
                    <a:pt x="72" y="34"/>
                  </a:cubicBezTo>
                  <a:cubicBezTo>
                    <a:pt x="70" y="31"/>
                    <a:pt x="67" y="31"/>
                    <a:pt x="65" y="31"/>
                  </a:cubicBezTo>
                  <a:cubicBezTo>
                    <a:pt x="64" y="31"/>
                    <a:pt x="64" y="31"/>
                    <a:pt x="63" y="31"/>
                  </a:cubicBezTo>
                  <a:cubicBezTo>
                    <a:pt x="63" y="31"/>
                    <a:pt x="62" y="31"/>
                    <a:pt x="62" y="31"/>
                  </a:cubicBezTo>
                  <a:cubicBezTo>
                    <a:pt x="61" y="31"/>
                    <a:pt x="61" y="31"/>
                    <a:pt x="60" y="31"/>
                  </a:cubicBezTo>
                  <a:cubicBezTo>
                    <a:pt x="60" y="30"/>
                    <a:pt x="60" y="30"/>
                    <a:pt x="60" y="27"/>
                  </a:cubicBezTo>
                  <a:cubicBezTo>
                    <a:pt x="60" y="26"/>
                    <a:pt x="60" y="24"/>
                    <a:pt x="59" y="23"/>
                  </a:cubicBezTo>
                  <a:cubicBezTo>
                    <a:pt x="58" y="19"/>
                    <a:pt x="55" y="17"/>
                    <a:pt x="51" y="17"/>
                  </a:cubicBezTo>
                  <a:cubicBezTo>
                    <a:pt x="51" y="17"/>
                    <a:pt x="50" y="17"/>
                    <a:pt x="50" y="17"/>
                  </a:cubicBezTo>
                  <a:cubicBezTo>
                    <a:pt x="47" y="18"/>
                    <a:pt x="46" y="19"/>
                    <a:pt x="44" y="20"/>
                  </a:cubicBezTo>
                  <a:cubicBezTo>
                    <a:pt x="44" y="21"/>
                    <a:pt x="43" y="21"/>
                    <a:pt x="43" y="22"/>
                  </a:cubicBezTo>
                  <a:cubicBezTo>
                    <a:pt x="42" y="22"/>
                    <a:pt x="42" y="22"/>
                    <a:pt x="41" y="22"/>
                  </a:cubicBezTo>
                  <a:cubicBezTo>
                    <a:pt x="40" y="22"/>
                    <a:pt x="39" y="22"/>
                    <a:pt x="39" y="22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21"/>
                    <a:pt x="38" y="21"/>
                    <a:pt x="38" y="20"/>
                  </a:cubicBezTo>
                  <a:cubicBezTo>
                    <a:pt x="38" y="19"/>
                    <a:pt x="38" y="18"/>
                    <a:pt x="38" y="17"/>
                  </a:cubicBezTo>
                  <a:cubicBezTo>
                    <a:pt x="37" y="14"/>
                    <a:pt x="35" y="12"/>
                    <a:pt x="31" y="10"/>
                  </a:cubicBezTo>
                  <a:cubicBezTo>
                    <a:pt x="30" y="9"/>
                    <a:pt x="29" y="9"/>
                    <a:pt x="27" y="9"/>
                  </a:cubicBezTo>
                  <a:cubicBezTo>
                    <a:pt x="26" y="8"/>
                    <a:pt x="25" y="8"/>
                    <a:pt x="25" y="8"/>
                  </a:cubicBezTo>
                  <a:cubicBezTo>
                    <a:pt x="23" y="7"/>
                    <a:pt x="23" y="6"/>
                    <a:pt x="22" y="5"/>
                  </a:cubicBezTo>
                  <a:cubicBezTo>
                    <a:pt x="22" y="5"/>
                    <a:pt x="21" y="4"/>
                    <a:pt x="21" y="3"/>
                  </a:cubicBezTo>
                  <a:cubicBezTo>
                    <a:pt x="19" y="1"/>
                    <a:pt x="16" y="0"/>
                    <a:pt x="13" y="0"/>
                  </a:cubicBezTo>
                  <a:cubicBezTo>
                    <a:pt x="9" y="0"/>
                    <a:pt x="4" y="3"/>
                    <a:pt x="2" y="7"/>
                  </a:cubicBezTo>
                  <a:cubicBezTo>
                    <a:pt x="0" y="10"/>
                    <a:pt x="1" y="13"/>
                    <a:pt x="3" y="16"/>
                  </a:cubicBezTo>
                  <a:cubicBezTo>
                    <a:pt x="4" y="18"/>
                    <a:pt x="5" y="20"/>
                    <a:pt x="6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5"/>
                    <a:pt x="8" y="26"/>
                    <a:pt x="8" y="27"/>
                  </a:cubicBezTo>
                  <a:cubicBezTo>
                    <a:pt x="8" y="29"/>
                    <a:pt x="9" y="31"/>
                    <a:pt x="11" y="33"/>
                  </a:cubicBezTo>
                  <a:cubicBezTo>
                    <a:pt x="13" y="35"/>
                    <a:pt x="16" y="39"/>
                    <a:pt x="21" y="39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9"/>
                    <a:pt x="25" y="38"/>
                    <a:pt x="27" y="38"/>
                  </a:cubicBezTo>
                  <a:cubicBezTo>
                    <a:pt x="28" y="37"/>
                    <a:pt x="31" y="37"/>
                    <a:pt x="32" y="37"/>
                  </a:cubicBezTo>
                  <a:cubicBezTo>
                    <a:pt x="33" y="37"/>
                    <a:pt x="34" y="37"/>
                    <a:pt x="35" y="38"/>
                  </a:cubicBezTo>
                  <a:cubicBezTo>
                    <a:pt x="35" y="38"/>
                    <a:pt x="36" y="41"/>
                    <a:pt x="36" y="43"/>
                  </a:cubicBezTo>
                  <a:cubicBezTo>
                    <a:pt x="37" y="44"/>
                    <a:pt x="37" y="46"/>
                    <a:pt x="37" y="47"/>
                  </a:cubicBezTo>
                  <a:cubicBezTo>
                    <a:pt x="38" y="48"/>
                    <a:pt x="38" y="49"/>
                    <a:pt x="39" y="50"/>
                  </a:cubicBezTo>
                  <a:cubicBezTo>
                    <a:pt x="41" y="54"/>
                    <a:pt x="43" y="58"/>
                    <a:pt x="42" y="62"/>
                  </a:cubicBezTo>
                  <a:cubicBezTo>
                    <a:pt x="42" y="63"/>
                    <a:pt x="42" y="64"/>
                    <a:pt x="41" y="65"/>
                  </a:cubicBezTo>
                  <a:cubicBezTo>
                    <a:pt x="41" y="67"/>
                    <a:pt x="40" y="68"/>
                    <a:pt x="40" y="69"/>
                  </a:cubicBezTo>
                  <a:cubicBezTo>
                    <a:pt x="40" y="72"/>
                    <a:pt x="40" y="74"/>
                    <a:pt x="40" y="76"/>
                  </a:cubicBezTo>
                  <a:cubicBezTo>
                    <a:pt x="40" y="77"/>
                    <a:pt x="40" y="78"/>
                    <a:pt x="40" y="78"/>
                  </a:cubicBezTo>
                  <a:cubicBezTo>
                    <a:pt x="40" y="81"/>
                    <a:pt x="41" y="84"/>
                    <a:pt x="41" y="87"/>
                  </a:cubicBezTo>
                  <a:cubicBezTo>
                    <a:pt x="42" y="89"/>
                    <a:pt x="42" y="92"/>
                    <a:pt x="42" y="94"/>
                  </a:cubicBezTo>
                  <a:cubicBezTo>
                    <a:pt x="42" y="97"/>
                    <a:pt x="42" y="103"/>
                    <a:pt x="49" y="104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51" y="104"/>
                    <a:pt x="53" y="103"/>
                    <a:pt x="53" y="103"/>
                  </a:cubicBezTo>
                  <a:cubicBezTo>
                    <a:pt x="54" y="103"/>
                    <a:pt x="54" y="102"/>
                    <a:pt x="54" y="102"/>
                  </a:cubicBezTo>
                  <a:cubicBezTo>
                    <a:pt x="54" y="102"/>
                    <a:pt x="54" y="102"/>
                    <a:pt x="55" y="102"/>
                  </a:cubicBezTo>
                  <a:cubicBezTo>
                    <a:pt x="55" y="102"/>
                    <a:pt x="55" y="102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8" y="103"/>
                    <a:pt x="59" y="104"/>
                    <a:pt x="60" y="104"/>
                  </a:cubicBezTo>
                  <a:cubicBezTo>
                    <a:pt x="60" y="104"/>
                    <a:pt x="60" y="105"/>
                    <a:pt x="61" y="105"/>
                  </a:cubicBezTo>
                  <a:cubicBezTo>
                    <a:pt x="61" y="106"/>
                    <a:pt x="62" y="107"/>
                    <a:pt x="63" y="107"/>
                  </a:cubicBezTo>
                  <a:cubicBezTo>
                    <a:pt x="64" y="108"/>
                    <a:pt x="66" y="109"/>
                    <a:pt x="67" y="109"/>
                  </a:cubicBezTo>
                  <a:cubicBezTo>
                    <a:pt x="70" y="109"/>
                    <a:pt x="73" y="107"/>
                    <a:pt x="75" y="105"/>
                  </a:cubicBezTo>
                  <a:cubicBezTo>
                    <a:pt x="76" y="104"/>
                    <a:pt x="76" y="104"/>
                    <a:pt x="76" y="103"/>
                  </a:cubicBezTo>
                  <a:cubicBezTo>
                    <a:pt x="76" y="104"/>
                    <a:pt x="76" y="105"/>
                    <a:pt x="77" y="106"/>
                  </a:cubicBezTo>
                  <a:cubicBezTo>
                    <a:pt x="77" y="108"/>
                    <a:pt x="79" y="111"/>
                    <a:pt x="84" y="111"/>
                  </a:cubicBezTo>
                  <a:cubicBezTo>
                    <a:pt x="85" y="111"/>
                    <a:pt x="86" y="110"/>
                    <a:pt x="87" y="110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90" y="110"/>
                    <a:pt x="92" y="109"/>
                    <a:pt x="95" y="108"/>
                  </a:cubicBezTo>
                  <a:cubicBezTo>
                    <a:pt x="98" y="108"/>
                    <a:pt x="100" y="107"/>
                    <a:pt x="103" y="107"/>
                  </a:cubicBezTo>
                  <a:cubicBezTo>
                    <a:pt x="103" y="107"/>
                    <a:pt x="103" y="107"/>
                    <a:pt x="104" y="107"/>
                  </a:cubicBezTo>
                  <a:cubicBezTo>
                    <a:pt x="105" y="107"/>
                    <a:pt x="106" y="107"/>
                    <a:pt x="107" y="107"/>
                  </a:cubicBezTo>
                  <a:cubicBezTo>
                    <a:pt x="109" y="107"/>
                    <a:pt x="111" y="107"/>
                    <a:pt x="113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6"/>
                  </a:cubicBezTo>
                  <a:cubicBezTo>
                    <a:pt x="116" y="106"/>
                    <a:pt x="117" y="106"/>
                    <a:pt x="119" y="106"/>
                  </a:cubicBezTo>
                  <a:cubicBezTo>
                    <a:pt x="119" y="107"/>
                    <a:pt x="120" y="107"/>
                    <a:pt x="121" y="107"/>
                  </a:cubicBezTo>
                  <a:cubicBezTo>
                    <a:pt x="124" y="107"/>
                    <a:pt x="127" y="106"/>
                    <a:pt x="129" y="106"/>
                  </a:cubicBezTo>
                  <a:cubicBezTo>
                    <a:pt x="132" y="105"/>
                    <a:pt x="133" y="103"/>
                    <a:pt x="134" y="101"/>
                  </a:cubicBezTo>
                  <a:cubicBezTo>
                    <a:pt x="134" y="100"/>
                    <a:pt x="135" y="100"/>
                    <a:pt x="135" y="99"/>
                  </a:cubicBezTo>
                  <a:cubicBezTo>
                    <a:pt x="135" y="100"/>
                    <a:pt x="136" y="100"/>
                    <a:pt x="136" y="100"/>
                  </a:cubicBezTo>
                  <a:cubicBezTo>
                    <a:pt x="137" y="101"/>
                    <a:pt x="138" y="102"/>
                    <a:pt x="139" y="102"/>
                  </a:cubicBezTo>
                  <a:cubicBezTo>
                    <a:pt x="143" y="104"/>
                    <a:pt x="147" y="105"/>
                    <a:pt x="151" y="105"/>
                  </a:cubicBezTo>
                  <a:cubicBezTo>
                    <a:pt x="152" y="105"/>
                    <a:pt x="154" y="104"/>
                    <a:pt x="155" y="104"/>
                  </a:cubicBezTo>
                  <a:cubicBezTo>
                    <a:pt x="157" y="104"/>
                    <a:pt x="159" y="103"/>
                    <a:pt x="160" y="102"/>
                  </a:cubicBezTo>
                  <a:cubicBezTo>
                    <a:pt x="160" y="102"/>
                    <a:pt x="161" y="102"/>
                    <a:pt x="161" y="102"/>
                  </a:cubicBezTo>
                  <a:cubicBezTo>
                    <a:pt x="161" y="101"/>
                    <a:pt x="162" y="101"/>
                    <a:pt x="163" y="101"/>
                  </a:cubicBezTo>
                  <a:cubicBezTo>
                    <a:pt x="164" y="101"/>
                    <a:pt x="166" y="100"/>
                    <a:pt x="168" y="98"/>
                  </a:cubicBezTo>
                  <a:cubicBezTo>
                    <a:pt x="169" y="96"/>
                    <a:pt x="170" y="94"/>
                    <a:pt x="170" y="93"/>
                  </a:cubicBezTo>
                  <a:cubicBezTo>
                    <a:pt x="170" y="92"/>
                    <a:pt x="170" y="91"/>
                    <a:pt x="170" y="90"/>
                  </a:cubicBezTo>
                  <a:cubicBezTo>
                    <a:pt x="170" y="90"/>
                    <a:pt x="171" y="89"/>
                    <a:pt x="172" y="89"/>
                  </a:cubicBezTo>
                  <a:cubicBezTo>
                    <a:pt x="174" y="88"/>
                    <a:pt x="175" y="87"/>
                    <a:pt x="176" y="86"/>
                  </a:cubicBezTo>
                  <a:cubicBezTo>
                    <a:pt x="178" y="84"/>
                    <a:pt x="179" y="82"/>
                    <a:pt x="178" y="8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2658" y="840"/>
              <a:ext cx="104" cy="116"/>
            </a:xfrm>
            <a:custGeom>
              <a:avLst/>
              <a:gdLst>
                <a:gd name="T0" fmla="*/ 38 w 39"/>
                <a:gd name="T1" fmla="*/ 22 h 44"/>
                <a:gd name="T2" fmla="*/ 37 w 39"/>
                <a:gd name="T3" fmla="*/ 19 h 44"/>
                <a:gd name="T4" fmla="*/ 37 w 39"/>
                <a:gd name="T5" fmla="*/ 18 h 44"/>
                <a:gd name="T6" fmla="*/ 34 w 39"/>
                <a:gd name="T7" fmla="*/ 8 h 44"/>
                <a:gd name="T8" fmla="*/ 27 w 39"/>
                <a:gd name="T9" fmla="*/ 1 h 44"/>
                <a:gd name="T10" fmla="*/ 22 w 39"/>
                <a:gd name="T11" fmla="*/ 0 h 44"/>
                <a:gd name="T12" fmla="*/ 12 w 39"/>
                <a:gd name="T13" fmla="*/ 3 h 44"/>
                <a:gd name="T14" fmla="*/ 8 w 39"/>
                <a:gd name="T15" fmla="*/ 10 h 44"/>
                <a:gd name="T16" fmla="*/ 6 w 39"/>
                <a:gd name="T17" fmla="*/ 14 h 44"/>
                <a:gd name="T18" fmla="*/ 5 w 39"/>
                <a:gd name="T19" fmla="*/ 15 h 44"/>
                <a:gd name="T20" fmla="*/ 2 w 39"/>
                <a:gd name="T21" fmla="*/ 26 h 44"/>
                <a:gd name="T22" fmla="*/ 6 w 39"/>
                <a:gd name="T23" fmla="*/ 31 h 44"/>
                <a:gd name="T24" fmla="*/ 8 w 39"/>
                <a:gd name="T25" fmla="*/ 33 h 44"/>
                <a:gd name="T26" fmla="*/ 14 w 39"/>
                <a:gd name="T27" fmla="*/ 38 h 44"/>
                <a:gd name="T28" fmla="*/ 19 w 39"/>
                <a:gd name="T29" fmla="*/ 41 h 44"/>
                <a:gd name="T30" fmla="*/ 22 w 39"/>
                <a:gd name="T31" fmla="*/ 43 h 44"/>
                <a:gd name="T32" fmla="*/ 27 w 39"/>
                <a:gd name="T33" fmla="*/ 44 h 44"/>
                <a:gd name="T34" fmla="*/ 33 w 39"/>
                <a:gd name="T35" fmla="*/ 43 h 44"/>
                <a:gd name="T36" fmla="*/ 38 w 39"/>
                <a:gd name="T37" fmla="*/ 36 h 44"/>
                <a:gd name="T38" fmla="*/ 38 w 39"/>
                <a:gd name="T39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44">
                  <a:moveTo>
                    <a:pt x="38" y="22"/>
                  </a:moveTo>
                  <a:cubicBezTo>
                    <a:pt x="38" y="21"/>
                    <a:pt x="37" y="20"/>
                    <a:pt x="37" y="19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6" y="15"/>
                    <a:pt x="36" y="11"/>
                    <a:pt x="34" y="8"/>
                  </a:cubicBezTo>
                  <a:cubicBezTo>
                    <a:pt x="33" y="5"/>
                    <a:pt x="30" y="2"/>
                    <a:pt x="27" y="1"/>
                  </a:cubicBezTo>
                  <a:cubicBezTo>
                    <a:pt x="26" y="0"/>
                    <a:pt x="24" y="0"/>
                    <a:pt x="22" y="0"/>
                  </a:cubicBezTo>
                  <a:cubicBezTo>
                    <a:pt x="19" y="0"/>
                    <a:pt x="14" y="1"/>
                    <a:pt x="12" y="3"/>
                  </a:cubicBezTo>
                  <a:cubicBezTo>
                    <a:pt x="10" y="5"/>
                    <a:pt x="9" y="8"/>
                    <a:pt x="8" y="10"/>
                  </a:cubicBezTo>
                  <a:cubicBezTo>
                    <a:pt x="8" y="11"/>
                    <a:pt x="7" y="13"/>
                    <a:pt x="6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3" y="17"/>
                    <a:pt x="0" y="21"/>
                    <a:pt x="2" y="26"/>
                  </a:cubicBezTo>
                  <a:cubicBezTo>
                    <a:pt x="3" y="29"/>
                    <a:pt x="5" y="30"/>
                    <a:pt x="6" y="31"/>
                  </a:cubicBezTo>
                  <a:cubicBezTo>
                    <a:pt x="7" y="32"/>
                    <a:pt x="8" y="32"/>
                    <a:pt x="8" y="33"/>
                  </a:cubicBezTo>
                  <a:cubicBezTo>
                    <a:pt x="10" y="35"/>
                    <a:pt x="12" y="37"/>
                    <a:pt x="14" y="38"/>
                  </a:cubicBezTo>
                  <a:cubicBezTo>
                    <a:pt x="16" y="40"/>
                    <a:pt x="18" y="41"/>
                    <a:pt x="19" y="41"/>
                  </a:cubicBezTo>
                  <a:cubicBezTo>
                    <a:pt x="20" y="42"/>
                    <a:pt x="21" y="42"/>
                    <a:pt x="22" y="43"/>
                  </a:cubicBezTo>
                  <a:cubicBezTo>
                    <a:pt x="24" y="44"/>
                    <a:pt x="26" y="44"/>
                    <a:pt x="27" y="44"/>
                  </a:cubicBezTo>
                  <a:cubicBezTo>
                    <a:pt x="29" y="44"/>
                    <a:pt x="31" y="44"/>
                    <a:pt x="33" y="43"/>
                  </a:cubicBezTo>
                  <a:cubicBezTo>
                    <a:pt x="35" y="41"/>
                    <a:pt x="37" y="39"/>
                    <a:pt x="38" y="36"/>
                  </a:cubicBezTo>
                  <a:cubicBezTo>
                    <a:pt x="39" y="31"/>
                    <a:pt x="38" y="26"/>
                    <a:pt x="38" y="2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2618" y="1456"/>
              <a:ext cx="40" cy="42"/>
            </a:xfrm>
            <a:custGeom>
              <a:avLst/>
              <a:gdLst>
                <a:gd name="T0" fmla="*/ 10 w 15"/>
                <a:gd name="T1" fmla="*/ 1 h 16"/>
                <a:gd name="T2" fmla="*/ 6 w 15"/>
                <a:gd name="T3" fmla="*/ 0 h 16"/>
                <a:gd name="T4" fmla="*/ 1 w 15"/>
                <a:gd name="T5" fmla="*/ 2 h 16"/>
                <a:gd name="T6" fmla="*/ 0 w 15"/>
                <a:gd name="T7" fmla="*/ 7 h 16"/>
                <a:gd name="T8" fmla="*/ 10 w 15"/>
                <a:gd name="T9" fmla="*/ 16 h 16"/>
                <a:gd name="T10" fmla="*/ 10 w 15"/>
                <a:gd name="T11" fmla="*/ 16 h 16"/>
                <a:gd name="T12" fmla="*/ 12 w 15"/>
                <a:gd name="T13" fmla="*/ 16 h 16"/>
                <a:gd name="T14" fmla="*/ 15 w 15"/>
                <a:gd name="T15" fmla="*/ 10 h 16"/>
                <a:gd name="T16" fmla="*/ 10 w 15"/>
                <a:gd name="T1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6">
                  <a:moveTo>
                    <a:pt x="10" y="1"/>
                  </a:moveTo>
                  <a:cubicBezTo>
                    <a:pt x="9" y="1"/>
                    <a:pt x="7" y="0"/>
                    <a:pt x="6" y="0"/>
                  </a:cubicBezTo>
                  <a:cubicBezTo>
                    <a:pt x="4" y="0"/>
                    <a:pt x="3" y="1"/>
                    <a:pt x="1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1" y="11"/>
                    <a:pt x="6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6"/>
                    <a:pt x="12" y="16"/>
                  </a:cubicBezTo>
                  <a:cubicBezTo>
                    <a:pt x="14" y="15"/>
                    <a:pt x="15" y="13"/>
                    <a:pt x="15" y="10"/>
                  </a:cubicBezTo>
                  <a:cubicBezTo>
                    <a:pt x="15" y="7"/>
                    <a:pt x="12" y="3"/>
                    <a:pt x="10" y="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770" y="1435"/>
              <a:ext cx="32" cy="29"/>
            </a:xfrm>
            <a:custGeom>
              <a:avLst/>
              <a:gdLst>
                <a:gd name="T0" fmla="*/ 11 w 12"/>
                <a:gd name="T1" fmla="*/ 4 h 11"/>
                <a:gd name="T2" fmla="*/ 7 w 12"/>
                <a:gd name="T3" fmla="*/ 0 h 11"/>
                <a:gd name="T4" fmla="*/ 1 w 12"/>
                <a:gd name="T5" fmla="*/ 6 h 11"/>
                <a:gd name="T6" fmla="*/ 3 w 12"/>
                <a:gd name="T7" fmla="*/ 10 h 11"/>
                <a:gd name="T8" fmla="*/ 5 w 12"/>
                <a:gd name="T9" fmla="*/ 11 h 11"/>
                <a:gd name="T10" fmla="*/ 5 w 12"/>
                <a:gd name="T11" fmla="*/ 11 h 11"/>
                <a:gd name="T12" fmla="*/ 10 w 12"/>
                <a:gd name="T13" fmla="*/ 8 h 11"/>
                <a:gd name="T14" fmla="*/ 11 w 12"/>
                <a:gd name="T15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11">
                  <a:moveTo>
                    <a:pt x="11" y="4"/>
                  </a:moveTo>
                  <a:cubicBezTo>
                    <a:pt x="11" y="0"/>
                    <a:pt x="8" y="0"/>
                    <a:pt x="7" y="0"/>
                  </a:cubicBezTo>
                  <a:cubicBezTo>
                    <a:pt x="3" y="0"/>
                    <a:pt x="1" y="4"/>
                    <a:pt x="1" y="6"/>
                  </a:cubicBezTo>
                  <a:cubicBezTo>
                    <a:pt x="0" y="8"/>
                    <a:pt x="2" y="10"/>
                    <a:pt x="3" y="10"/>
                  </a:cubicBezTo>
                  <a:cubicBezTo>
                    <a:pt x="4" y="10"/>
                    <a:pt x="4" y="11"/>
                    <a:pt x="5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7" y="11"/>
                    <a:pt x="9" y="10"/>
                    <a:pt x="10" y="8"/>
                  </a:cubicBezTo>
                  <a:cubicBezTo>
                    <a:pt x="11" y="7"/>
                    <a:pt x="12" y="6"/>
                    <a:pt x="11" y="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1899" y="1007"/>
              <a:ext cx="571" cy="507"/>
            </a:xfrm>
            <a:custGeom>
              <a:avLst/>
              <a:gdLst>
                <a:gd name="T0" fmla="*/ 209 w 215"/>
                <a:gd name="T1" fmla="*/ 139 h 191"/>
                <a:gd name="T2" fmla="*/ 205 w 215"/>
                <a:gd name="T3" fmla="*/ 135 h 191"/>
                <a:gd name="T4" fmla="*/ 197 w 215"/>
                <a:gd name="T5" fmla="*/ 125 h 191"/>
                <a:gd name="T6" fmla="*/ 189 w 215"/>
                <a:gd name="T7" fmla="*/ 119 h 191"/>
                <a:gd name="T8" fmla="*/ 181 w 215"/>
                <a:gd name="T9" fmla="*/ 110 h 191"/>
                <a:gd name="T10" fmla="*/ 178 w 215"/>
                <a:gd name="T11" fmla="*/ 104 h 191"/>
                <a:gd name="T12" fmla="*/ 179 w 215"/>
                <a:gd name="T13" fmla="*/ 90 h 191"/>
                <a:gd name="T14" fmla="*/ 181 w 215"/>
                <a:gd name="T15" fmla="*/ 69 h 191"/>
                <a:gd name="T16" fmla="*/ 180 w 215"/>
                <a:gd name="T17" fmla="*/ 57 h 191"/>
                <a:gd name="T18" fmla="*/ 182 w 215"/>
                <a:gd name="T19" fmla="*/ 50 h 191"/>
                <a:gd name="T20" fmla="*/ 184 w 215"/>
                <a:gd name="T21" fmla="*/ 44 h 191"/>
                <a:gd name="T22" fmla="*/ 185 w 215"/>
                <a:gd name="T23" fmla="*/ 35 h 191"/>
                <a:gd name="T24" fmla="*/ 181 w 215"/>
                <a:gd name="T25" fmla="*/ 21 h 191"/>
                <a:gd name="T26" fmla="*/ 177 w 215"/>
                <a:gd name="T27" fmla="*/ 16 h 191"/>
                <a:gd name="T28" fmla="*/ 165 w 215"/>
                <a:gd name="T29" fmla="*/ 3 h 191"/>
                <a:gd name="T30" fmla="*/ 149 w 215"/>
                <a:gd name="T31" fmla="*/ 9 h 191"/>
                <a:gd name="T32" fmla="*/ 148 w 215"/>
                <a:gd name="T33" fmla="*/ 15 h 191"/>
                <a:gd name="T34" fmla="*/ 146 w 215"/>
                <a:gd name="T35" fmla="*/ 30 h 191"/>
                <a:gd name="T36" fmla="*/ 145 w 215"/>
                <a:gd name="T37" fmla="*/ 38 h 191"/>
                <a:gd name="T38" fmla="*/ 146 w 215"/>
                <a:gd name="T39" fmla="*/ 50 h 191"/>
                <a:gd name="T40" fmla="*/ 143 w 215"/>
                <a:gd name="T41" fmla="*/ 62 h 191"/>
                <a:gd name="T42" fmla="*/ 141 w 215"/>
                <a:gd name="T43" fmla="*/ 44 h 191"/>
                <a:gd name="T44" fmla="*/ 138 w 215"/>
                <a:gd name="T45" fmla="*/ 16 h 191"/>
                <a:gd name="T46" fmla="*/ 131 w 215"/>
                <a:gd name="T47" fmla="*/ 10 h 191"/>
                <a:gd name="T48" fmla="*/ 5 w 215"/>
                <a:gd name="T49" fmla="*/ 82 h 191"/>
                <a:gd name="T50" fmla="*/ 2 w 215"/>
                <a:gd name="T51" fmla="*/ 98 h 191"/>
                <a:gd name="T52" fmla="*/ 3 w 215"/>
                <a:gd name="T53" fmla="*/ 104 h 191"/>
                <a:gd name="T54" fmla="*/ 15 w 215"/>
                <a:gd name="T55" fmla="*/ 121 h 191"/>
                <a:gd name="T56" fmla="*/ 30 w 215"/>
                <a:gd name="T57" fmla="*/ 128 h 191"/>
                <a:gd name="T58" fmla="*/ 32 w 215"/>
                <a:gd name="T59" fmla="*/ 127 h 191"/>
                <a:gd name="T60" fmla="*/ 35 w 215"/>
                <a:gd name="T61" fmla="*/ 128 h 191"/>
                <a:gd name="T62" fmla="*/ 34 w 215"/>
                <a:gd name="T63" fmla="*/ 140 h 191"/>
                <a:gd name="T64" fmla="*/ 36 w 215"/>
                <a:gd name="T65" fmla="*/ 163 h 191"/>
                <a:gd name="T66" fmla="*/ 49 w 215"/>
                <a:gd name="T67" fmla="*/ 165 h 191"/>
                <a:gd name="T68" fmla="*/ 59 w 215"/>
                <a:gd name="T69" fmla="*/ 167 h 191"/>
                <a:gd name="T70" fmla="*/ 74 w 215"/>
                <a:gd name="T71" fmla="*/ 170 h 191"/>
                <a:gd name="T72" fmla="*/ 82 w 215"/>
                <a:gd name="T73" fmla="*/ 172 h 191"/>
                <a:gd name="T74" fmla="*/ 101 w 215"/>
                <a:gd name="T75" fmla="*/ 167 h 191"/>
                <a:gd name="T76" fmla="*/ 108 w 215"/>
                <a:gd name="T77" fmla="*/ 168 h 191"/>
                <a:gd name="T78" fmla="*/ 120 w 215"/>
                <a:gd name="T79" fmla="*/ 169 h 191"/>
                <a:gd name="T80" fmla="*/ 131 w 215"/>
                <a:gd name="T81" fmla="*/ 158 h 191"/>
                <a:gd name="T82" fmla="*/ 134 w 215"/>
                <a:gd name="T83" fmla="*/ 153 h 191"/>
                <a:gd name="T84" fmla="*/ 134 w 215"/>
                <a:gd name="T85" fmla="*/ 158 h 191"/>
                <a:gd name="T86" fmla="*/ 133 w 215"/>
                <a:gd name="T87" fmla="*/ 167 h 191"/>
                <a:gd name="T88" fmla="*/ 144 w 215"/>
                <a:gd name="T89" fmla="*/ 169 h 191"/>
                <a:gd name="T90" fmla="*/ 145 w 215"/>
                <a:gd name="T91" fmla="*/ 174 h 191"/>
                <a:gd name="T92" fmla="*/ 157 w 215"/>
                <a:gd name="T93" fmla="*/ 184 h 191"/>
                <a:gd name="T94" fmla="*/ 167 w 215"/>
                <a:gd name="T95" fmla="*/ 188 h 191"/>
                <a:gd name="T96" fmla="*/ 184 w 215"/>
                <a:gd name="T97" fmla="*/ 189 h 191"/>
                <a:gd name="T98" fmla="*/ 195 w 215"/>
                <a:gd name="T99" fmla="*/ 179 h 191"/>
                <a:gd name="T100" fmla="*/ 195 w 215"/>
                <a:gd name="T101" fmla="*/ 173 h 191"/>
                <a:gd name="T102" fmla="*/ 195 w 215"/>
                <a:gd name="T103" fmla="*/ 165 h 191"/>
                <a:gd name="T104" fmla="*/ 191 w 215"/>
                <a:gd name="T105" fmla="*/ 156 h 191"/>
                <a:gd name="T106" fmla="*/ 192 w 215"/>
                <a:gd name="T107" fmla="*/ 155 h 191"/>
                <a:gd name="T108" fmla="*/ 198 w 215"/>
                <a:gd name="T109" fmla="*/ 158 h 191"/>
                <a:gd name="T110" fmla="*/ 202 w 215"/>
                <a:gd name="T111" fmla="*/ 157 h 191"/>
                <a:gd name="T112" fmla="*/ 207 w 215"/>
                <a:gd name="T113" fmla="*/ 161 h 191"/>
                <a:gd name="T114" fmla="*/ 214 w 215"/>
                <a:gd name="T115" fmla="*/ 15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5" h="191">
                  <a:moveTo>
                    <a:pt x="212" y="142"/>
                  </a:moveTo>
                  <a:cubicBezTo>
                    <a:pt x="211" y="141"/>
                    <a:pt x="210" y="140"/>
                    <a:pt x="209" y="139"/>
                  </a:cubicBezTo>
                  <a:cubicBezTo>
                    <a:pt x="209" y="139"/>
                    <a:pt x="208" y="138"/>
                    <a:pt x="207" y="138"/>
                  </a:cubicBezTo>
                  <a:cubicBezTo>
                    <a:pt x="207" y="137"/>
                    <a:pt x="206" y="136"/>
                    <a:pt x="205" y="135"/>
                  </a:cubicBezTo>
                  <a:cubicBezTo>
                    <a:pt x="205" y="134"/>
                    <a:pt x="205" y="134"/>
                    <a:pt x="204" y="133"/>
                  </a:cubicBezTo>
                  <a:cubicBezTo>
                    <a:pt x="202" y="130"/>
                    <a:pt x="199" y="127"/>
                    <a:pt x="197" y="125"/>
                  </a:cubicBezTo>
                  <a:cubicBezTo>
                    <a:pt x="196" y="124"/>
                    <a:pt x="195" y="124"/>
                    <a:pt x="194" y="123"/>
                  </a:cubicBezTo>
                  <a:cubicBezTo>
                    <a:pt x="193" y="121"/>
                    <a:pt x="191" y="120"/>
                    <a:pt x="189" y="119"/>
                  </a:cubicBezTo>
                  <a:cubicBezTo>
                    <a:pt x="187" y="118"/>
                    <a:pt x="185" y="117"/>
                    <a:pt x="184" y="115"/>
                  </a:cubicBezTo>
                  <a:cubicBezTo>
                    <a:pt x="183" y="114"/>
                    <a:pt x="182" y="112"/>
                    <a:pt x="181" y="110"/>
                  </a:cubicBezTo>
                  <a:cubicBezTo>
                    <a:pt x="181" y="109"/>
                    <a:pt x="181" y="109"/>
                    <a:pt x="181" y="108"/>
                  </a:cubicBezTo>
                  <a:cubicBezTo>
                    <a:pt x="180" y="107"/>
                    <a:pt x="179" y="105"/>
                    <a:pt x="178" y="104"/>
                  </a:cubicBezTo>
                  <a:cubicBezTo>
                    <a:pt x="178" y="103"/>
                    <a:pt x="177" y="102"/>
                    <a:pt x="177" y="101"/>
                  </a:cubicBezTo>
                  <a:cubicBezTo>
                    <a:pt x="175" y="98"/>
                    <a:pt x="177" y="95"/>
                    <a:pt x="179" y="90"/>
                  </a:cubicBezTo>
                  <a:cubicBezTo>
                    <a:pt x="182" y="86"/>
                    <a:pt x="184" y="80"/>
                    <a:pt x="183" y="75"/>
                  </a:cubicBezTo>
                  <a:cubicBezTo>
                    <a:pt x="183" y="73"/>
                    <a:pt x="182" y="71"/>
                    <a:pt x="181" y="69"/>
                  </a:cubicBezTo>
                  <a:cubicBezTo>
                    <a:pt x="180" y="66"/>
                    <a:pt x="179" y="64"/>
                    <a:pt x="179" y="61"/>
                  </a:cubicBezTo>
                  <a:cubicBezTo>
                    <a:pt x="179" y="60"/>
                    <a:pt x="179" y="59"/>
                    <a:pt x="180" y="57"/>
                  </a:cubicBezTo>
                  <a:cubicBezTo>
                    <a:pt x="181" y="56"/>
                    <a:pt x="181" y="56"/>
                    <a:pt x="181" y="56"/>
                  </a:cubicBezTo>
                  <a:cubicBezTo>
                    <a:pt x="181" y="54"/>
                    <a:pt x="182" y="52"/>
                    <a:pt x="182" y="50"/>
                  </a:cubicBezTo>
                  <a:cubicBezTo>
                    <a:pt x="182" y="49"/>
                    <a:pt x="182" y="49"/>
                    <a:pt x="182" y="49"/>
                  </a:cubicBezTo>
                  <a:cubicBezTo>
                    <a:pt x="183" y="47"/>
                    <a:pt x="183" y="46"/>
                    <a:pt x="184" y="44"/>
                  </a:cubicBezTo>
                  <a:cubicBezTo>
                    <a:pt x="185" y="42"/>
                    <a:pt x="185" y="39"/>
                    <a:pt x="185" y="35"/>
                  </a:cubicBezTo>
                  <a:cubicBezTo>
                    <a:pt x="185" y="35"/>
                    <a:pt x="185" y="35"/>
                    <a:pt x="185" y="35"/>
                  </a:cubicBezTo>
                  <a:cubicBezTo>
                    <a:pt x="185" y="32"/>
                    <a:pt x="185" y="29"/>
                    <a:pt x="184" y="25"/>
                  </a:cubicBezTo>
                  <a:cubicBezTo>
                    <a:pt x="183" y="23"/>
                    <a:pt x="182" y="22"/>
                    <a:pt x="181" y="21"/>
                  </a:cubicBezTo>
                  <a:cubicBezTo>
                    <a:pt x="180" y="20"/>
                    <a:pt x="180" y="19"/>
                    <a:pt x="179" y="19"/>
                  </a:cubicBezTo>
                  <a:cubicBezTo>
                    <a:pt x="179" y="18"/>
                    <a:pt x="178" y="17"/>
                    <a:pt x="177" y="16"/>
                  </a:cubicBezTo>
                  <a:cubicBezTo>
                    <a:pt x="175" y="12"/>
                    <a:pt x="173" y="7"/>
                    <a:pt x="168" y="5"/>
                  </a:cubicBezTo>
                  <a:cubicBezTo>
                    <a:pt x="167" y="4"/>
                    <a:pt x="166" y="4"/>
                    <a:pt x="165" y="3"/>
                  </a:cubicBezTo>
                  <a:cubicBezTo>
                    <a:pt x="163" y="2"/>
                    <a:pt x="160" y="0"/>
                    <a:pt x="157" y="0"/>
                  </a:cubicBezTo>
                  <a:cubicBezTo>
                    <a:pt x="151" y="0"/>
                    <a:pt x="149" y="6"/>
                    <a:pt x="149" y="9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8" y="12"/>
                    <a:pt x="148" y="14"/>
                    <a:pt x="148" y="15"/>
                  </a:cubicBezTo>
                  <a:cubicBezTo>
                    <a:pt x="147" y="17"/>
                    <a:pt x="147" y="20"/>
                    <a:pt x="146" y="22"/>
                  </a:cubicBezTo>
                  <a:cubicBezTo>
                    <a:pt x="146" y="24"/>
                    <a:pt x="146" y="27"/>
                    <a:pt x="146" y="30"/>
                  </a:cubicBezTo>
                  <a:cubicBezTo>
                    <a:pt x="146" y="31"/>
                    <a:pt x="146" y="33"/>
                    <a:pt x="146" y="34"/>
                  </a:cubicBezTo>
                  <a:cubicBezTo>
                    <a:pt x="146" y="36"/>
                    <a:pt x="145" y="37"/>
                    <a:pt x="145" y="38"/>
                  </a:cubicBezTo>
                  <a:cubicBezTo>
                    <a:pt x="145" y="40"/>
                    <a:pt x="145" y="43"/>
                    <a:pt x="145" y="46"/>
                  </a:cubicBezTo>
                  <a:cubicBezTo>
                    <a:pt x="145" y="47"/>
                    <a:pt x="146" y="49"/>
                    <a:pt x="146" y="50"/>
                  </a:cubicBezTo>
                  <a:cubicBezTo>
                    <a:pt x="146" y="52"/>
                    <a:pt x="147" y="54"/>
                    <a:pt x="147" y="55"/>
                  </a:cubicBezTo>
                  <a:cubicBezTo>
                    <a:pt x="146" y="58"/>
                    <a:pt x="144" y="62"/>
                    <a:pt x="143" y="62"/>
                  </a:cubicBezTo>
                  <a:cubicBezTo>
                    <a:pt x="143" y="62"/>
                    <a:pt x="142" y="62"/>
                    <a:pt x="141" y="59"/>
                  </a:cubicBezTo>
                  <a:cubicBezTo>
                    <a:pt x="140" y="54"/>
                    <a:pt x="140" y="49"/>
                    <a:pt x="141" y="44"/>
                  </a:cubicBezTo>
                  <a:cubicBezTo>
                    <a:pt x="142" y="41"/>
                    <a:pt x="142" y="39"/>
                    <a:pt x="142" y="37"/>
                  </a:cubicBezTo>
                  <a:cubicBezTo>
                    <a:pt x="143" y="29"/>
                    <a:pt x="140" y="22"/>
                    <a:pt x="138" y="16"/>
                  </a:cubicBezTo>
                  <a:cubicBezTo>
                    <a:pt x="136" y="14"/>
                    <a:pt x="135" y="13"/>
                    <a:pt x="134" y="12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0" y="88"/>
                    <a:pt x="1" y="93"/>
                    <a:pt x="2" y="98"/>
                  </a:cubicBezTo>
                  <a:cubicBezTo>
                    <a:pt x="2" y="98"/>
                    <a:pt x="2" y="99"/>
                    <a:pt x="2" y="100"/>
                  </a:cubicBezTo>
                  <a:cubicBezTo>
                    <a:pt x="3" y="101"/>
                    <a:pt x="3" y="102"/>
                    <a:pt x="3" y="104"/>
                  </a:cubicBezTo>
                  <a:cubicBezTo>
                    <a:pt x="3" y="105"/>
                    <a:pt x="3" y="107"/>
                    <a:pt x="4" y="109"/>
                  </a:cubicBezTo>
                  <a:cubicBezTo>
                    <a:pt x="5" y="116"/>
                    <a:pt x="11" y="118"/>
                    <a:pt x="15" y="121"/>
                  </a:cubicBezTo>
                  <a:cubicBezTo>
                    <a:pt x="18" y="122"/>
                    <a:pt x="20" y="123"/>
                    <a:pt x="21" y="124"/>
                  </a:cubicBezTo>
                  <a:cubicBezTo>
                    <a:pt x="24" y="126"/>
                    <a:pt x="26" y="127"/>
                    <a:pt x="30" y="128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8"/>
                    <a:pt x="32" y="127"/>
                    <a:pt x="32" y="127"/>
                  </a:cubicBezTo>
                  <a:cubicBezTo>
                    <a:pt x="33" y="127"/>
                    <a:pt x="33" y="127"/>
                    <a:pt x="34" y="127"/>
                  </a:cubicBezTo>
                  <a:cubicBezTo>
                    <a:pt x="35" y="127"/>
                    <a:pt x="35" y="128"/>
                    <a:pt x="35" y="128"/>
                  </a:cubicBezTo>
                  <a:cubicBezTo>
                    <a:pt x="36" y="130"/>
                    <a:pt x="37" y="134"/>
                    <a:pt x="35" y="137"/>
                  </a:cubicBezTo>
                  <a:cubicBezTo>
                    <a:pt x="35" y="138"/>
                    <a:pt x="34" y="139"/>
                    <a:pt x="34" y="140"/>
                  </a:cubicBezTo>
                  <a:cubicBezTo>
                    <a:pt x="33" y="141"/>
                    <a:pt x="31" y="143"/>
                    <a:pt x="31" y="146"/>
                  </a:cubicBezTo>
                  <a:cubicBezTo>
                    <a:pt x="29" y="152"/>
                    <a:pt x="32" y="159"/>
                    <a:pt x="36" y="163"/>
                  </a:cubicBezTo>
                  <a:cubicBezTo>
                    <a:pt x="39" y="165"/>
                    <a:pt x="43" y="165"/>
                    <a:pt x="46" y="165"/>
                  </a:cubicBezTo>
                  <a:cubicBezTo>
                    <a:pt x="46" y="165"/>
                    <a:pt x="49" y="165"/>
                    <a:pt x="49" y="165"/>
                  </a:cubicBezTo>
                  <a:cubicBezTo>
                    <a:pt x="51" y="165"/>
                    <a:pt x="52" y="166"/>
                    <a:pt x="54" y="166"/>
                  </a:cubicBezTo>
                  <a:cubicBezTo>
                    <a:pt x="55" y="166"/>
                    <a:pt x="57" y="167"/>
                    <a:pt x="59" y="167"/>
                  </a:cubicBezTo>
                  <a:cubicBezTo>
                    <a:pt x="63" y="167"/>
                    <a:pt x="68" y="168"/>
                    <a:pt x="72" y="169"/>
                  </a:cubicBezTo>
                  <a:cubicBezTo>
                    <a:pt x="73" y="169"/>
                    <a:pt x="74" y="170"/>
                    <a:pt x="74" y="170"/>
                  </a:cubicBezTo>
                  <a:cubicBezTo>
                    <a:pt x="76" y="171"/>
                    <a:pt x="78" y="172"/>
                    <a:pt x="81" y="172"/>
                  </a:cubicBezTo>
                  <a:cubicBezTo>
                    <a:pt x="81" y="172"/>
                    <a:pt x="82" y="172"/>
                    <a:pt x="82" y="172"/>
                  </a:cubicBezTo>
                  <a:cubicBezTo>
                    <a:pt x="86" y="172"/>
                    <a:pt x="90" y="171"/>
                    <a:pt x="93" y="170"/>
                  </a:cubicBezTo>
                  <a:cubicBezTo>
                    <a:pt x="96" y="169"/>
                    <a:pt x="98" y="168"/>
                    <a:pt x="101" y="167"/>
                  </a:cubicBezTo>
                  <a:cubicBezTo>
                    <a:pt x="101" y="167"/>
                    <a:pt x="102" y="167"/>
                    <a:pt x="102" y="167"/>
                  </a:cubicBezTo>
                  <a:cubicBezTo>
                    <a:pt x="104" y="167"/>
                    <a:pt x="106" y="168"/>
                    <a:pt x="108" y="168"/>
                  </a:cubicBezTo>
                  <a:cubicBezTo>
                    <a:pt x="110" y="169"/>
                    <a:pt x="113" y="169"/>
                    <a:pt x="115" y="169"/>
                  </a:cubicBezTo>
                  <a:cubicBezTo>
                    <a:pt x="117" y="169"/>
                    <a:pt x="118" y="169"/>
                    <a:pt x="120" y="169"/>
                  </a:cubicBezTo>
                  <a:cubicBezTo>
                    <a:pt x="123" y="168"/>
                    <a:pt x="126" y="165"/>
                    <a:pt x="129" y="161"/>
                  </a:cubicBezTo>
                  <a:cubicBezTo>
                    <a:pt x="130" y="160"/>
                    <a:pt x="131" y="159"/>
                    <a:pt x="131" y="158"/>
                  </a:cubicBezTo>
                  <a:cubicBezTo>
                    <a:pt x="132" y="156"/>
                    <a:pt x="133" y="154"/>
                    <a:pt x="134" y="154"/>
                  </a:cubicBezTo>
                  <a:cubicBezTo>
                    <a:pt x="134" y="153"/>
                    <a:pt x="134" y="153"/>
                    <a:pt x="134" y="153"/>
                  </a:cubicBezTo>
                  <a:cubicBezTo>
                    <a:pt x="134" y="153"/>
                    <a:pt x="135" y="154"/>
                    <a:pt x="135" y="154"/>
                  </a:cubicBezTo>
                  <a:cubicBezTo>
                    <a:pt x="135" y="155"/>
                    <a:pt x="135" y="156"/>
                    <a:pt x="134" y="158"/>
                  </a:cubicBezTo>
                  <a:cubicBezTo>
                    <a:pt x="133" y="159"/>
                    <a:pt x="133" y="160"/>
                    <a:pt x="132" y="162"/>
                  </a:cubicBezTo>
                  <a:cubicBezTo>
                    <a:pt x="132" y="164"/>
                    <a:pt x="132" y="165"/>
                    <a:pt x="133" y="167"/>
                  </a:cubicBezTo>
                  <a:cubicBezTo>
                    <a:pt x="135" y="169"/>
                    <a:pt x="138" y="169"/>
                    <a:pt x="140" y="169"/>
                  </a:cubicBezTo>
                  <a:cubicBezTo>
                    <a:pt x="141" y="169"/>
                    <a:pt x="143" y="169"/>
                    <a:pt x="144" y="169"/>
                  </a:cubicBezTo>
                  <a:cubicBezTo>
                    <a:pt x="144" y="170"/>
                    <a:pt x="145" y="171"/>
                    <a:pt x="145" y="173"/>
                  </a:cubicBezTo>
                  <a:cubicBezTo>
                    <a:pt x="145" y="173"/>
                    <a:pt x="145" y="174"/>
                    <a:pt x="145" y="174"/>
                  </a:cubicBezTo>
                  <a:cubicBezTo>
                    <a:pt x="146" y="177"/>
                    <a:pt x="146" y="180"/>
                    <a:pt x="148" y="182"/>
                  </a:cubicBezTo>
                  <a:cubicBezTo>
                    <a:pt x="151" y="184"/>
                    <a:pt x="154" y="184"/>
                    <a:pt x="157" y="184"/>
                  </a:cubicBezTo>
                  <a:cubicBezTo>
                    <a:pt x="157" y="184"/>
                    <a:pt x="158" y="184"/>
                    <a:pt x="159" y="184"/>
                  </a:cubicBezTo>
                  <a:cubicBezTo>
                    <a:pt x="162" y="185"/>
                    <a:pt x="164" y="186"/>
                    <a:pt x="167" y="188"/>
                  </a:cubicBezTo>
                  <a:cubicBezTo>
                    <a:pt x="171" y="190"/>
                    <a:pt x="174" y="191"/>
                    <a:pt x="177" y="191"/>
                  </a:cubicBezTo>
                  <a:cubicBezTo>
                    <a:pt x="179" y="191"/>
                    <a:pt x="182" y="191"/>
                    <a:pt x="184" y="189"/>
                  </a:cubicBezTo>
                  <a:cubicBezTo>
                    <a:pt x="185" y="189"/>
                    <a:pt x="185" y="189"/>
                    <a:pt x="185" y="189"/>
                  </a:cubicBezTo>
                  <a:cubicBezTo>
                    <a:pt x="189" y="187"/>
                    <a:pt x="194" y="185"/>
                    <a:pt x="195" y="179"/>
                  </a:cubicBezTo>
                  <a:cubicBezTo>
                    <a:pt x="195" y="178"/>
                    <a:pt x="195" y="177"/>
                    <a:pt x="195" y="176"/>
                  </a:cubicBezTo>
                  <a:cubicBezTo>
                    <a:pt x="195" y="175"/>
                    <a:pt x="195" y="174"/>
                    <a:pt x="195" y="173"/>
                  </a:cubicBezTo>
                  <a:cubicBezTo>
                    <a:pt x="195" y="173"/>
                    <a:pt x="195" y="172"/>
                    <a:pt x="195" y="172"/>
                  </a:cubicBezTo>
                  <a:cubicBezTo>
                    <a:pt x="196" y="170"/>
                    <a:pt x="196" y="167"/>
                    <a:pt x="195" y="165"/>
                  </a:cubicBezTo>
                  <a:cubicBezTo>
                    <a:pt x="194" y="163"/>
                    <a:pt x="192" y="162"/>
                    <a:pt x="189" y="161"/>
                  </a:cubicBezTo>
                  <a:cubicBezTo>
                    <a:pt x="190" y="160"/>
                    <a:pt x="191" y="158"/>
                    <a:pt x="191" y="156"/>
                  </a:cubicBezTo>
                  <a:cubicBezTo>
                    <a:pt x="191" y="156"/>
                    <a:pt x="191" y="155"/>
                    <a:pt x="191" y="154"/>
                  </a:cubicBezTo>
                  <a:cubicBezTo>
                    <a:pt x="192" y="154"/>
                    <a:pt x="192" y="155"/>
                    <a:pt x="192" y="155"/>
                  </a:cubicBezTo>
                  <a:cubicBezTo>
                    <a:pt x="193" y="156"/>
                    <a:pt x="194" y="157"/>
                    <a:pt x="196" y="158"/>
                  </a:cubicBezTo>
                  <a:cubicBezTo>
                    <a:pt x="197" y="158"/>
                    <a:pt x="197" y="158"/>
                    <a:pt x="198" y="158"/>
                  </a:cubicBezTo>
                  <a:cubicBezTo>
                    <a:pt x="200" y="158"/>
                    <a:pt x="201" y="158"/>
                    <a:pt x="201" y="157"/>
                  </a:cubicBezTo>
                  <a:cubicBezTo>
                    <a:pt x="201" y="157"/>
                    <a:pt x="202" y="157"/>
                    <a:pt x="202" y="157"/>
                  </a:cubicBezTo>
                  <a:cubicBezTo>
                    <a:pt x="202" y="157"/>
                    <a:pt x="202" y="158"/>
                    <a:pt x="202" y="158"/>
                  </a:cubicBezTo>
                  <a:cubicBezTo>
                    <a:pt x="203" y="159"/>
                    <a:pt x="204" y="161"/>
                    <a:pt x="207" y="161"/>
                  </a:cubicBezTo>
                  <a:cubicBezTo>
                    <a:pt x="207" y="161"/>
                    <a:pt x="208" y="161"/>
                    <a:pt x="208" y="161"/>
                  </a:cubicBezTo>
                  <a:cubicBezTo>
                    <a:pt x="211" y="160"/>
                    <a:pt x="213" y="158"/>
                    <a:pt x="214" y="154"/>
                  </a:cubicBezTo>
                  <a:cubicBezTo>
                    <a:pt x="215" y="150"/>
                    <a:pt x="215" y="145"/>
                    <a:pt x="212" y="14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342" y="975"/>
              <a:ext cx="88" cy="101"/>
            </a:xfrm>
            <a:custGeom>
              <a:avLst/>
              <a:gdLst>
                <a:gd name="T0" fmla="*/ 18 w 33"/>
                <a:gd name="T1" fmla="*/ 1 h 38"/>
                <a:gd name="T2" fmla="*/ 11 w 33"/>
                <a:gd name="T3" fmla="*/ 0 h 38"/>
                <a:gd name="T4" fmla="*/ 5 w 33"/>
                <a:gd name="T5" fmla="*/ 1 h 38"/>
                <a:gd name="T6" fmla="*/ 1 w 33"/>
                <a:gd name="T7" fmla="*/ 12 h 38"/>
                <a:gd name="T8" fmla="*/ 3 w 33"/>
                <a:gd name="T9" fmla="*/ 16 h 38"/>
                <a:gd name="T10" fmla="*/ 4 w 33"/>
                <a:gd name="T11" fmla="*/ 17 h 38"/>
                <a:gd name="T12" fmla="*/ 5 w 33"/>
                <a:gd name="T13" fmla="*/ 18 h 38"/>
                <a:gd name="T14" fmla="*/ 9 w 33"/>
                <a:gd name="T15" fmla="*/ 26 h 38"/>
                <a:gd name="T16" fmla="*/ 18 w 33"/>
                <a:gd name="T17" fmla="*/ 38 h 38"/>
                <a:gd name="T18" fmla="*/ 24 w 33"/>
                <a:gd name="T19" fmla="*/ 35 h 38"/>
                <a:gd name="T20" fmla="*/ 32 w 33"/>
                <a:gd name="T21" fmla="*/ 15 h 38"/>
                <a:gd name="T22" fmla="*/ 18 w 33"/>
                <a:gd name="T23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" h="38">
                  <a:moveTo>
                    <a:pt x="18" y="1"/>
                  </a:moveTo>
                  <a:cubicBezTo>
                    <a:pt x="15" y="1"/>
                    <a:pt x="13" y="0"/>
                    <a:pt x="11" y="0"/>
                  </a:cubicBezTo>
                  <a:cubicBezTo>
                    <a:pt x="9" y="0"/>
                    <a:pt x="7" y="1"/>
                    <a:pt x="5" y="1"/>
                  </a:cubicBezTo>
                  <a:cubicBezTo>
                    <a:pt x="2" y="3"/>
                    <a:pt x="0" y="7"/>
                    <a:pt x="1" y="12"/>
                  </a:cubicBezTo>
                  <a:cubicBezTo>
                    <a:pt x="2" y="13"/>
                    <a:pt x="3" y="15"/>
                    <a:pt x="3" y="16"/>
                  </a:cubicBezTo>
                  <a:cubicBezTo>
                    <a:pt x="3" y="16"/>
                    <a:pt x="4" y="16"/>
                    <a:pt x="4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6" y="21"/>
                    <a:pt x="8" y="23"/>
                    <a:pt x="9" y="26"/>
                  </a:cubicBezTo>
                  <a:cubicBezTo>
                    <a:pt x="10" y="30"/>
                    <a:pt x="12" y="38"/>
                    <a:pt x="18" y="38"/>
                  </a:cubicBezTo>
                  <a:cubicBezTo>
                    <a:pt x="20" y="38"/>
                    <a:pt x="22" y="37"/>
                    <a:pt x="24" y="35"/>
                  </a:cubicBezTo>
                  <a:cubicBezTo>
                    <a:pt x="27" y="31"/>
                    <a:pt x="33" y="22"/>
                    <a:pt x="32" y="15"/>
                  </a:cubicBezTo>
                  <a:cubicBezTo>
                    <a:pt x="31" y="8"/>
                    <a:pt x="24" y="3"/>
                    <a:pt x="18" y="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2313" y="970"/>
              <a:ext cx="21" cy="32"/>
            </a:xfrm>
            <a:custGeom>
              <a:avLst/>
              <a:gdLst>
                <a:gd name="T0" fmla="*/ 5 w 8"/>
                <a:gd name="T1" fmla="*/ 3 h 12"/>
                <a:gd name="T2" fmla="*/ 5 w 8"/>
                <a:gd name="T3" fmla="*/ 3 h 12"/>
                <a:gd name="T4" fmla="*/ 5 w 8"/>
                <a:gd name="T5" fmla="*/ 0 h 12"/>
                <a:gd name="T6" fmla="*/ 0 w 8"/>
                <a:gd name="T7" fmla="*/ 6 h 12"/>
                <a:gd name="T8" fmla="*/ 3 w 8"/>
                <a:gd name="T9" fmla="*/ 6 h 12"/>
                <a:gd name="T10" fmla="*/ 3 w 8"/>
                <a:gd name="T11" fmla="*/ 6 h 12"/>
                <a:gd name="T12" fmla="*/ 0 w 8"/>
                <a:gd name="T13" fmla="*/ 6 h 12"/>
                <a:gd name="T14" fmla="*/ 1 w 8"/>
                <a:gd name="T15" fmla="*/ 10 h 12"/>
                <a:gd name="T16" fmla="*/ 5 w 8"/>
                <a:gd name="T17" fmla="*/ 12 h 12"/>
                <a:gd name="T18" fmla="*/ 5 w 8"/>
                <a:gd name="T19" fmla="*/ 9 h 12"/>
                <a:gd name="T20" fmla="*/ 7 w 8"/>
                <a:gd name="T21" fmla="*/ 8 h 12"/>
                <a:gd name="T22" fmla="*/ 5 w 8"/>
                <a:gd name="T23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12">
                  <a:moveTo>
                    <a:pt x="5" y="3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1" y="10"/>
                  </a:cubicBezTo>
                  <a:cubicBezTo>
                    <a:pt x="2" y="11"/>
                    <a:pt x="3" y="12"/>
                    <a:pt x="5" y="12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6" y="9"/>
                    <a:pt x="6" y="9"/>
                    <a:pt x="7" y="8"/>
                  </a:cubicBezTo>
                  <a:cubicBezTo>
                    <a:pt x="8" y="6"/>
                    <a:pt x="8" y="4"/>
                    <a:pt x="5" y="3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440" y="1491"/>
              <a:ext cx="40" cy="47"/>
            </a:xfrm>
            <a:custGeom>
              <a:avLst/>
              <a:gdLst>
                <a:gd name="T0" fmla="*/ 9 w 15"/>
                <a:gd name="T1" fmla="*/ 0 h 18"/>
                <a:gd name="T2" fmla="*/ 5 w 15"/>
                <a:gd name="T3" fmla="*/ 1 h 18"/>
                <a:gd name="T4" fmla="*/ 0 w 15"/>
                <a:gd name="T5" fmla="*/ 11 h 18"/>
                <a:gd name="T6" fmla="*/ 3 w 15"/>
                <a:gd name="T7" fmla="*/ 17 h 18"/>
                <a:gd name="T8" fmla="*/ 6 w 15"/>
                <a:gd name="T9" fmla="*/ 18 h 18"/>
                <a:gd name="T10" fmla="*/ 12 w 15"/>
                <a:gd name="T11" fmla="*/ 13 h 18"/>
                <a:gd name="T12" fmla="*/ 12 w 15"/>
                <a:gd name="T13" fmla="*/ 12 h 18"/>
                <a:gd name="T14" fmla="*/ 13 w 15"/>
                <a:gd name="T15" fmla="*/ 3 h 18"/>
                <a:gd name="T16" fmla="*/ 9 w 15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9" y="0"/>
                  </a:moveTo>
                  <a:cubicBezTo>
                    <a:pt x="8" y="0"/>
                    <a:pt x="7" y="1"/>
                    <a:pt x="5" y="1"/>
                  </a:cubicBezTo>
                  <a:cubicBezTo>
                    <a:pt x="2" y="3"/>
                    <a:pt x="0" y="8"/>
                    <a:pt x="0" y="11"/>
                  </a:cubicBezTo>
                  <a:cubicBezTo>
                    <a:pt x="0" y="15"/>
                    <a:pt x="2" y="16"/>
                    <a:pt x="3" y="17"/>
                  </a:cubicBezTo>
                  <a:cubicBezTo>
                    <a:pt x="4" y="17"/>
                    <a:pt x="5" y="18"/>
                    <a:pt x="6" y="18"/>
                  </a:cubicBezTo>
                  <a:cubicBezTo>
                    <a:pt x="9" y="18"/>
                    <a:pt x="11" y="14"/>
                    <a:pt x="12" y="13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4" y="9"/>
                    <a:pt x="15" y="6"/>
                    <a:pt x="13" y="3"/>
                  </a:cubicBezTo>
                  <a:cubicBezTo>
                    <a:pt x="12" y="1"/>
                    <a:pt x="11" y="0"/>
                    <a:pt x="9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2462" y="1318"/>
              <a:ext cx="48" cy="45"/>
            </a:xfrm>
            <a:custGeom>
              <a:avLst/>
              <a:gdLst>
                <a:gd name="T0" fmla="*/ 10 w 18"/>
                <a:gd name="T1" fmla="*/ 1 h 17"/>
                <a:gd name="T2" fmla="*/ 7 w 18"/>
                <a:gd name="T3" fmla="*/ 0 h 17"/>
                <a:gd name="T4" fmla="*/ 3 w 18"/>
                <a:gd name="T5" fmla="*/ 2 h 17"/>
                <a:gd name="T6" fmla="*/ 5 w 18"/>
                <a:gd name="T7" fmla="*/ 12 h 17"/>
                <a:gd name="T8" fmla="*/ 5 w 18"/>
                <a:gd name="T9" fmla="*/ 13 h 17"/>
                <a:gd name="T10" fmla="*/ 11 w 18"/>
                <a:gd name="T11" fmla="*/ 17 h 17"/>
                <a:gd name="T12" fmla="*/ 11 w 18"/>
                <a:gd name="T13" fmla="*/ 17 h 17"/>
                <a:gd name="T14" fmla="*/ 16 w 18"/>
                <a:gd name="T15" fmla="*/ 13 h 17"/>
                <a:gd name="T16" fmla="*/ 10 w 18"/>
                <a:gd name="T17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7">
                  <a:moveTo>
                    <a:pt x="10" y="1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0" y="6"/>
                    <a:pt x="3" y="10"/>
                    <a:pt x="5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4"/>
                    <a:pt x="8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2" y="17"/>
                    <a:pt x="15" y="16"/>
                    <a:pt x="16" y="13"/>
                  </a:cubicBezTo>
                  <a:cubicBezTo>
                    <a:pt x="18" y="8"/>
                    <a:pt x="15" y="2"/>
                    <a:pt x="10" y="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276" y="1501"/>
              <a:ext cx="37" cy="40"/>
            </a:xfrm>
            <a:custGeom>
              <a:avLst/>
              <a:gdLst>
                <a:gd name="T0" fmla="*/ 6 w 14"/>
                <a:gd name="T1" fmla="*/ 0 h 15"/>
                <a:gd name="T2" fmla="*/ 0 w 14"/>
                <a:gd name="T3" fmla="*/ 5 h 15"/>
                <a:gd name="T4" fmla="*/ 3 w 14"/>
                <a:gd name="T5" fmla="*/ 11 h 15"/>
                <a:gd name="T6" fmla="*/ 3 w 14"/>
                <a:gd name="T7" fmla="*/ 11 h 15"/>
                <a:gd name="T8" fmla="*/ 8 w 14"/>
                <a:gd name="T9" fmla="*/ 15 h 15"/>
                <a:gd name="T10" fmla="*/ 8 w 14"/>
                <a:gd name="T11" fmla="*/ 15 h 15"/>
                <a:gd name="T12" fmla="*/ 13 w 14"/>
                <a:gd name="T13" fmla="*/ 13 h 15"/>
                <a:gd name="T14" fmla="*/ 13 w 14"/>
                <a:gd name="T15" fmla="*/ 5 h 15"/>
                <a:gd name="T16" fmla="*/ 6 w 14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5">
                  <a:moveTo>
                    <a:pt x="6" y="0"/>
                  </a:moveTo>
                  <a:cubicBezTo>
                    <a:pt x="3" y="0"/>
                    <a:pt x="1" y="2"/>
                    <a:pt x="0" y="5"/>
                  </a:cubicBezTo>
                  <a:cubicBezTo>
                    <a:pt x="0" y="7"/>
                    <a:pt x="0" y="9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5"/>
                    <a:pt x="7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0" y="15"/>
                    <a:pt x="11" y="14"/>
                    <a:pt x="13" y="13"/>
                  </a:cubicBezTo>
                  <a:cubicBezTo>
                    <a:pt x="14" y="10"/>
                    <a:pt x="14" y="7"/>
                    <a:pt x="13" y="5"/>
                  </a:cubicBezTo>
                  <a:cubicBezTo>
                    <a:pt x="12" y="2"/>
                    <a:pt x="9" y="0"/>
                    <a:pt x="6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2379" y="1509"/>
              <a:ext cx="38" cy="35"/>
            </a:xfrm>
            <a:custGeom>
              <a:avLst/>
              <a:gdLst>
                <a:gd name="T0" fmla="*/ 8 w 14"/>
                <a:gd name="T1" fmla="*/ 0 h 13"/>
                <a:gd name="T2" fmla="*/ 1 w 14"/>
                <a:gd name="T3" fmla="*/ 4 h 13"/>
                <a:gd name="T4" fmla="*/ 0 w 14"/>
                <a:gd name="T5" fmla="*/ 9 h 13"/>
                <a:gd name="T6" fmla="*/ 3 w 14"/>
                <a:gd name="T7" fmla="*/ 13 h 13"/>
                <a:gd name="T8" fmla="*/ 6 w 14"/>
                <a:gd name="T9" fmla="*/ 13 h 13"/>
                <a:gd name="T10" fmla="*/ 13 w 14"/>
                <a:gd name="T11" fmla="*/ 10 h 13"/>
                <a:gd name="T12" fmla="*/ 13 w 14"/>
                <a:gd name="T13" fmla="*/ 3 h 13"/>
                <a:gd name="T14" fmla="*/ 8 w 14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3">
                  <a:moveTo>
                    <a:pt x="8" y="0"/>
                  </a:move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0" y="8"/>
                    <a:pt x="0" y="9"/>
                  </a:cubicBezTo>
                  <a:cubicBezTo>
                    <a:pt x="1" y="10"/>
                    <a:pt x="1" y="12"/>
                    <a:pt x="3" y="13"/>
                  </a:cubicBezTo>
                  <a:cubicBezTo>
                    <a:pt x="4" y="13"/>
                    <a:pt x="5" y="13"/>
                    <a:pt x="6" y="13"/>
                  </a:cubicBezTo>
                  <a:cubicBezTo>
                    <a:pt x="8" y="13"/>
                    <a:pt x="11" y="12"/>
                    <a:pt x="13" y="10"/>
                  </a:cubicBezTo>
                  <a:cubicBezTo>
                    <a:pt x="14" y="8"/>
                    <a:pt x="14" y="5"/>
                    <a:pt x="13" y="3"/>
                  </a:cubicBezTo>
                  <a:cubicBezTo>
                    <a:pt x="13" y="1"/>
                    <a:pt x="10" y="0"/>
                    <a:pt x="8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1699" y="988"/>
              <a:ext cx="2293" cy="1454"/>
            </a:xfrm>
            <a:custGeom>
              <a:avLst/>
              <a:gdLst>
                <a:gd name="T0" fmla="*/ 834 w 863"/>
                <a:gd name="T1" fmla="*/ 311 h 547"/>
                <a:gd name="T2" fmla="*/ 792 w 863"/>
                <a:gd name="T3" fmla="*/ 284 h 547"/>
                <a:gd name="T4" fmla="*/ 774 w 863"/>
                <a:gd name="T5" fmla="*/ 241 h 547"/>
                <a:gd name="T6" fmla="*/ 848 w 863"/>
                <a:gd name="T7" fmla="*/ 263 h 547"/>
                <a:gd name="T8" fmla="*/ 847 w 863"/>
                <a:gd name="T9" fmla="*/ 195 h 547"/>
                <a:gd name="T10" fmla="*/ 790 w 863"/>
                <a:gd name="T11" fmla="*/ 178 h 547"/>
                <a:gd name="T12" fmla="*/ 735 w 863"/>
                <a:gd name="T13" fmla="*/ 169 h 547"/>
                <a:gd name="T14" fmla="*/ 725 w 863"/>
                <a:gd name="T15" fmla="*/ 129 h 547"/>
                <a:gd name="T16" fmla="*/ 689 w 863"/>
                <a:gd name="T17" fmla="*/ 93 h 547"/>
                <a:gd name="T18" fmla="*/ 665 w 863"/>
                <a:gd name="T19" fmla="*/ 87 h 547"/>
                <a:gd name="T20" fmla="*/ 614 w 863"/>
                <a:gd name="T21" fmla="*/ 63 h 547"/>
                <a:gd name="T22" fmla="*/ 550 w 863"/>
                <a:gd name="T23" fmla="*/ 63 h 547"/>
                <a:gd name="T24" fmla="*/ 523 w 863"/>
                <a:gd name="T25" fmla="*/ 14 h 547"/>
                <a:gd name="T26" fmla="*/ 480 w 863"/>
                <a:gd name="T27" fmla="*/ 95 h 547"/>
                <a:gd name="T28" fmla="*/ 467 w 863"/>
                <a:gd name="T29" fmla="*/ 13 h 547"/>
                <a:gd name="T30" fmla="*/ 446 w 863"/>
                <a:gd name="T31" fmla="*/ 151 h 547"/>
                <a:gd name="T32" fmla="*/ 494 w 863"/>
                <a:gd name="T33" fmla="*/ 169 h 547"/>
                <a:gd name="T34" fmla="*/ 483 w 863"/>
                <a:gd name="T35" fmla="*/ 244 h 547"/>
                <a:gd name="T36" fmla="*/ 462 w 863"/>
                <a:gd name="T37" fmla="*/ 226 h 547"/>
                <a:gd name="T38" fmla="*/ 428 w 863"/>
                <a:gd name="T39" fmla="*/ 227 h 547"/>
                <a:gd name="T40" fmla="*/ 397 w 863"/>
                <a:gd name="T41" fmla="*/ 176 h 547"/>
                <a:gd name="T42" fmla="*/ 394 w 863"/>
                <a:gd name="T43" fmla="*/ 112 h 547"/>
                <a:gd name="T44" fmla="*/ 424 w 863"/>
                <a:gd name="T45" fmla="*/ 35 h 547"/>
                <a:gd name="T46" fmla="*/ 364 w 863"/>
                <a:gd name="T47" fmla="*/ 58 h 547"/>
                <a:gd name="T48" fmla="*/ 346 w 863"/>
                <a:gd name="T49" fmla="*/ 121 h 547"/>
                <a:gd name="T50" fmla="*/ 368 w 863"/>
                <a:gd name="T51" fmla="*/ 186 h 547"/>
                <a:gd name="T52" fmla="*/ 376 w 863"/>
                <a:gd name="T53" fmla="*/ 219 h 547"/>
                <a:gd name="T54" fmla="*/ 348 w 863"/>
                <a:gd name="T55" fmla="*/ 269 h 547"/>
                <a:gd name="T56" fmla="*/ 338 w 863"/>
                <a:gd name="T57" fmla="*/ 226 h 547"/>
                <a:gd name="T58" fmla="*/ 315 w 863"/>
                <a:gd name="T59" fmla="*/ 242 h 547"/>
                <a:gd name="T60" fmla="*/ 293 w 863"/>
                <a:gd name="T61" fmla="*/ 239 h 547"/>
                <a:gd name="T62" fmla="*/ 246 w 863"/>
                <a:gd name="T63" fmla="*/ 229 h 547"/>
                <a:gd name="T64" fmla="*/ 205 w 863"/>
                <a:gd name="T65" fmla="*/ 179 h 547"/>
                <a:gd name="T66" fmla="*/ 188 w 863"/>
                <a:gd name="T67" fmla="*/ 204 h 547"/>
                <a:gd name="T68" fmla="*/ 162 w 863"/>
                <a:gd name="T69" fmla="*/ 247 h 547"/>
                <a:gd name="T70" fmla="*/ 132 w 863"/>
                <a:gd name="T71" fmla="*/ 198 h 547"/>
                <a:gd name="T72" fmla="*/ 81 w 863"/>
                <a:gd name="T73" fmla="*/ 180 h 547"/>
                <a:gd name="T74" fmla="*/ 71 w 863"/>
                <a:gd name="T75" fmla="*/ 129 h 547"/>
                <a:gd name="T76" fmla="*/ 339 w 863"/>
                <a:gd name="T77" fmla="*/ 547 h 547"/>
                <a:gd name="T78" fmla="*/ 370 w 863"/>
                <a:gd name="T79" fmla="*/ 480 h 547"/>
                <a:gd name="T80" fmla="*/ 403 w 863"/>
                <a:gd name="T81" fmla="*/ 448 h 547"/>
                <a:gd name="T82" fmla="*/ 466 w 863"/>
                <a:gd name="T83" fmla="*/ 385 h 547"/>
                <a:gd name="T84" fmla="*/ 489 w 863"/>
                <a:gd name="T85" fmla="*/ 308 h 547"/>
                <a:gd name="T86" fmla="*/ 526 w 863"/>
                <a:gd name="T87" fmla="*/ 303 h 547"/>
                <a:gd name="T88" fmla="*/ 552 w 863"/>
                <a:gd name="T89" fmla="*/ 244 h 547"/>
                <a:gd name="T90" fmla="*/ 538 w 863"/>
                <a:gd name="T91" fmla="*/ 185 h 547"/>
                <a:gd name="T92" fmla="*/ 531 w 863"/>
                <a:gd name="T93" fmla="*/ 170 h 547"/>
                <a:gd name="T94" fmla="*/ 595 w 863"/>
                <a:gd name="T95" fmla="*/ 161 h 547"/>
                <a:gd name="T96" fmla="*/ 613 w 863"/>
                <a:gd name="T97" fmla="*/ 200 h 547"/>
                <a:gd name="T98" fmla="*/ 671 w 863"/>
                <a:gd name="T99" fmla="*/ 215 h 547"/>
                <a:gd name="T100" fmla="*/ 675 w 863"/>
                <a:gd name="T101" fmla="*/ 310 h 547"/>
                <a:gd name="T102" fmla="*/ 621 w 863"/>
                <a:gd name="T103" fmla="*/ 342 h 547"/>
                <a:gd name="T104" fmla="*/ 685 w 863"/>
                <a:gd name="T105" fmla="*/ 353 h 547"/>
                <a:gd name="T106" fmla="*/ 728 w 863"/>
                <a:gd name="T107" fmla="*/ 369 h 547"/>
                <a:gd name="T108" fmla="*/ 776 w 863"/>
                <a:gd name="T109" fmla="*/ 396 h 547"/>
                <a:gd name="T110" fmla="*/ 837 w 863"/>
                <a:gd name="T111" fmla="*/ 378 h 547"/>
                <a:gd name="T112" fmla="*/ 825 w 863"/>
                <a:gd name="T113" fmla="*/ 361 h 547"/>
                <a:gd name="T114" fmla="*/ 493 w 863"/>
                <a:gd name="T115" fmla="*/ 121 h 547"/>
                <a:gd name="T116" fmla="*/ 457 w 863"/>
                <a:gd name="T117" fmla="*/ 345 h 547"/>
                <a:gd name="T118" fmla="*/ 573 w 863"/>
                <a:gd name="T119" fmla="*/ 14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63" h="547">
                  <a:moveTo>
                    <a:pt x="862" y="359"/>
                  </a:moveTo>
                  <a:cubicBezTo>
                    <a:pt x="863" y="356"/>
                    <a:pt x="863" y="352"/>
                    <a:pt x="862" y="349"/>
                  </a:cubicBezTo>
                  <a:cubicBezTo>
                    <a:pt x="860" y="347"/>
                    <a:pt x="859" y="344"/>
                    <a:pt x="856" y="342"/>
                  </a:cubicBezTo>
                  <a:cubicBezTo>
                    <a:pt x="856" y="342"/>
                    <a:pt x="855" y="342"/>
                    <a:pt x="855" y="341"/>
                  </a:cubicBezTo>
                  <a:cubicBezTo>
                    <a:pt x="855" y="341"/>
                    <a:pt x="854" y="341"/>
                    <a:pt x="854" y="340"/>
                  </a:cubicBezTo>
                  <a:cubicBezTo>
                    <a:pt x="854" y="340"/>
                    <a:pt x="855" y="339"/>
                    <a:pt x="856" y="339"/>
                  </a:cubicBezTo>
                  <a:cubicBezTo>
                    <a:pt x="858" y="335"/>
                    <a:pt x="858" y="330"/>
                    <a:pt x="854" y="326"/>
                  </a:cubicBezTo>
                  <a:cubicBezTo>
                    <a:pt x="853" y="324"/>
                    <a:pt x="851" y="324"/>
                    <a:pt x="849" y="323"/>
                  </a:cubicBezTo>
                  <a:cubicBezTo>
                    <a:pt x="848" y="323"/>
                    <a:pt x="847" y="323"/>
                    <a:pt x="847" y="323"/>
                  </a:cubicBezTo>
                  <a:cubicBezTo>
                    <a:pt x="847" y="322"/>
                    <a:pt x="847" y="322"/>
                    <a:pt x="847" y="321"/>
                  </a:cubicBezTo>
                  <a:cubicBezTo>
                    <a:pt x="847" y="320"/>
                    <a:pt x="847" y="318"/>
                    <a:pt x="846" y="316"/>
                  </a:cubicBezTo>
                  <a:cubicBezTo>
                    <a:pt x="845" y="315"/>
                    <a:pt x="842" y="315"/>
                    <a:pt x="841" y="315"/>
                  </a:cubicBezTo>
                  <a:cubicBezTo>
                    <a:pt x="841" y="315"/>
                    <a:pt x="841" y="315"/>
                    <a:pt x="841" y="315"/>
                  </a:cubicBezTo>
                  <a:cubicBezTo>
                    <a:pt x="840" y="315"/>
                    <a:pt x="839" y="315"/>
                    <a:pt x="839" y="315"/>
                  </a:cubicBezTo>
                  <a:cubicBezTo>
                    <a:pt x="838" y="315"/>
                    <a:pt x="838" y="315"/>
                    <a:pt x="838" y="315"/>
                  </a:cubicBezTo>
                  <a:cubicBezTo>
                    <a:pt x="838" y="315"/>
                    <a:pt x="838" y="315"/>
                    <a:pt x="838" y="315"/>
                  </a:cubicBezTo>
                  <a:cubicBezTo>
                    <a:pt x="837" y="315"/>
                    <a:pt x="837" y="314"/>
                    <a:pt x="837" y="313"/>
                  </a:cubicBezTo>
                  <a:cubicBezTo>
                    <a:pt x="836" y="313"/>
                    <a:pt x="835" y="312"/>
                    <a:pt x="834" y="311"/>
                  </a:cubicBezTo>
                  <a:cubicBezTo>
                    <a:pt x="834" y="310"/>
                    <a:pt x="833" y="310"/>
                    <a:pt x="833" y="310"/>
                  </a:cubicBezTo>
                  <a:cubicBezTo>
                    <a:pt x="833" y="310"/>
                    <a:pt x="833" y="310"/>
                    <a:pt x="833" y="310"/>
                  </a:cubicBezTo>
                  <a:cubicBezTo>
                    <a:pt x="833" y="309"/>
                    <a:pt x="834" y="307"/>
                    <a:pt x="834" y="306"/>
                  </a:cubicBezTo>
                  <a:cubicBezTo>
                    <a:pt x="836" y="303"/>
                    <a:pt x="836" y="303"/>
                    <a:pt x="836" y="303"/>
                  </a:cubicBezTo>
                  <a:cubicBezTo>
                    <a:pt x="833" y="302"/>
                    <a:pt x="833" y="302"/>
                    <a:pt x="833" y="302"/>
                  </a:cubicBezTo>
                  <a:cubicBezTo>
                    <a:pt x="831" y="301"/>
                    <a:pt x="830" y="301"/>
                    <a:pt x="829" y="301"/>
                  </a:cubicBezTo>
                  <a:cubicBezTo>
                    <a:pt x="828" y="301"/>
                    <a:pt x="826" y="301"/>
                    <a:pt x="826" y="301"/>
                  </a:cubicBezTo>
                  <a:cubicBezTo>
                    <a:pt x="825" y="301"/>
                    <a:pt x="824" y="301"/>
                    <a:pt x="824" y="301"/>
                  </a:cubicBezTo>
                  <a:cubicBezTo>
                    <a:pt x="824" y="300"/>
                    <a:pt x="824" y="299"/>
                    <a:pt x="824" y="299"/>
                  </a:cubicBezTo>
                  <a:cubicBezTo>
                    <a:pt x="824" y="297"/>
                    <a:pt x="823" y="292"/>
                    <a:pt x="817" y="292"/>
                  </a:cubicBezTo>
                  <a:cubicBezTo>
                    <a:pt x="815" y="292"/>
                    <a:pt x="813" y="293"/>
                    <a:pt x="812" y="294"/>
                  </a:cubicBezTo>
                  <a:cubicBezTo>
                    <a:pt x="811" y="294"/>
                    <a:pt x="810" y="295"/>
                    <a:pt x="810" y="295"/>
                  </a:cubicBezTo>
                  <a:cubicBezTo>
                    <a:pt x="810" y="295"/>
                    <a:pt x="809" y="294"/>
                    <a:pt x="808" y="293"/>
                  </a:cubicBezTo>
                  <a:cubicBezTo>
                    <a:pt x="807" y="292"/>
                    <a:pt x="807" y="291"/>
                    <a:pt x="806" y="290"/>
                  </a:cubicBezTo>
                  <a:cubicBezTo>
                    <a:pt x="804" y="289"/>
                    <a:pt x="801" y="289"/>
                    <a:pt x="800" y="289"/>
                  </a:cubicBezTo>
                  <a:cubicBezTo>
                    <a:pt x="798" y="289"/>
                    <a:pt x="798" y="289"/>
                    <a:pt x="798" y="289"/>
                  </a:cubicBezTo>
                  <a:cubicBezTo>
                    <a:pt x="797" y="289"/>
                    <a:pt x="796" y="289"/>
                    <a:pt x="796" y="289"/>
                  </a:cubicBezTo>
                  <a:cubicBezTo>
                    <a:pt x="794" y="288"/>
                    <a:pt x="793" y="287"/>
                    <a:pt x="792" y="284"/>
                  </a:cubicBezTo>
                  <a:cubicBezTo>
                    <a:pt x="791" y="281"/>
                    <a:pt x="790" y="278"/>
                    <a:pt x="787" y="276"/>
                  </a:cubicBezTo>
                  <a:cubicBezTo>
                    <a:pt x="786" y="276"/>
                    <a:pt x="786" y="276"/>
                    <a:pt x="785" y="276"/>
                  </a:cubicBezTo>
                  <a:cubicBezTo>
                    <a:pt x="785" y="275"/>
                    <a:pt x="785" y="274"/>
                    <a:pt x="785" y="274"/>
                  </a:cubicBezTo>
                  <a:cubicBezTo>
                    <a:pt x="784" y="273"/>
                    <a:pt x="783" y="270"/>
                    <a:pt x="779" y="270"/>
                  </a:cubicBezTo>
                  <a:cubicBezTo>
                    <a:pt x="779" y="270"/>
                    <a:pt x="778" y="270"/>
                    <a:pt x="777" y="270"/>
                  </a:cubicBezTo>
                  <a:cubicBezTo>
                    <a:pt x="776" y="271"/>
                    <a:pt x="775" y="271"/>
                    <a:pt x="775" y="272"/>
                  </a:cubicBezTo>
                  <a:cubicBezTo>
                    <a:pt x="775" y="272"/>
                    <a:pt x="775" y="272"/>
                    <a:pt x="775" y="271"/>
                  </a:cubicBezTo>
                  <a:cubicBezTo>
                    <a:pt x="774" y="270"/>
                    <a:pt x="772" y="270"/>
                    <a:pt x="771" y="268"/>
                  </a:cubicBezTo>
                  <a:cubicBezTo>
                    <a:pt x="771" y="268"/>
                    <a:pt x="771" y="268"/>
                    <a:pt x="770" y="268"/>
                  </a:cubicBezTo>
                  <a:cubicBezTo>
                    <a:pt x="771" y="268"/>
                    <a:pt x="772" y="268"/>
                    <a:pt x="772" y="268"/>
                  </a:cubicBezTo>
                  <a:cubicBezTo>
                    <a:pt x="773" y="268"/>
                    <a:pt x="774" y="268"/>
                    <a:pt x="775" y="268"/>
                  </a:cubicBezTo>
                  <a:cubicBezTo>
                    <a:pt x="777" y="267"/>
                    <a:pt x="779" y="266"/>
                    <a:pt x="780" y="263"/>
                  </a:cubicBezTo>
                  <a:cubicBezTo>
                    <a:pt x="781" y="261"/>
                    <a:pt x="780" y="258"/>
                    <a:pt x="779" y="256"/>
                  </a:cubicBezTo>
                  <a:cubicBezTo>
                    <a:pt x="777" y="253"/>
                    <a:pt x="774" y="252"/>
                    <a:pt x="771" y="251"/>
                  </a:cubicBezTo>
                  <a:cubicBezTo>
                    <a:pt x="768" y="250"/>
                    <a:pt x="766" y="249"/>
                    <a:pt x="765" y="247"/>
                  </a:cubicBezTo>
                  <a:cubicBezTo>
                    <a:pt x="765" y="246"/>
                    <a:pt x="765" y="246"/>
                    <a:pt x="765" y="246"/>
                  </a:cubicBezTo>
                  <a:cubicBezTo>
                    <a:pt x="765" y="244"/>
                    <a:pt x="768" y="243"/>
                    <a:pt x="770" y="243"/>
                  </a:cubicBezTo>
                  <a:cubicBezTo>
                    <a:pt x="772" y="242"/>
                    <a:pt x="773" y="242"/>
                    <a:pt x="774" y="241"/>
                  </a:cubicBezTo>
                  <a:cubicBezTo>
                    <a:pt x="776" y="240"/>
                    <a:pt x="776" y="240"/>
                    <a:pt x="776" y="240"/>
                  </a:cubicBezTo>
                  <a:cubicBezTo>
                    <a:pt x="776" y="240"/>
                    <a:pt x="777" y="240"/>
                    <a:pt x="777" y="239"/>
                  </a:cubicBezTo>
                  <a:cubicBezTo>
                    <a:pt x="777" y="239"/>
                    <a:pt x="777" y="240"/>
                    <a:pt x="779" y="240"/>
                  </a:cubicBezTo>
                  <a:cubicBezTo>
                    <a:pt x="779" y="241"/>
                    <a:pt x="779" y="241"/>
                    <a:pt x="779" y="241"/>
                  </a:cubicBezTo>
                  <a:cubicBezTo>
                    <a:pt x="782" y="243"/>
                    <a:pt x="784" y="245"/>
                    <a:pt x="788" y="247"/>
                  </a:cubicBezTo>
                  <a:cubicBezTo>
                    <a:pt x="789" y="248"/>
                    <a:pt x="789" y="248"/>
                    <a:pt x="790" y="248"/>
                  </a:cubicBezTo>
                  <a:cubicBezTo>
                    <a:pt x="792" y="249"/>
                    <a:pt x="793" y="249"/>
                    <a:pt x="794" y="251"/>
                  </a:cubicBezTo>
                  <a:cubicBezTo>
                    <a:pt x="795" y="251"/>
                    <a:pt x="795" y="251"/>
                    <a:pt x="795" y="251"/>
                  </a:cubicBezTo>
                  <a:cubicBezTo>
                    <a:pt x="797" y="253"/>
                    <a:pt x="799" y="256"/>
                    <a:pt x="802" y="256"/>
                  </a:cubicBezTo>
                  <a:cubicBezTo>
                    <a:pt x="803" y="256"/>
                    <a:pt x="804" y="256"/>
                    <a:pt x="805" y="255"/>
                  </a:cubicBezTo>
                  <a:cubicBezTo>
                    <a:pt x="805" y="258"/>
                    <a:pt x="805" y="261"/>
                    <a:pt x="807" y="262"/>
                  </a:cubicBezTo>
                  <a:cubicBezTo>
                    <a:pt x="809" y="264"/>
                    <a:pt x="812" y="265"/>
                    <a:pt x="814" y="266"/>
                  </a:cubicBezTo>
                  <a:cubicBezTo>
                    <a:pt x="815" y="266"/>
                    <a:pt x="816" y="266"/>
                    <a:pt x="816" y="266"/>
                  </a:cubicBezTo>
                  <a:cubicBezTo>
                    <a:pt x="818" y="267"/>
                    <a:pt x="820" y="268"/>
                    <a:pt x="822" y="270"/>
                  </a:cubicBezTo>
                  <a:cubicBezTo>
                    <a:pt x="826" y="275"/>
                    <a:pt x="830" y="278"/>
                    <a:pt x="838" y="278"/>
                  </a:cubicBezTo>
                  <a:cubicBezTo>
                    <a:pt x="843" y="278"/>
                    <a:pt x="847" y="277"/>
                    <a:pt x="849" y="274"/>
                  </a:cubicBezTo>
                  <a:cubicBezTo>
                    <a:pt x="850" y="272"/>
                    <a:pt x="851" y="270"/>
                    <a:pt x="849" y="266"/>
                  </a:cubicBezTo>
                  <a:cubicBezTo>
                    <a:pt x="848" y="263"/>
                    <a:pt x="848" y="263"/>
                    <a:pt x="848" y="263"/>
                  </a:cubicBezTo>
                  <a:cubicBezTo>
                    <a:pt x="847" y="260"/>
                    <a:pt x="845" y="255"/>
                    <a:pt x="843" y="252"/>
                  </a:cubicBezTo>
                  <a:cubicBezTo>
                    <a:pt x="844" y="252"/>
                    <a:pt x="844" y="252"/>
                    <a:pt x="845" y="252"/>
                  </a:cubicBezTo>
                  <a:cubicBezTo>
                    <a:pt x="846" y="252"/>
                    <a:pt x="846" y="252"/>
                    <a:pt x="847" y="251"/>
                  </a:cubicBezTo>
                  <a:cubicBezTo>
                    <a:pt x="850" y="250"/>
                    <a:pt x="851" y="247"/>
                    <a:pt x="852" y="245"/>
                  </a:cubicBezTo>
                  <a:cubicBezTo>
                    <a:pt x="852" y="244"/>
                    <a:pt x="852" y="243"/>
                    <a:pt x="853" y="242"/>
                  </a:cubicBezTo>
                  <a:cubicBezTo>
                    <a:pt x="855" y="239"/>
                    <a:pt x="855" y="237"/>
                    <a:pt x="853" y="234"/>
                  </a:cubicBezTo>
                  <a:cubicBezTo>
                    <a:pt x="853" y="234"/>
                    <a:pt x="852" y="234"/>
                    <a:pt x="852" y="233"/>
                  </a:cubicBezTo>
                  <a:cubicBezTo>
                    <a:pt x="852" y="233"/>
                    <a:pt x="853" y="232"/>
                    <a:pt x="853" y="231"/>
                  </a:cubicBezTo>
                  <a:cubicBezTo>
                    <a:pt x="854" y="230"/>
                    <a:pt x="855" y="229"/>
                    <a:pt x="854" y="227"/>
                  </a:cubicBezTo>
                  <a:cubicBezTo>
                    <a:pt x="853" y="225"/>
                    <a:pt x="851" y="224"/>
                    <a:pt x="850" y="223"/>
                  </a:cubicBezTo>
                  <a:cubicBezTo>
                    <a:pt x="849" y="223"/>
                    <a:pt x="849" y="223"/>
                    <a:pt x="849" y="223"/>
                  </a:cubicBezTo>
                  <a:cubicBezTo>
                    <a:pt x="848" y="222"/>
                    <a:pt x="848" y="222"/>
                    <a:pt x="847" y="221"/>
                  </a:cubicBezTo>
                  <a:cubicBezTo>
                    <a:pt x="851" y="221"/>
                    <a:pt x="853" y="219"/>
                    <a:pt x="854" y="218"/>
                  </a:cubicBezTo>
                  <a:cubicBezTo>
                    <a:pt x="855" y="215"/>
                    <a:pt x="855" y="213"/>
                    <a:pt x="854" y="211"/>
                  </a:cubicBezTo>
                  <a:cubicBezTo>
                    <a:pt x="854" y="210"/>
                    <a:pt x="854" y="209"/>
                    <a:pt x="854" y="209"/>
                  </a:cubicBezTo>
                  <a:cubicBezTo>
                    <a:pt x="854" y="208"/>
                    <a:pt x="855" y="208"/>
                    <a:pt x="855" y="207"/>
                  </a:cubicBezTo>
                  <a:cubicBezTo>
                    <a:pt x="856" y="205"/>
                    <a:pt x="858" y="200"/>
                    <a:pt x="852" y="197"/>
                  </a:cubicBezTo>
                  <a:cubicBezTo>
                    <a:pt x="850" y="196"/>
                    <a:pt x="848" y="196"/>
                    <a:pt x="847" y="195"/>
                  </a:cubicBezTo>
                  <a:cubicBezTo>
                    <a:pt x="845" y="195"/>
                    <a:pt x="844" y="195"/>
                    <a:pt x="843" y="194"/>
                  </a:cubicBezTo>
                  <a:cubicBezTo>
                    <a:pt x="842" y="194"/>
                    <a:pt x="842" y="194"/>
                    <a:pt x="842" y="194"/>
                  </a:cubicBezTo>
                  <a:cubicBezTo>
                    <a:pt x="840" y="193"/>
                    <a:pt x="839" y="192"/>
                    <a:pt x="837" y="192"/>
                  </a:cubicBezTo>
                  <a:cubicBezTo>
                    <a:pt x="835" y="192"/>
                    <a:pt x="833" y="193"/>
                    <a:pt x="831" y="195"/>
                  </a:cubicBezTo>
                  <a:cubicBezTo>
                    <a:pt x="830" y="196"/>
                    <a:pt x="829" y="197"/>
                    <a:pt x="829" y="198"/>
                  </a:cubicBezTo>
                  <a:cubicBezTo>
                    <a:pt x="827" y="199"/>
                    <a:pt x="826" y="201"/>
                    <a:pt x="825" y="201"/>
                  </a:cubicBezTo>
                  <a:cubicBezTo>
                    <a:pt x="825" y="200"/>
                    <a:pt x="825" y="200"/>
                    <a:pt x="825" y="199"/>
                  </a:cubicBezTo>
                  <a:cubicBezTo>
                    <a:pt x="825" y="196"/>
                    <a:pt x="825" y="193"/>
                    <a:pt x="823" y="191"/>
                  </a:cubicBezTo>
                  <a:cubicBezTo>
                    <a:pt x="822" y="190"/>
                    <a:pt x="821" y="189"/>
                    <a:pt x="819" y="189"/>
                  </a:cubicBezTo>
                  <a:cubicBezTo>
                    <a:pt x="819" y="189"/>
                    <a:pt x="818" y="189"/>
                    <a:pt x="818" y="190"/>
                  </a:cubicBezTo>
                  <a:cubicBezTo>
                    <a:pt x="816" y="190"/>
                    <a:pt x="814" y="191"/>
                    <a:pt x="812" y="193"/>
                  </a:cubicBezTo>
                  <a:cubicBezTo>
                    <a:pt x="811" y="193"/>
                    <a:pt x="810" y="194"/>
                    <a:pt x="810" y="194"/>
                  </a:cubicBezTo>
                  <a:cubicBezTo>
                    <a:pt x="810" y="194"/>
                    <a:pt x="810" y="194"/>
                    <a:pt x="810" y="194"/>
                  </a:cubicBezTo>
                  <a:cubicBezTo>
                    <a:pt x="809" y="194"/>
                    <a:pt x="808" y="193"/>
                    <a:pt x="807" y="191"/>
                  </a:cubicBezTo>
                  <a:cubicBezTo>
                    <a:pt x="806" y="191"/>
                    <a:pt x="806" y="190"/>
                    <a:pt x="805" y="189"/>
                  </a:cubicBezTo>
                  <a:cubicBezTo>
                    <a:pt x="802" y="186"/>
                    <a:pt x="799" y="183"/>
                    <a:pt x="796" y="181"/>
                  </a:cubicBezTo>
                  <a:cubicBezTo>
                    <a:pt x="796" y="181"/>
                    <a:pt x="796" y="181"/>
                    <a:pt x="796" y="181"/>
                  </a:cubicBezTo>
                  <a:cubicBezTo>
                    <a:pt x="795" y="180"/>
                    <a:pt x="793" y="178"/>
                    <a:pt x="790" y="178"/>
                  </a:cubicBezTo>
                  <a:cubicBezTo>
                    <a:pt x="790" y="178"/>
                    <a:pt x="789" y="178"/>
                    <a:pt x="789" y="178"/>
                  </a:cubicBezTo>
                  <a:cubicBezTo>
                    <a:pt x="788" y="179"/>
                    <a:pt x="787" y="179"/>
                    <a:pt x="786" y="180"/>
                  </a:cubicBezTo>
                  <a:cubicBezTo>
                    <a:pt x="785" y="177"/>
                    <a:pt x="785" y="175"/>
                    <a:pt x="783" y="174"/>
                  </a:cubicBezTo>
                  <a:cubicBezTo>
                    <a:pt x="782" y="174"/>
                    <a:pt x="782" y="174"/>
                    <a:pt x="782" y="174"/>
                  </a:cubicBezTo>
                  <a:cubicBezTo>
                    <a:pt x="782" y="174"/>
                    <a:pt x="782" y="174"/>
                    <a:pt x="782" y="174"/>
                  </a:cubicBezTo>
                  <a:cubicBezTo>
                    <a:pt x="780" y="174"/>
                    <a:pt x="778" y="176"/>
                    <a:pt x="776" y="177"/>
                  </a:cubicBezTo>
                  <a:cubicBezTo>
                    <a:pt x="776" y="178"/>
                    <a:pt x="775" y="179"/>
                    <a:pt x="774" y="179"/>
                  </a:cubicBezTo>
                  <a:cubicBezTo>
                    <a:pt x="774" y="179"/>
                    <a:pt x="774" y="179"/>
                    <a:pt x="774" y="179"/>
                  </a:cubicBezTo>
                  <a:cubicBezTo>
                    <a:pt x="773" y="179"/>
                    <a:pt x="773" y="179"/>
                    <a:pt x="772" y="179"/>
                  </a:cubicBezTo>
                  <a:cubicBezTo>
                    <a:pt x="772" y="179"/>
                    <a:pt x="771" y="179"/>
                    <a:pt x="771" y="179"/>
                  </a:cubicBezTo>
                  <a:cubicBezTo>
                    <a:pt x="770" y="179"/>
                    <a:pt x="769" y="180"/>
                    <a:pt x="768" y="180"/>
                  </a:cubicBezTo>
                  <a:cubicBezTo>
                    <a:pt x="767" y="180"/>
                    <a:pt x="767" y="180"/>
                    <a:pt x="766" y="181"/>
                  </a:cubicBezTo>
                  <a:cubicBezTo>
                    <a:pt x="766" y="181"/>
                    <a:pt x="765" y="181"/>
                    <a:pt x="765" y="181"/>
                  </a:cubicBezTo>
                  <a:cubicBezTo>
                    <a:pt x="764" y="181"/>
                    <a:pt x="763" y="181"/>
                    <a:pt x="762" y="180"/>
                  </a:cubicBezTo>
                  <a:cubicBezTo>
                    <a:pt x="762" y="180"/>
                    <a:pt x="761" y="180"/>
                    <a:pt x="760" y="179"/>
                  </a:cubicBezTo>
                  <a:cubicBezTo>
                    <a:pt x="755" y="178"/>
                    <a:pt x="751" y="176"/>
                    <a:pt x="747" y="173"/>
                  </a:cubicBezTo>
                  <a:cubicBezTo>
                    <a:pt x="746" y="173"/>
                    <a:pt x="746" y="173"/>
                    <a:pt x="746" y="173"/>
                  </a:cubicBezTo>
                  <a:cubicBezTo>
                    <a:pt x="742" y="171"/>
                    <a:pt x="738" y="170"/>
                    <a:pt x="735" y="169"/>
                  </a:cubicBezTo>
                  <a:cubicBezTo>
                    <a:pt x="733" y="169"/>
                    <a:pt x="731" y="168"/>
                    <a:pt x="729" y="168"/>
                  </a:cubicBezTo>
                  <a:cubicBezTo>
                    <a:pt x="727" y="167"/>
                    <a:pt x="726" y="165"/>
                    <a:pt x="727" y="163"/>
                  </a:cubicBezTo>
                  <a:cubicBezTo>
                    <a:pt x="727" y="163"/>
                    <a:pt x="728" y="161"/>
                    <a:pt x="728" y="161"/>
                  </a:cubicBezTo>
                  <a:cubicBezTo>
                    <a:pt x="730" y="159"/>
                    <a:pt x="733" y="156"/>
                    <a:pt x="731" y="152"/>
                  </a:cubicBezTo>
                  <a:cubicBezTo>
                    <a:pt x="731" y="151"/>
                    <a:pt x="730" y="151"/>
                    <a:pt x="730" y="150"/>
                  </a:cubicBezTo>
                  <a:cubicBezTo>
                    <a:pt x="731" y="150"/>
                    <a:pt x="733" y="149"/>
                    <a:pt x="734" y="149"/>
                  </a:cubicBezTo>
                  <a:cubicBezTo>
                    <a:pt x="736" y="149"/>
                    <a:pt x="737" y="149"/>
                    <a:pt x="738" y="148"/>
                  </a:cubicBezTo>
                  <a:cubicBezTo>
                    <a:pt x="742" y="147"/>
                    <a:pt x="745" y="143"/>
                    <a:pt x="745" y="140"/>
                  </a:cubicBezTo>
                  <a:cubicBezTo>
                    <a:pt x="745" y="137"/>
                    <a:pt x="743" y="134"/>
                    <a:pt x="740" y="132"/>
                  </a:cubicBezTo>
                  <a:cubicBezTo>
                    <a:pt x="738" y="131"/>
                    <a:pt x="737" y="131"/>
                    <a:pt x="735" y="131"/>
                  </a:cubicBezTo>
                  <a:cubicBezTo>
                    <a:pt x="732" y="131"/>
                    <a:pt x="730" y="132"/>
                    <a:pt x="727" y="133"/>
                  </a:cubicBezTo>
                  <a:cubicBezTo>
                    <a:pt x="725" y="134"/>
                    <a:pt x="724" y="135"/>
                    <a:pt x="722" y="135"/>
                  </a:cubicBezTo>
                  <a:cubicBezTo>
                    <a:pt x="721" y="135"/>
                    <a:pt x="720" y="135"/>
                    <a:pt x="719" y="135"/>
                  </a:cubicBezTo>
                  <a:cubicBezTo>
                    <a:pt x="718" y="135"/>
                    <a:pt x="718" y="135"/>
                    <a:pt x="717" y="135"/>
                  </a:cubicBezTo>
                  <a:cubicBezTo>
                    <a:pt x="717" y="135"/>
                    <a:pt x="717" y="135"/>
                    <a:pt x="717" y="135"/>
                  </a:cubicBezTo>
                  <a:cubicBezTo>
                    <a:pt x="717" y="135"/>
                    <a:pt x="717" y="135"/>
                    <a:pt x="718" y="134"/>
                  </a:cubicBezTo>
                  <a:cubicBezTo>
                    <a:pt x="718" y="132"/>
                    <a:pt x="721" y="129"/>
                    <a:pt x="724" y="129"/>
                  </a:cubicBezTo>
                  <a:cubicBezTo>
                    <a:pt x="724" y="129"/>
                    <a:pt x="725" y="129"/>
                    <a:pt x="725" y="129"/>
                  </a:cubicBezTo>
                  <a:cubicBezTo>
                    <a:pt x="727" y="129"/>
                    <a:pt x="732" y="129"/>
                    <a:pt x="733" y="125"/>
                  </a:cubicBezTo>
                  <a:cubicBezTo>
                    <a:pt x="734" y="121"/>
                    <a:pt x="732" y="117"/>
                    <a:pt x="727" y="112"/>
                  </a:cubicBezTo>
                  <a:cubicBezTo>
                    <a:pt x="725" y="111"/>
                    <a:pt x="717" y="106"/>
                    <a:pt x="712" y="106"/>
                  </a:cubicBezTo>
                  <a:cubicBezTo>
                    <a:pt x="708" y="106"/>
                    <a:pt x="706" y="108"/>
                    <a:pt x="706" y="113"/>
                  </a:cubicBezTo>
                  <a:cubicBezTo>
                    <a:pt x="706" y="113"/>
                    <a:pt x="706" y="114"/>
                    <a:pt x="706" y="115"/>
                  </a:cubicBezTo>
                  <a:cubicBezTo>
                    <a:pt x="706" y="115"/>
                    <a:pt x="705" y="114"/>
                    <a:pt x="705" y="114"/>
                  </a:cubicBezTo>
                  <a:cubicBezTo>
                    <a:pt x="704" y="113"/>
                    <a:pt x="704" y="112"/>
                    <a:pt x="703" y="112"/>
                  </a:cubicBezTo>
                  <a:cubicBezTo>
                    <a:pt x="703" y="111"/>
                    <a:pt x="704" y="109"/>
                    <a:pt x="705" y="109"/>
                  </a:cubicBezTo>
                  <a:cubicBezTo>
                    <a:pt x="705" y="108"/>
                    <a:pt x="706" y="108"/>
                    <a:pt x="706" y="107"/>
                  </a:cubicBezTo>
                  <a:cubicBezTo>
                    <a:pt x="706" y="107"/>
                    <a:pt x="706" y="107"/>
                    <a:pt x="706" y="107"/>
                  </a:cubicBezTo>
                  <a:cubicBezTo>
                    <a:pt x="707" y="105"/>
                    <a:pt x="710" y="101"/>
                    <a:pt x="707" y="97"/>
                  </a:cubicBezTo>
                  <a:cubicBezTo>
                    <a:pt x="705" y="95"/>
                    <a:pt x="702" y="95"/>
                    <a:pt x="701" y="95"/>
                  </a:cubicBezTo>
                  <a:cubicBezTo>
                    <a:pt x="701" y="95"/>
                    <a:pt x="700" y="95"/>
                    <a:pt x="699" y="95"/>
                  </a:cubicBezTo>
                  <a:cubicBezTo>
                    <a:pt x="699" y="95"/>
                    <a:pt x="698" y="95"/>
                    <a:pt x="698" y="95"/>
                  </a:cubicBezTo>
                  <a:cubicBezTo>
                    <a:pt x="697" y="95"/>
                    <a:pt x="697" y="95"/>
                    <a:pt x="697" y="95"/>
                  </a:cubicBezTo>
                  <a:cubicBezTo>
                    <a:pt x="697" y="95"/>
                    <a:pt x="696" y="94"/>
                    <a:pt x="695" y="94"/>
                  </a:cubicBezTo>
                  <a:cubicBezTo>
                    <a:pt x="694" y="93"/>
                    <a:pt x="693" y="92"/>
                    <a:pt x="691" y="92"/>
                  </a:cubicBezTo>
                  <a:cubicBezTo>
                    <a:pt x="690" y="92"/>
                    <a:pt x="690" y="92"/>
                    <a:pt x="689" y="93"/>
                  </a:cubicBezTo>
                  <a:cubicBezTo>
                    <a:pt x="689" y="93"/>
                    <a:pt x="688" y="93"/>
                    <a:pt x="687" y="94"/>
                  </a:cubicBezTo>
                  <a:cubicBezTo>
                    <a:pt x="687" y="93"/>
                    <a:pt x="687" y="93"/>
                    <a:pt x="687" y="93"/>
                  </a:cubicBezTo>
                  <a:cubicBezTo>
                    <a:pt x="685" y="93"/>
                    <a:pt x="685" y="93"/>
                    <a:pt x="685" y="93"/>
                  </a:cubicBezTo>
                  <a:cubicBezTo>
                    <a:pt x="683" y="93"/>
                    <a:pt x="681" y="94"/>
                    <a:pt x="679" y="95"/>
                  </a:cubicBezTo>
                  <a:cubicBezTo>
                    <a:pt x="679" y="95"/>
                    <a:pt x="679" y="95"/>
                    <a:pt x="679" y="95"/>
                  </a:cubicBezTo>
                  <a:cubicBezTo>
                    <a:pt x="678" y="96"/>
                    <a:pt x="677" y="97"/>
                    <a:pt x="676" y="97"/>
                  </a:cubicBezTo>
                  <a:cubicBezTo>
                    <a:pt x="676" y="98"/>
                    <a:pt x="675" y="98"/>
                    <a:pt x="675" y="99"/>
                  </a:cubicBezTo>
                  <a:cubicBezTo>
                    <a:pt x="675" y="99"/>
                    <a:pt x="675" y="98"/>
                    <a:pt x="675" y="98"/>
                  </a:cubicBezTo>
                  <a:cubicBezTo>
                    <a:pt x="675" y="96"/>
                    <a:pt x="675" y="90"/>
                    <a:pt x="670" y="88"/>
                  </a:cubicBezTo>
                  <a:cubicBezTo>
                    <a:pt x="670" y="88"/>
                    <a:pt x="669" y="88"/>
                    <a:pt x="668" y="88"/>
                  </a:cubicBezTo>
                  <a:cubicBezTo>
                    <a:pt x="664" y="88"/>
                    <a:pt x="663" y="92"/>
                    <a:pt x="661" y="95"/>
                  </a:cubicBezTo>
                  <a:cubicBezTo>
                    <a:pt x="661" y="96"/>
                    <a:pt x="661" y="97"/>
                    <a:pt x="661" y="97"/>
                  </a:cubicBezTo>
                  <a:cubicBezTo>
                    <a:pt x="660" y="98"/>
                    <a:pt x="660" y="99"/>
                    <a:pt x="659" y="99"/>
                  </a:cubicBezTo>
                  <a:cubicBezTo>
                    <a:pt x="658" y="101"/>
                    <a:pt x="656" y="104"/>
                    <a:pt x="655" y="104"/>
                  </a:cubicBezTo>
                  <a:cubicBezTo>
                    <a:pt x="654" y="104"/>
                    <a:pt x="654" y="104"/>
                    <a:pt x="654" y="104"/>
                  </a:cubicBezTo>
                  <a:cubicBezTo>
                    <a:pt x="654" y="104"/>
                    <a:pt x="653" y="103"/>
                    <a:pt x="654" y="101"/>
                  </a:cubicBezTo>
                  <a:cubicBezTo>
                    <a:pt x="655" y="98"/>
                    <a:pt x="656" y="97"/>
                    <a:pt x="656" y="96"/>
                  </a:cubicBezTo>
                  <a:cubicBezTo>
                    <a:pt x="659" y="95"/>
                    <a:pt x="663" y="92"/>
                    <a:pt x="665" y="87"/>
                  </a:cubicBezTo>
                  <a:cubicBezTo>
                    <a:pt x="666" y="85"/>
                    <a:pt x="665" y="83"/>
                    <a:pt x="664" y="82"/>
                  </a:cubicBezTo>
                  <a:cubicBezTo>
                    <a:pt x="663" y="80"/>
                    <a:pt x="661" y="79"/>
                    <a:pt x="659" y="78"/>
                  </a:cubicBezTo>
                  <a:cubicBezTo>
                    <a:pt x="659" y="78"/>
                    <a:pt x="658" y="78"/>
                    <a:pt x="658" y="78"/>
                  </a:cubicBezTo>
                  <a:cubicBezTo>
                    <a:pt x="657" y="78"/>
                    <a:pt x="657" y="77"/>
                    <a:pt x="656" y="77"/>
                  </a:cubicBezTo>
                  <a:cubicBezTo>
                    <a:pt x="654" y="76"/>
                    <a:pt x="651" y="74"/>
                    <a:pt x="648" y="74"/>
                  </a:cubicBezTo>
                  <a:cubicBezTo>
                    <a:pt x="647" y="73"/>
                    <a:pt x="646" y="73"/>
                    <a:pt x="645" y="73"/>
                  </a:cubicBezTo>
                  <a:cubicBezTo>
                    <a:pt x="642" y="73"/>
                    <a:pt x="640" y="74"/>
                    <a:pt x="638" y="76"/>
                  </a:cubicBezTo>
                  <a:cubicBezTo>
                    <a:pt x="637" y="78"/>
                    <a:pt x="637" y="80"/>
                    <a:pt x="637" y="82"/>
                  </a:cubicBezTo>
                  <a:cubicBezTo>
                    <a:pt x="637" y="83"/>
                    <a:pt x="637" y="84"/>
                    <a:pt x="637" y="85"/>
                  </a:cubicBezTo>
                  <a:cubicBezTo>
                    <a:pt x="637" y="86"/>
                    <a:pt x="636" y="87"/>
                    <a:pt x="636" y="87"/>
                  </a:cubicBezTo>
                  <a:cubicBezTo>
                    <a:pt x="636" y="87"/>
                    <a:pt x="636" y="86"/>
                    <a:pt x="635" y="86"/>
                  </a:cubicBezTo>
                  <a:cubicBezTo>
                    <a:pt x="634" y="82"/>
                    <a:pt x="632" y="77"/>
                    <a:pt x="627" y="76"/>
                  </a:cubicBezTo>
                  <a:cubicBezTo>
                    <a:pt x="626" y="76"/>
                    <a:pt x="626" y="76"/>
                    <a:pt x="625" y="76"/>
                  </a:cubicBezTo>
                  <a:cubicBezTo>
                    <a:pt x="623" y="76"/>
                    <a:pt x="621" y="77"/>
                    <a:pt x="619" y="78"/>
                  </a:cubicBezTo>
                  <a:cubicBezTo>
                    <a:pt x="619" y="78"/>
                    <a:pt x="618" y="79"/>
                    <a:pt x="617" y="79"/>
                  </a:cubicBezTo>
                  <a:cubicBezTo>
                    <a:pt x="618" y="79"/>
                    <a:pt x="618" y="78"/>
                    <a:pt x="618" y="77"/>
                  </a:cubicBezTo>
                  <a:cubicBezTo>
                    <a:pt x="620" y="75"/>
                    <a:pt x="622" y="72"/>
                    <a:pt x="621" y="70"/>
                  </a:cubicBezTo>
                  <a:cubicBezTo>
                    <a:pt x="621" y="64"/>
                    <a:pt x="616" y="63"/>
                    <a:pt x="614" y="63"/>
                  </a:cubicBezTo>
                  <a:cubicBezTo>
                    <a:pt x="611" y="63"/>
                    <a:pt x="610" y="62"/>
                    <a:pt x="609" y="61"/>
                  </a:cubicBezTo>
                  <a:cubicBezTo>
                    <a:pt x="609" y="60"/>
                    <a:pt x="608" y="59"/>
                    <a:pt x="608" y="58"/>
                  </a:cubicBezTo>
                  <a:cubicBezTo>
                    <a:pt x="608" y="56"/>
                    <a:pt x="607" y="55"/>
                    <a:pt x="607" y="54"/>
                  </a:cubicBezTo>
                  <a:cubicBezTo>
                    <a:pt x="605" y="50"/>
                    <a:pt x="600" y="47"/>
                    <a:pt x="596" y="46"/>
                  </a:cubicBezTo>
                  <a:cubicBezTo>
                    <a:pt x="596" y="46"/>
                    <a:pt x="595" y="46"/>
                    <a:pt x="595" y="46"/>
                  </a:cubicBezTo>
                  <a:cubicBezTo>
                    <a:pt x="594" y="46"/>
                    <a:pt x="593" y="46"/>
                    <a:pt x="593" y="47"/>
                  </a:cubicBezTo>
                  <a:cubicBezTo>
                    <a:pt x="592" y="47"/>
                    <a:pt x="591" y="47"/>
                    <a:pt x="591" y="47"/>
                  </a:cubicBezTo>
                  <a:cubicBezTo>
                    <a:pt x="590" y="47"/>
                    <a:pt x="590" y="47"/>
                    <a:pt x="589" y="47"/>
                  </a:cubicBezTo>
                  <a:cubicBezTo>
                    <a:pt x="588" y="46"/>
                    <a:pt x="587" y="46"/>
                    <a:pt x="586" y="45"/>
                  </a:cubicBezTo>
                  <a:cubicBezTo>
                    <a:pt x="584" y="44"/>
                    <a:pt x="581" y="43"/>
                    <a:pt x="578" y="43"/>
                  </a:cubicBezTo>
                  <a:cubicBezTo>
                    <a:pt x="578" y="43"/>
                    <a:pt x="577" y="43"/>
                    <a:pt x="576" y="44"/>
                  </a:cubicBezTo>
                  <a:cubicBezTo>
                    <a:pt x="572" y="44"/>
                    <a:pt x="568" y="47"/>
                    <a:pt x="564" y="52"/>
                  </a:cubicBezTo>
                  <a:cubicBezTo>
                    <a:pt x="561" y="57"/>
                    <a:pt x="560" y="60"/>
                    <a:pt x="564" y="65"/>
                  </a:cubicBezTo>
                  <a:cubicBezTo>
                    <a:pt x="564" y="65"/>
                    <a:pt x="564" y="65"/>
                    <a:pt x="564" y="65"/>
                  </a:cubicBezTo>
                  <a:cubicBezTo>
                    <a:pt x="563" y="66"/>
                    <a:pt x="562" y="66"/>
                    <a:pt x="561" y="67"/>
                  </a:cubicBezTo>
                  <a:cubicBezTo>
                    <a:pt x="560" y="65"/>
                    <a:pt x="557" y="64"/>
                    <a:pt x="555" y="64"/>
                  </a:cubicBezTo>
                  <a:cubicBezTo>
                    <a:pt x="555" y="64"/>
                    <a:pt x="554" y="64"/>
                    <a:pt x="554" y="63"/>
                  </a:cubicBezTo>
                  <a:cubicBezTo>
                    <a:pt x="553" y="63"/>
                    <a:pt x="551" y="63"/>
                    <a:pt x="550" y="63"/>
                  </a:cubicBezTo>
                  <a:cubicBezTo>
                    <a:pt x="549" y="63"/>
                    <a:pt x="549" y="63"/>
                    <a:pt x="549" y="63"/>
                  </a:cubicBezTo>
                  <a:cubicBezTo>
                    <a:pt x="549" y="63"/>
                    <a:pt x="549" y="63"/>
                    <a:pt x="549" y="63"/>
                  </a:cubicBezTo>
                  <a:cubicBezTo>
                    <a:pt x="545" y="63"/>
                    <a:pt x="544" y="67"/>
                    <a:pt x="544" y="70"/>
                  </a:cubicBezTo>
                  <a:cubicBezTo>
                    <a:pt x="543" y="70"/>
                    <a:pt x="543" y="71"/>
                    <a:pt x="543" y="71"/>
                  </a:cubicBezTo>
                  <a:cubicBezTo>
                    <a:pt x="542" y="74"/>
                    <a:pt x="541" y="76"/>
                    <a:pt x="541" y="77"/>
                  </a:cubicBezTo>
                  <a:cubicBezTo>
                    <a:pt x="540" y="76"/>
                    <a:pt x="540" y="74"/>
                    <a:pt x="540" y="72"/>
                  </a:cubicBezTo>
                  <a:cubicBezTo>
                    <a:pt x="540" y="72"/>
                    <a:pt x="540" y="71"/>
                    <a:pt x="540" y="71"/>
                  </a:cubicBezTo>
                  <a:cubicBezTo>
                    <a:pt x="540" y="70"/>
                    <a:pt x="540" y="69"/>
                    <a:pt x="540" y="69"/>
                  </a:cubicBezTo>
                  <a:cubicBezTo>
                    <a:pt x="540" y="66"/>
                    <a:pt x="539" y="64"/>
                    <a:pt x="540" y="62"/>
                  </a:cubicBezTo>
                  <a:cubicBezTo>
                    <a:pt x="540" y="62"/>
                    <a:pt x="540" y="62"/>
                    <a:pt x="541" y="61"/>
                  </a:cubicBezTo>
                  <a:cubicBezTo>
                    <a:pt x="542" y="60"/>
                    <a:pt x="543" y="60"/>
                    <a:pt x="543" y="58"/>
                  </a:cubicBezTo>
                  <a:cubicBezTo>
                    <a:pt x="547" y="52"/>
                    <a:pt x="543" y="47"/>
                    <a:pt x="541" y="43"/>
                  </a:cubicBezTo>
                  <a:cubicBezTo>
                    <a:pt x="540" y="42"/>
                    <a:pt x="539" y="41"/>
                    <a:pt x="539" y="40"/>
                  </a:cubicBezTo>
                  <a:cubicBezTo>
                    <a:pt x="538" y="38"/>
                    <a:pt x="537" y="37"/>
                    <a:pt x="536" y="36"/>
                  </a:cubicBezTo>
                  <a:cubicBezTo>
                    <a:pt x="535" y="34"/>
                    <a:pt x="534" y="33"/>
                    <a:pt x="533" y="32"/>
                  </a:cubicBezTo>
                  <a:cubicBezTo>
                    <a:pt x="533" y="31"/>
                    <a:pt x="533" y="30"/>
                    <a:pt x="533" y="29"/>
                  </a:cubicBezTo>
                  <a:cubicBezTo>
                    <a:pt x="532" y="28"/>
                    <a:pt x="532" y="27"/>
                    <a:pt x="532" y="26"/>
                  </a:cubicBezTo>
                  <a:cubicBezTo>
                    <a:pt x="531" y="21"/>
                    <a:pt x="527" y="16"/>
                    <a:pt x="523" y="14"/>
                  </a:cubicBezTo>
                  <a:cubicBezTo>
                    <a:pt x="522" y="13"/>
                    <a:pt x="521" y="13"/>
                    <a:pt x="519" y="13"/>
                  </a:cubicBezTo>
                  <a:cubicBezTo>
                    <a:pt x="517" y="13"/>
                    <a:pt x="515" y="14"/>
                    <a:pt x="513" y="15"/>
                  </a:cubicBezTo>
                  <a:cubicBezTo>
                    <a:pt x="512" y="16"/>
                    <a:pt x="511" y="16"/>
                    <a:pt x="510" y="17"/>
                  </a:cubicBezTo>
                  <a:cubicBezTo>
                    <a:pt x="509" y="17"/>
                    <a:pt x="509" y="17"/>
                    <a:pt x="508" y="17"/>
                  </a:cubicBezTo>
                  <a:cubicBezTo>
                    <a:pt x="506" y="18"/>
                    <a:pt x="504" y="18"/>
                    <a:pt x="501" y="20"/>
                  </a:cubicBezTo>
                  <a:cubicBezTo>
                    <a:pt x="496" y="23"/>
                    <a:pt x="491" y="28"/>
                    <a:pt x="487" y="33"/>
                  </a:cubicBezTo>
                  <a:cubicBezTo>
                    <a:pt x="479" y="43"/>
                    <a:pt x="473" y="57"/>
                    <a:pt x="479" y="67"/>
                  </a:cubicBezTo>
                  <a:cubicBezTo>
                    <a:pt x="480" y="68"/>
                    <a:pt x="482" y="70"/>
                    <a:pt x="484" y="71"/>
                  </a:cubicBezTo>
                  <a:cubicBezTo>
                    <a:pt x="485" y="72"/>
                    <a:pt x="488" y="74"/>
                    <a:pt x="489" y="75"/>
                  </a:cubicBezTo>
                  <a:cubicBezTo>
                    <a:pt x="488" y="76"/>
                    <a:pt x="488" y="76"/>
                    <a:pt x="487" y="76"/>
                  </a:cubicBezTo>
                  <a:cubicBezTo>
                    <a:pt x="487" y="76"/>
                    <a:pt x="486" y="77"/>
                    <a:pt x="486" y="77"/>
                  </a:cubicBezTo>
                  <a:cubicBezTo>
                    <a:pt x="484" y="79"/>
                    <a:pt x="481" y="81"/>
                    <a:pt x="479" y="85"/>
                  </a:cubicBezTo>
                  <a:cubicBezTo>
                    <a:pt x="476" y="94"/>
                    <a:pt x="485" y="100"/>
                    <a:pt x="489" y="102"/>
                  </a:cubicBezTo>
                  <a:cubicBezTo>
                    <a:pt x="493" y="105"/>
                    <a:pt x="495" y="106"/>
                    <a:pt x="494" y="110"/>
                  </a:cubicBezTo>
                  <a:cubicBezTo>
                    <a:pt x="494" y="111"/>
                    <a:pt x="494" y="111"/>
                    <a:pt x="494" y="112"/>
                  </a:cubicBezTo>
                  <a:cubicBezTo>
                    <a:pt x="494" y="108"/>
                    <a:pt x="490" y="106"/>
                    <a:pt x="487" y="104"/>
                  </a:cubicBezTo>
                  <a:cubicBezTo>
                    <a:pt x="486" y="103"/>
                    <a:pt x="484" y="102"/>
                    <a:pt x="483" y="101"/>
                  </a:cubicBezTo>
                  <a:cubicBezTo>
                    <a:pt x="482" y="100"/>
                    <a:pt x="481" y="97"/>
                    <a:pt x="480" y="95"/>
                  </a:cubicBezTo>
                  <a:cubicBezTo>
                    <a:pt x="480" y="94"/>
                    <a:pt x="479" y="93"/>
                    <a:pt x="478" y="91"/>
                  </a:cubicBezTo>
                  <a:cubicBezTo>
                    <a:pt x="478" y="90"/>
                    <a:pt x="478" y="90"/>
                    <a:pt x="478" y="90"/>
                  </a:cubicBezTo>
                  <a:cubicBezTo>
                    <a:pt x="476" y="87"/>
                    <a:pt x="475" y="86"/>
                    <a:pt x="475" y="83"/>
                  </a:cubicBezTo>
                  <a:cubicBezTo>
                    <a:pt x="475" y="81"/>
                    <a:pt x="475" y="80"/>
                    <a:pt x="476" y="78"/>
                  </a:cubicBezTo>
                  <a:cubicBezTo>
                    <a:pt x="476" y="73"/>
                    <a:pt x="477" y="68"/>
                    <a:pt x="473" y="62"/>
                  </a:cubicBezTo>
                  <a:cubicBezTo>
                    <a:pt x="473" y="62"/>
                    <a:pt x="472" y="61"/>
                    <a:pt x="472" y="61"/>
                  </a:cubicBezTo>
                  <a:cubicBezTo>
                    <a:pt x="471" y="60"/>
                    <a:pt x="471" y="59"/>
                    <a:pt x="471" y="58"/>
                  </a:cubicBezTo>
                  <a:cubicBezTo>
                    <a:pt x="471" y="55"/>
                    <a:pt x="472" y="51"/>
                    <a:pt x="473" y="49"/>
                  </a:cubicBezTo>
                  <a:cubicBezTo>
                    <a:pt x="474" y="46"/>
                    <a:pt x="475" y="43"/>
                    <a:pt x="477" y="41"/>
                  </a:cubicBezTo>
                  <a:cubicBezTo>
                    <a:pt x="477" y="40"/>
                    <a:pt x="478" y="39"/>
                    <a:pt x="478" y="38"/>
                  </a:cubicBezTo>
                  <a:cubicBezTo>
                    <a:pt x="479" y="36"/>
                    <a:pt x="481" y="33"/>
                    <a:pt x="483" y="31"/>
                  </a:cubicBezTo>
                  <a:cubicBezTo>
                    <a:pt x="483" y="30"/>
                    <a:pt x="484" y="30"/>
                    <a:pt x="485" y="29"/>
                  </a:cubicBezTo>
                  <a:cubicBezTo>
                    <a:pt x="487" y="25"/>
                    <a:pt x="489" y="22"/>
                    <a:pt x="489" y="17"/>
                  </a:cubicBezTo>
                  <a:cubicBezTo>
                    <a:pt x="488" y="14"/>
                    <a:pt x="488" y="14"/>
                    <a:pt x="488" y="14"/>
                  </a:cubicBezTo>
                  <a:cubicBezTo>
                    <a:pt x="486" y="14"/>
                    <a:pt x="486" y="14"/>
                    <a:pt x="486" y="14"/>
                  </a:cubicBezTo>
                  <a:cubicBezTo>
                    <a:pt x="481" y="14"/>
                    <a:pt x="477" y="14"/>
                    <a:pt x="473" y="13"/>
                  </a:cubicBezTo>
                  <a:cubicBezTo>
                    <a:pt x="470" y="13"/>
                    <a:pt x="470" y="13"/>
                    <a:pt x="470" y="13"/>
                  </a:cubicBezTo>
                  <a:cubicBezTo>
                    <a:pt x="469" y="13"/>
                    <a:pt x="468" y="13"/>
                    <a:pt x="467" y="13"/>
                  </a:cubicBezTo>
                  <a:cubicBezTo>
                    <a:pt x="464" y="13"/>
                    <a:pt x="462" y="13"/>
                    <a:pt x="460" y="15"/>
                  </a:cubicBezTo>
                  <a:cubicBezTo>
                    <a:pt x="459" y="16"/>
                    <a:pt x="459" y="16"/>
                    <a:pt x="458" y="17"/>
                  </a:cubicBezTo>
                  <a:cubicBezTo>
                    <a:pt x="455" y="19"/>
                    <a:pt x="451" y="22"/>
                    <a:pt x="449" y="25"/>
                  </a:cubicBezTo>
                  <a:cubicBezTo>
                    <a:pt x="448" y="27"/>
                    <a:pt x="448" y="27"/>
                    <a:pt x="448" y="27"/>
                  </a:cubicBezTo>
                  <a:cubicBezTo>
                    <a:pt x="443" y="36"/>
                    <a:pt x="437" y="44"/>
                    <a:pt x="434" y="54"/>
                  </a:cubicBezTo>
                  <a:cubicBezTo>
                    <a:pt x="430" y="68"/>
                    <a:pt x="426" y="89"/>
                    <a:pt x="428" y="108"/>
                  </a:cubicBezTo>
                  <a:cubicBezTo>
                    <a:pt x="430" y="115"/>
                    <a:pt x="434" y="119"/>
                    <a:pt x="441" y="121"/>
                  </a:cubicBezTo>
                  <a:cubicBezTo>
                    <a:pt x="444" y="122"/>
                    <a:pt x="446" y="122"/>
                    <a:pt x="449" y="122"/>
                  </a:cubicBezTo>
                  <a:cubicBezTo>
                    <a:pt x="450" y="122"/>
                    <a:pt x="450" y="122"/>
                    <a:pt x="450" y="122"/>
                  </a:cubicBezTo>
                  <a:cubicBezTo>
                    <a:pt x="454" y="122"/>
                    <a:pt x="461" y="126"/>
                    <a:pt x="461" y="129"/>
                  </a:cubicBezTo>
                  <a:cubicBezTo>
                    <a:pt x="461" y="129"/>
                    <a:pt x="461" y="129"/>
                    <a:pt x="460" y="129"/>
                  </a:cubicBezTo>
                  <a:cubicBezTo>
                    <a:pt x="458" y="129"/>
                    <a:pt x="453" y="127"/>
                    <a:pt x="452" y="126"/>
                  </a:cubicBezTo>
                  <a:cubicBezTo>
                    <a:pt x="452" y="126"/>
                    <a:pt x="450" y="126"/>
                    <a:pt x="449" y="125"/>
                  </a:cubicBezTo>
                  <a:cubicBezTo>
                    <a:pt x="447" y="124"/>
                    <a:pt x="443" y="123"/>
                    <a:pt x="440" y="123"/>
                  </a:cubicBezTo>
                  <a:cubicBezTo>
                    <a:pt x="438" y="123"/>
                    <a:pt x="437" y="124"/>
                    <a:pt x="436" y="125"/>
                  </a:cubicBezTo>
                  <a:cubicBezTo>
                    <a:pt x="431" y="129"/>
                    <a:pt x="434" y="134"/>
                    <a:pt x="436" y="137"/>
                  </a:cubicBezTo>
                  <a:cubicBezTo>
                    <a:pt x="437" y="138"/>
                    <a:pt x="437" y="139"/>
                    <a:pt x="437" y="139"/>
                  </a:cubicBezTo>
                  <a:cubicBezTo>
                    <a:pt x="439" y="145"/>
                    <a:pt x="442" y="147"/>
                    <a:pt x="446" y="151"/>
                  </a:cubicBezTo>
                  <a:cubicBezTo>
                    <a:pt x="452" y="156"/>
                    <a:pt x="460" y="157"/>
                    <a:pt x="463" y="157"/>
                  </a:cubicBezTo>
                  <a:cubicBezTo>
                    <a:pt x="463" y="157"/>
                    <a:pt x="464" y="157"/>
                    <a:pt x="464" y="157"/>
                  </a:cubicBezTo>
                  <a:cubicBezTo>
                    <a:pt x="466" y="157"/>
                    <a:pt x="468" y="157"/>
                    <a:pt x="469" y="156"/>
                  </a:cubicBezTo>
                  <a:cubicBezTo>
                    <a:pt x="470" y="156"/>
                    <a:pt x="471" y="156"/>
                    <a:pt x="472" y="156"/>
                  </a:cubicBezTo>
                  <a:cubicBezTo>
                    <a:pt x="472" y="156"/>
                    <a:pt x="473" y="156"/>
                    <a:pt x="474" y="158"/>
                  </a:cubicBezTo>
                  <a:cubicBezTo>
                    <a:pt x="475" y="159"/>
                    <a:pt x="475" y="159"/>
                    <a:pt x="475" y="159"/>
                  </a:cubicBezTo>
                  <a:cubicBezTo>
                    <a:pt x="477" y="162"/>
                    <a:pt x="480" y="166"/>
                    <a:pt x="484" y="167"/>
                  </a:cubicBezTo>
                  <a:cubicBezTo>
                    <a:pt x="485" y="167"/>
                    <a:pt x="485" y="167"/>
                    <a:pt x="486" y="167"/>
                  </a:cubicBezTo>
                  <a:cubicBezTo>
                    <a:pt x="488" y="167"/>
                    <a:pt x="489" y="166"/>
                    <a:pt x="491" y="166"/>
                  </a:cubicBezTo>
                  <a:cubicBezTo>
                    <a:pt x="492" y="165"/>
                    <a:pt x="493" y="165"/>
                    <a:pt x="494" y="165"/>
                  </a:cubicBezTo>
                  <a:cubicBezTo>
                    <a:pt x="494" y="165"/>
                    <a:pt x="495" y="165"/>
                    <a:pt x="495" y="165"/>
                  </a:cubicBezTo>
                  <a:cubicBezTo>
                    <a:pt x="498" y="166"/>
                    <a:pt x="498" y="166"/>
                    <a:pt x="498" y="166"/>
                  </a:cubicBezTo>
                  <a:cubicBezTo>
                    <a:pt x="500" y="166"/>
                    <a:pt x="502" y="167"/>
                    <a:pt x="505" y="167"/>
                  </a:cubicBezTo>
                  <a:cubicBezTo>
                    <a:pt x="503" y="167"/>
                    <a:pt x="501" y="168"/>
                    <a:pt x="500" y="168"/>
                  </a:cubicBezTo>
                  <a:cubicBezTo>
                    <a:pt x="499" y="169"/>
                    <a:pt x="499" y="169"/>
                    <a:pt x="498" y="169"/>
                  </a:cubicBezTo>
                  <a:cubicBezTo>
                    <a:pt x="497" y="169"/>
                    <a:pt x="496" y="169"/>
                    <a:pt x="495" y="169"/>
                  </a:cubicBezTo>
                  <a:cubicBezTo>
                    <a:pt x="495" y="169"/>
                    <a:pt x="495" y="169"/>
                    <a:pt x="495" y="169"/>
                  </a:cubicBezTo>
                  <a:cubicBezTo>
                    <a:pt x="495" y="169"/>
                    <a:pt x="494" y="169"/>
                    <a:pt x="494" y="169"/>
                  </a:cubicBezTo>
                  <a:cubicBezTo>
                    <a:pt x="494" y="169"/>
                    <a:pt x="493" y="169"/>
                    <a:pt x="492" y="169"/>
                  </a:cubicBezTo>
                  <a:cubicBezTo>
                    <a:pt x="492" y="169"/>
                    <a:pt x="491" y="169"/>
                    <a:pt x="491" y="169"/>
                  </a:cubicBezTo>
                  <a:cubicBezTo>
                    <a:pt x="487" y="171"/>
                    <a:pt x="487" y="176"/>
                    <a:pt x="488" y="181"/>
                  </a:cubicBezTo>
                  <a:cubicBezTo>
                    <a:pt x="488" y="181"/>
                    <a:pt x="488" y="182"/>
                    <a:pt x="488" y="182"/>
                  </a:cubicBezTo>
                  <a:cubicBezTo>
                    <a:pt x="488" y="186"/>
                    <a:pt x="488" y="190"/>
                    <a:pt x="489" y="193"/>
                  </a:cubicBezTo>
                  <a:cubicBezTo>
                    <a:pt x="490" y="198"/>
                    <a:pt x="494" y="199"/>
                    <a:pt x="497" y="199"/>
                  </a:cubicBezTo>
                  <a:cubicBezTo>
                    <a:pt x="497" y="200"/>
                    <a:pt x="497" y="200"/>
                    <a:pt x="497" y="201"/>
                  </a:cubicBezTo>
                  <a:cubicBezTo>
                    <a:pt x="497" y="201"/>
                    <a:pt x="497" y="202"/>
                    <a:pt x="497" y="203"/>
                  </a:cubicBezTo>
                  <a:cubicBezTo>
                    <a:pt x="497" y="203"/>
                    <a:pt x="497" y="204"/>
                    <a:pt x="497" y="204"/>
                  </a:cubicBezTo>
                  <a:cubicBezTo>
                    <a:pt x="497" y="206"/>
                    <a:pt x="497" y="209"/>
                    <a:pt x="496" y="210"/>
                  </a:cubicBezTo>
                  <a:cubicBezTo>
                    <a:pt x="495" y="210"/>
                    <a:pt x="494" y="211"/>
                    <a:pt x="494" y="211"/>
                  </a:cubicBezTo>
                  <a:cubicBezTo>
                    <a:pt x="492" y="212"/>
                    <a:pt x="489" y="213"/>
                    <a:pt x="488" y="215"/>
                  </a:cubicBezTo>
                  <a:cubicBezTo>
                    <a:pt x="487" y="217"/>
                    <a:pt x="487" y="220"/>
                    <a:pt x="487" y="223"/>
                  </a:cubicBezTo>
                  <a:cubicBezTo>
                    <a:pt x="487" y="224"/>
                    <a:pt x="487" y="225"/>
                    <a:pt x="486" y="226"/>
                  </a:cubicBezTo>
                  <a:cubicBezTo>
                    <a:pt x="486" y="229"/>
                    <a:pt x="486" y="231"/>
                    <a:pt x="486" y="234"/>
                  </a:cubicBezTo>
                  <a:cubicBezTo>
                    <a:pt x="486" y="237"/>
                    <a:pt x="486" y="240"/>
                    <a:pt x="485" y="243"/>
                  </a:cubicBezTo>
                  <a:cubicBezTo>
                    <a:pt x="485" y="243"/>
                    <a:pt x="485" y="243"/>
                    <a:pt x="484" y="243"/>
                  </a:cubicBezTo>
                  <a:cubicBezTo>
                    <a:pt x="484" y="244"/>
                    <a:pt x="484" y="244"/>
                    <a:pt x="483" y="244"/>
                  </a:cubicBezTo>
                  <a:cubicBezTo>
                    <a:pt x="481" y="246"/>
                    <a:pt x="479" y="250"/>
                    <a:pt x="478" y="254"/>
                  </a:cubicBezTo>
                  <a:cubicBezTo>
                    <a:pt x="478" y="255"/>
                    <a:pt x="478" y="257"/>
                    <a:pt x="478" y="258"/>
                  </a:cubicBezTo>
                  <a:cubicBezTo>
                    <a:pt x="478" y="260"/>
                    <a:pt x="478" y="262"/>
                    <a:pt x="478" y="263"/>
                  </a:cubicBezTo>
                  <a:cubicBezTo>
                    <a:pt x="477" y="263"/>
                    <a:pt x="477" y="264"/>
                    <a:pt x="476" y="264"/>
                  </a:cubicBezTo>
                  <a:cubicBezTo>
                    <a:pt x="475" y="264"/>
                    <a:pt x="474" y="265"/>
                    <a:pt x="473" y="266"/>
                  </a:cubicBezTo>
                  <a:cubicBezTo>
                    <a:pt x="472" y="267"/>
                    <a:pt x="471" y="268"/>
                    <a:pt x="471" y="269"/>
                  </a:cubicBezTo>
                  <a:cubicBezTo>
                    <a:pt x="470" y="268"/>
                    <a:pt x="469" y="266"/>
                    <a:pt x="468" y="264"/>
                  </a:cubicBezTo>
                  <a:cubicBezTo>
                    <a:pt x="467" y="262"/>
                    <a:pt x="465" y="260"/>
                    <a:pt x="463" y="258"/>
                  </a:cubicBezTo>
                  <a:cubicBezTo>
                    <a:pt x="463" y="258"/>
                    <a:pt x="463" y="258"/>
                    <a:pt x="463" y="258"/>
                  </a:cubicBezTo>
                  <a:cubicBezTo>
                    <a:pt x="461" y="257"/>
                    <a:pt x="460" y="255"/>
                    <a:pt x="459" y="253"/>
                  </a:cubicBezTo>
                  <a:cubicBezTo>
                    <a:pt x="458" y="251"/>
                    <a:pt x="457" y="251"/>
                    <a:pt x="457" y="250"/>
                  </a:cubicBezTo>
                  <a:cubicBezTo>
                    <a:pt x="457" y="248"/>
                    <a:pt x="457" y="248"/>
                    <a:pt x="457" y="248"/>
                  </a:cubicBezTo>
                  <a:cubicBezTo>
                    <a:pt x="458" y="246"/>
                    <a:pt x="458" y="243"/>
                    <a:pt x="457" y="241"/>
                  </a:cubicBezTo>
                  <a:cubicBezTo>
                    <a:pt x="457" y="240"/>
                    <a:pt x="457" y="240"/>
                    <a:pt x="457" y="240"/>
                  </a:cubicBezTo>
                  <a:cubicBezTo>
                    <a:pt x="457" y="239"/>
                    <a:pt x="456" y="237"/>
                    <a:pt x="456" y="237"/>
                  </a:cubicBezTo>
                  <a:cubicBezTo>
                    <a:pt x="457" y="236"/>
                    <a:pt x="458" y="235"/>
                    <a:pt x="458" y="234"/>
                  </a:cubicBezTo>
                  <a:cubicBezTo>
                    <a:pt x="459" y="233"/>
                    <a:pt x="459" y="233"/>
                    <a:pt x="459" y="233"/>
                  </a:cubicBezTo>
                  <a:cubicBezTo>
                    <a:pt x="461" y="231"/>
                    <a:pt x="462" y="228"/>
                    <a:pt x="462" y="226"/>
                  </a:cubicBezTo>
                  <a:cubicBezTo>
                    <a:pt x="462" y="225"/>
                    <a:pt x="462" y="224"/>
                    <a:pt x="462" y="223"/>
                  </a:cubicBezTo>
                  <a:cubicBezTo>
                    <a:pt x="462" y="220"/>
                    <a:pt x="463" y="216"/>
                    <a:pt x="461" y="212"/>
                  </a:cubicBezTo>
                  <a:cubicBezTo>
                    <a:pt x="460" y="211"/>
                    <a:pt x="459" y="210"/>
                    <a:pt x="459" y="209"/>
                  </a:cubicBezTo>
                  <a:cubicBezTo>
                    <a:pt x="458" y="208"/>
                    <a:pt x="458" y="208"/>
                    <a:pt x="457" y="207"/>
                  </a:cubicBezTo>
                  <a:cubicBezTo>
                    <a:pt x="456" y="205"/>
                    <a:pt x="454" y="204"/>
                    <a:pt x="452" y="202"/>
                  </a:cubicBezTo>
                  <a:cubicBezTo>
                    <a:pt x="452" y="201"/>
                    <a:pt x="451" y="201"/>
                    <a:pt x="450" y="200"/>
                  </a:cubicBezTo>
                  <a:cubicBezTo>
                    <a:pt x="449" y="200"/>
                    <a:pt x="448" y="199"/>
                    <a:pt x="448" y="199"/>
                  </a:cubicBezTo>
                  <a:cubicBezTo>
                    <a:pt x="448" y="198"/>
                    <a:pt x="448" y="198"/>
                    <a:pt x="447" y="197"/>
                  </a:cubicBezTo>
                  <a:cubicBezTo>
                    <a:pt x="446" y="196"/>
                    <a:pt x="444" y="192"/>
                    <a:pt x="441" y="192"/>
                  </a:cubicBezTo>
                  <a:cubicBezTo>
                    <a:pt x="440" y="192"/>
                    <a:pt x="440" y="192"/>
                    <a:pt x="440" y="192"/>
                  </a:cubicBezTo>
                  <a:cubicBezTo>
                    <a:pt x="435" y="193"/>
                    <a:pt x="435" y="197"/>
                    <a:pt x="435" y="199"/>
                  </a:cubicBezTo>
                  <a:cubicBezTo>
                    <a:pt x="435" y="199"/>
                    <a:pt x="434" y="200"/>
                    <a:pt x="434" y="201"/>
                  </a:cubicBezTo>
                  <a:cubicBezTo>
                    <a:pt x="433" y="202"/>
                    <a:pt x="433" y="203"/>
                    <a:pt x="432" y="205"/>
                  </a:cubicBezTo>
                  <a:cubicBezTo>
                    <a:pt x="432" y="206"/>
                    <a:pt x="432" y="206"/>
                    <a:pt x="432" y="206"/>
                  </a:cubicBezTo>
                  <a:cubicBezTo>
                    <a:pt x="432" y="208"/>
                    <a:pt x="432" y="210"/>
                    <a:pt x="432" y="212"/>
                  </a:cubicBezTo>
                  <a:cubicBezTo>
                    <a:pt x="432" y="215"/>
                    <a:pt x="431" y="217"/>
                    <a:pt x="429" y="220"/>
                  </a:cubicBezTo>
                  <a:cubicBezTo>
                    <a:pt x="429" y="221"/>
                    <a:pt x="429" y="222"/>
                    <a:pt x="428" y="223"/>
                  </a:cubicBezTo>
                  <a:cubicBezTo>
                    <a:pt x="428" y="224"/>
                    <a:pt x="428" y="226"/>
                    <a:pt x="428" y="227"/>
                  </a:cubicBezTo>
                  <a:cubicBezTo>
                    <a:pt x="428" y="230"/>
                    <a:pt x="427" y="230"/>
                    <a:pt x="427" y="231"/>
                  </a:cubicBezTo>
                  <a:cubicBezTo>
                    <a:pt x="427" y="231"/>
                    <a:pt x="426" y="230"/>
                    <a:pt x="425" y="222"/>
                  </a:cubicBezTo>
                  <a:cubicBezTo>
                    <a:pt x="425" y="221"/>
                    <a:pt x="425" y="219"/>
                    <a:pt x="426" y="217"/>
                  </a:cubicBezTo>
                  <a:cubicBezTo>
                    <a:pt x="426" y="213"/>
                    <a:pt x="426" y="208"/>
                    <a:pt x="424" y="203"/>
                  </a:cubicBezTo>
                  <a:cubicBezTo>
                    <a:pt x="423" y="202"/>
                    <a:pt x="422" y="201"/>
                    <a:pt x="422" y="200"/>
                  </a:cubicBezTo>
                  <a:cubicBezTo>
                    <a:pt x="421" y="199"/>
                    <a:pt x="420" y="198"/>
                    <a:pt x="419" y="197"/>
                  </a:cubicBezTo>
                  <a:cubicBezTo>
                    <a:pt x="419" y="196"/>
                    <a:pt x="420" y="196"/>
                    <a:pt x="421" y="194"/>
                  </a:cubicBezTo>
                  <a:cubicBezTo>
                    <a:pt x="423" y="193"/>
                    <a:pt x="425" y="191"/>
                    <a:pt x="425" y="188"/>
                  </a:cubicBezTo>
                  <a:cubicBezTo>
                    <a:pt x="425" y="184"/>
                    <a:pt x="421" y="183"/>
                    <a:pt x="418" y="182"/>
                  </a:cubicBezTo>
                  <a:cubicBezTo>
                    <a:pt x="418" y="182"/>
                    <a:pt x="417" y="182"/>
                    <a:pt x="417" y="182"/>
                  </a:cubicBezTo>
                  <a:cubicBezTo>
                    <a:pt x="416" y="181"/>
                    <a:pt x="415" y="181"/>
                    <a:pt x="415" y="181"/>
                  </a:cubicBezTo>
                  <a:cubicBezTo>
                    <a:pt x="414" y="180"/>
                    <a:pt x="412" y="179"/>
                    <a:pt x="411" y="179"/>
                  </a:cubicBezTo>
                  <a:cubicBezTo>
                    <a:pt x="409" y="179"/>
                    <a:pt x="407" y="181"/>
                    <a:pt x="405" y="182"/>
                  </a:cubicBezTo>
                  <a:cubicBezTo>
                    <a:pt x="405" y="183"/>
                    <a:pt x="404" y="183"/>
                    <a:pt x="404" y="183"/>
                  </a:cubicBezTo>
                  <a:cubicBezTo>
                    <a:pt x="404" y="183"/>
                    <a:pt x="403" y="182"/>
                    <a:pt x="403" y="181"/>
                  </a:cubicBezTo>
                  <a:cubicBezTo>
                    <a:pt x="402" y="180"/>
                    <a:pt x="402" y="180"/>
                    <a:pt x="402" y="180"/>
                  </a:cubicBezTo>
                  <a:cubicBezTo>
                    <a:pt x="401" y="179"/>
                    <a:pt x="399" y="178"/>
                    <a:pt x="398" y="177"/>
                  </a:cubicBezTo>
                  <a:cubicBezTo>
                    <a:pt x="398" y="177"/>
                    <a:pt x="397" y="176"/>
                    <a:pt x="397" y="176"/>
                  </a:cubicBezTo>
                  <a:cubicBezTo>
                    <a:pt x="397" y="176"/>
                    <a:pt x="397" y="176"/>
                    <a:pt x="397" y="176"/>
                  </a:cubicBezTo>
                  <a:cubicBezTo>
                    <a:pt x="397" y="176"/>
                    <a:pt x="397" y="176"/>
                    <a:pt x="400" y="175"/>
                  </a:cubicBezTo>
                  <a:cubicBezTo>
                    <a:pt x="401" y="174"/>
                    <a:pt x="403" y="173"/>
                    <a:pt x="405" y="172"/>
                  </a:cubicBezTo>
                  <a:cubicBezTo>
                    <a:pt x="406" y="170"/>
                    <a:pt x="406" y="168"/>
                    <a:pt x="406" y="167"/>
                  </a:cubicBezTo>
                  <a:cubicBezTo>
                    <a:pt x="406" y="166"/>
                    <a:pt x="406" y="165"/>
                    <a:pt x="406" y="165"/>
                  </a:cubicBezTo>
                  <a:cubicBezTo>
                    <a:pt x="406" y="165"/>
                    <a:pt x="407" y="165"/>
                    <a:pt x="408" y="165"/>
                  </a:cubicBezTo>
                  <a:cubicBezTo>
                    <a:pt x="409" y="165"/>
                    <a:pt x="411" y="165"/>
                    <a:pt x="412" y="161"/>
                  </a:cubicBezTo>
                  <a:cubicBezTo>
                    <a:pt x="414" y="157"/>
                    <a:pt x="410" y="154"/>
                    <a:pt x="409" y="153"/>
                  </a:cubicBezTo>
                  <a:cubicBezTo>
                    <a:pt x="407" y="152"/>
                    <a:pt x="407" y="152"/>
                    <a:pt x="406" y="151"/>
                  </a:cubicBezTo>
                  <a:cubicBezTo>
                    <a:pt x="406" y="150"/>
                    <a:pt x="405" y="149"/>
                    <a:pt x="405" y="148"/>
                  </a:cubicBezTo>
                  <a:cubicBezTo>
                    <a:pt x="404" y="147"/>
                    <a:pt x="404" y="146"/>
                    <a:pt x="403" y="145"/>
                  </a:cubicBezTo>
                  <a:cubicBezTo>
                    <a:pt x="403" y="144"/>
                    <a:pt x="403" y="143"/>
                    <a:pt x="403" y="143"/>
                  </a:cubicBezTo>
                  <a:cubicBezTo>
                    <a:pt x="402" y="141"/>
                    <a:pt x="402" y="140"/>
                    <a:pt x="401" y="138"/>
                  </a:cubicBezTo>
                  <a:cubicBezTo>
                    <a:pt x="400" y="137"/>
                    <a:pt x="399" y="137"/>
                    <a:pt x="399" y="136"/>
                  </a:cubicBezTo>
                  <a:cubicBezTo>
                    <a:pt x="398" y="135"/>
                    <a:pt x="397" y="135"/>
                    <a:pt x="397" y="134"/>
                  </a:cubicBezTo>
                  <a:cubicBezTo>
                    <a:pt x="396" y="132"/>
                    <a:pt x="396" y="130"/>
                    <a:pt x="397" y="127"/>
                  </a:cubicBezTo>
                  <a:cubicBezTo>
                    <a:pt x="397" y="125"/>
                    <a:pt x="397" y="124"/>
                    <a:pt x="397" y="123"/>
                  </a:cubicBezTo>
                  <a:cubicBezTo>
                    <a:pt x="397" y="119"/>
                    <a:pt x="396" y="115"/>
                    <a:pt x="394" y="112"/>
                  </a:cubicBezTo>
                  <a:cubicBezTo>
                    <a:pt x="394" y="110"/>
                    <a:pt x="392" y="108"/>
                    <a:pt x="391" y="107"/>
                  </a:cubicBezTo>
                  <a:cubicBezTo>
                    <a:pt x="391" y="106"/>
                    <a:pt x="390" y="105"/>
                    <a:pt x="389" y="104"/>
                  </a:cubicBezTo>
                  <a:cubicBezTo>
                    <a:pt x="389" y="104"/>
                    <a:pt x="389" y="103"/>
                    <a:pt x="388" y="102"/>
                  </a:cubicBezTo>
                  <a:cubicBezTo>
                    <a:pt x="388" y="100"/>
                    <a:pt x="387" y="97"/>
                    <a:pt x="385" y="96"/>
                  </a:cubicBezTo>
                  <a:cubicBezTo>
                    <a:pt x="383" y="94"/>
                    <a:pt x="381" y="94"/>
                    <a:pt x="379" y="93"/>
                  </a:cubicBezTo>
                  <a:cubicBezTo>
                    <a:pt x="379" y="93"/>
                    <a:pt x="379" y="93"/>
                    <a:pt x="378" y="93"/>
                  </a:cubicBezTo>
                  <a:cubicBezTo>
                    <a:pt x="380" y="92"/>
                    <a:pt x="381" y="91"/>
                    <a:pt x="382" y="90"/>
                  </a:cubicBezTo>
                  <a:cubicBezTo>
                    <a:pt x="383" y="89"/>
                    <a:pt x="384" y="88"/>
                    <a:pt x="385" y="87"/>
                  </a:cubicBezTo>
                  <a:cubicBezTo>
                    <a:pt x="386" y="86"/>
                    <a:pt x="387" y="86"/>
                    <a:pt x="388" y="85"/>
                  </a:cubicBezTo>
                  <a:cubicBezTo>
                    <a:pt x="393" y="80"/>
                    <a:pt x="392" y="71"/>
                    <a:pt x="391" y="65"/>
                  </a:cubicBezTo>
                  <a:cubicBezTo>
                    <a:pt x="391" y="64"/>
                    <a:pt x="391" y="64"/>
                    <a:pt x="391" y="64"/>
                  </a:cubicBezTo>
                  <a:cubicBezTo>
                    <a:pt x="391" y="63"/>
                    <a:pt x="391" y="62"/>
                    <a:pt x="391" y="62"/>
                  </a:cubicBezTo>
                  <a:cubicBezTo>
                    <a:pt x="391" y="62"/>
                    <a:pt x="392" y="62"/>
                    <a:pt x="393" y="63"/>
                  </a:cubicBezTo>
                  <a:cubicBezTo>
                    <a:pt x="396" y="63"/>
                    <a:pt x="398" y="64"/>
                    <a:pt x="400" y="64"/>
                  </a:cubicBezTo>
                  <a:cubicBezTo>
                    <a:pt x="405" y="64"/>
                    <a:pt x="409" y="62"/>
                    <a:pt x="412" y="58"/>
                  </a:cubicBezTo>
                  <a:cubicBezTo>
                    <a:pt x="414" y="55"/>
                    <a:pt x="416" y="51"/>
                    <a:pt x="417" y="48"/>
                  </a:cubicBezTo>
                  <a:cubicBezTo>
                    <a:pt x="418" y="45"/>
                    <a:pt x="418" y="43"/>
                    <a:pt x="420" y="41"/>
                  </a:cubicBezTo>
                  <a:cubicBezTo>
                    <a:pt x="421" y="39"/>
                    <a:pt x="422" y="37"/>
                    <a:pt x="424" y="35"/>
                  </a:cubicBezTo>
                  <a:cubicBezTo>
                    <a:pt x="426" y="32"/>
                    <a:pt x="429" y="28"/>
                    <a:pt x="430" y="24"/>
                  </a:cubicBezTo>
                  <a:cubicBezTo>
                    <a:pt x="431" y="20"/>
                    <a:pt x="431" y="17"/>
                    <a:pt x="429" y="15"/>
                  </a:cubicBezTo>
                  <a:cubicBezTo>
                    <a:pt x="426" y="10"/>
                    <a:pt x="418" y="8"/>
                    <a:pt x="411" y="6"/>
                  </a:cubicBezTo>
                  <a:cubicBezTo>
                    <a:pt x="408" y="6"/>
                    <a:pt x="405" y="5"/>
                    <a:pt x="403" y="4"/>
                  </a:cubicBezTo>
                  <a:cubicBezTo>
                    <a:pt x="398" y="1"/>
                    <a:pt x="393" y="0"/>
                    <a:pt x="389" y="0"/>
                  </a:cubicBezTo>
                  <a:cubicBezTo>
                    <a:pt x="386" y="0"/>
                    <a:pt x="384" y="1"/>
                    <a:pt x="382" y="1"/>
                  </a:cubicBezTo>
                  <a:cubicBezTo>
                    <a:pt x="379" y="2"/>
                    <a:pt x="372" y="4"/>
                    <a:pt x="370" y="9"/>
                  </a:cubicBezTo>
                  <a:cubicBezTo>
                    <a:pt x="369" y="10"/>
                    <a:pt x="369" y="13"/>
                    <a:pt x="370" y="16"/>
                  </a:cubicBezTo>
                  <a:cubicBezTo>
                    <a:pt x="369" y="16"/>
                    <a:pt x="368" y="17"/>
                    <a:pt x="368" y="17"/>
                  </a:cubicBezTo>
                  <a:cubicBezTo>
                    <a:pt x="365" y="19"/>
                    <a:pt x="365" y="22"/>
                    <a:pt x="365" y="24"/>
                  </a:cubicBezTo>
                  <a:cubicBezTo>
                    <a:pt x="365" y="25"/>
                    <a:pt x="365" y="25"/>
                    <a:pt x="365" y="25"/>
                  </a:cubicBezTo>
                  <a:cubicBezTo>
                    <a:pt x="365" y="26"/>
                    <a:pt x="365" y="27"/>
                    <a:pt x="365" y="28"/>
                  </a:cubicBezTo>
                  <a:cubicBezTo>
                    <a:pt x="364" y="30"/>
                    <a:pt x="364" y="32"/>
                    <a:pt x="364" y="34"/>
                  </a:cubicBezTo>
                  <a:cubicBezTo>
                    <a:pt x="364" y="36"/>
                    <a:pt x="364" y="37"/>
                    <a:pt x="364" y="39"/>
                  </a:cubicBezTo>
                  <a:cubicBezTo>
                    <a:pt x="364" y="42"/>
                    <a:pt x="365" y="45"/>
                    <a:pt x="364" y="47"/>
                  </a:cubicBezTo>
                  <a:cubicBezTo>
                    <a:pt x="364" y="47"/>
                    <a:pt x="364" y="48"/>
                    <a:pt x="363" y="48"/>
                  </a:cubicBezTo>
                  <a:cubicBezTo>
                    <a:pt x="363" y="50"/>
                    <a:pt x="362" y="52"/>
                    <a:pt x="363" y="55"/>
                  </a:cubicBezTo>
                  <a:cubicBezTo>
                    <a:pt x="363" y="56"/>
                    <a:pt x="363" y="57"/>
                    <a:pt x="364" y="58"/>
                  </a:cubicBezTo>
                  <a:cubicBezTo>
                    <a:pt x="364" y="59"/>
                    <a:pt x="365" y="59"/>
                    <a:pt x="365" y="60"/>
                  </a:cubicBezTo>
                  <a:cubicBezTo>
                    <a:pt x="366" y="64"/>
                    <a:pt x="366" y="68"/>
                    <a:pt x="366" y="73"/>
                  </a:cubicBezTo>
                  <a:cubicBezTo>
                    <a:pt x="366" y="74"/>
                    <a:pt x="366" y="76"/>
                    <a:pt x="366" y="77"/>
                  </a:cubicBezTo>
                  <a:cubicBezTo>
                    <a:pt x="366" y="79"/>
                    <a:pt x="366" y="81"/>
                    <a:pt x="366" y="82"/>
                  </a:cubicBezTo>
                  <a:cubicBezTo>
                    <a:pt x="366" y="83"/>
                    <a:pt x="365" y="83"/>
                    <a:pt x="365" y="84"/>
                  </a:cubicBezTo>
                  <a:cubicBezTo>
                    <a:pt x="364" y="86"/>
                    <a:pt x="363" y="88"/>
                    <a:pt x="365" y="91"/>
                  </a:cubicBezTo>
                  <a:cubicBezTo>
                    <a:pt x="365" y="91"/>
                    <a:pt x="365" y="91"/>
                    <a:pt x="365" y="91"/>
                  </a:cubicBezTo>
                  <a:cubicBezTo>
                    <a:pt x="363" y="92"/>
                    <a:pt x="363" y="94"/>
                    <a:pt x="362" y="95"/>
                  </a:cubicBezTo>
                  <a:cubicBezTo>
                    <a:pt x="362" y="96"/>
                    <a:pt x="362" y="96"/>
                    <a:pt x="362" y="96"/>
                  </a:cubicBezTo>
                  <a:cubicBezTo>
                    <a:pt x="362" y="96"/>
                    <a:pt x="362" y="96"/>
                    <a:pt x="361" y="97"/>
                  </a:cubicBezTo>
                  <a:cubicBezTo>
                    <a:pt x="359" y="97"/>
                    <a:pt x="357" y="98"/>
                    <a:pt x="356" y="100"/>
                  </a:cubicBezTo>
                  <a:cubicBezTo>
                    <a:pt x="355" y="102"/>
                    <a:pt x="355" y="105"/>
                    <a:pt x="356" y="106"/>
                  </a:cubicBezTo>
                  <a:cubicBezTo>
                    <a:pt x="357" y="107"/>
                    <a:pt x="358" y="108"/>
                    <a:pt x="360" y="108"/>
                  </a:cubicBezTo>
                  <a:cubicBezTo>
                    <a:pt x="360" y="108"/>
                    <a:pt x="360" y="108"/>
                    <a:pt x="359" y="108"/>
                  </a:cubicBezTo>
                  <a:cubicBezTo>
                    <a:pt x="359" y="108"/>
                    <a:pt x="359" y="108"/>
                    <a:pt x="358" y="108"/>
                  </a:cubicBezTo>
                  <a:cubicBezTo>
                    <a:pt x="358" y="108"/>
                    <a:pt x="357" y="108"/>
                    <a:pt x="356" y="108"/>
                  </a:cubicBezTo>
                  <a:cubicBezTo>
                    <a:pt x="355" y="108"/>
                    <a:pt x="352" y="108"/>
                    <a:pt x="350" y="110"/>
                  </a:cubicBezTo>
                  <a:cubicBezTo>
                    <a:pt x="348" y="113"/>
                    <a:pt x="347" y="118"/>
                    <a:pt x="346" y="121"/>
                  </a:cubicBezTo>
                  <a:cubicBezTo>
                    <a:pt x="345" y="122"/>
                    <a:pt x="345" y="123"/>
                    <a:pt x="345" y="124"/>
                  </a:cubicBezTo>
                  <a:cubicBezTo>
                    <a:pt x="345" y="124"/>
                    <a:pt x="345" y="125"/>
                    <a:pt x="345" y="125"/>
                  </a:cubicBezTo>
                  <a:cubicBezTo>
                    <a:pt x="343" y="128"/>
                    <a:pt x="341" y="136"/>
                    <a:pt x="347" y="139"/>
                  </a:cubicBezTo>
                  <a:cubicBezTo>
                    <a:pt x="348" y="139"/>
                    <a:pt x="348" y="139"/>
                    <a:pt x="349" y="139"/>
                  </a:cubicBezTo>
                  <a:cubicBezTo>
                    <a:pt x="349" y="139"/>
                    <a:pt x="348" y="140"/>
                    <a:pt x="348" y="140"/>
                  </a:cubicBezTo>
                  <a:cubicBezTo>
                    <a:pt x="346" y="141"/>
                    <a:pt x="345" y="143"/>
                    <a:pt x="344" y="144"/>
                  </a:cubicBezTo>
                  <a:cubicBezTo>
                    <a:pt x="344" y="144"/>
                    <a:pt x="344" y="145"/>
                    <a:pt x="343" y="145"/>
                  </a:cubicBezTo>
                  <a:cubicBezTo>
                    <a:pt x="343" y="146"/>
                    <a:pt x="342" y="146"/>
                    <a:pt x="341" y="148"/>
                  </a:cubicBezTo>
                  <a:cubicBezTo>
                    <a:pt x="340" y="151"/>
                    <a:pt x="340" y="156"/>
                    <a:pt x="340" y="158"/>
                  </a:cubicBezTo>
                  <a:cubicBezTo>
                    <a:pt x="341" y="161"/>
                    <a:pt x="342" y="162"/>
                    <a:pt x="344" y="163"/>
                  </a:cubicBezTo>
                  <a:cubicBezTo>
                    <a:pt x="344" y="164"/>
                    <a:pt x="345" y="164"/>
                    <a:pt x="345" y="165"/>
                  </a:cubicBezTo>
                  <a:cubicBezTo>
                    <a:pt x="345" y="165"/>
                    <a:pt x="345" y="166"/>
                    <a:pt x="345" y="166"/>
                  </a:cubicBezTo>
                  <a:cubicBezTo>
                    <a:pt x="345" y="167"/>
                    <a:pt x="345" y="168"/>
                    <a:pt x="345" y="170"/>
                  </a:cubicBezTo>
                  <a:cubicBezTo>
                    <a:pt x="346" y="172"/>
                    <a:pt x="347" y="173"/>
                    <a:pt x="349" y="174"/>
                  </a:cubicBezTo>
                  <a:cubicBezTo>
                    <a:pt x="351" y="175"/>
                    <a:pt x="353" y="176"/>
                    <a:pt x="355" y="177"/>
                  </a:cubicBezTo>
                  <a:cubicBezTo>
                    <a:pt x="356" y="177"/>
                    <a:pt x="356" y="177"/>
                    <a:pt x="357" y="178"/>
                  </a:cubicBezTo>
                  <a:cubicBezTo>
                    <a:pt x="360" y="179"/>
                    <a:pt x="362" y="181"/>
                    <a:pt x="364" y="182"/>
                  </a:cubicBezTo>
                  <a:cubicBezTo>
                    <a:pt x="365" y="184"/>
                    <a:pt x="367" y="185"/>
                    <a:pt x="368" y="186"/>
                  </a:cubicBezTo>
                  <a:cubicBezTo>
                    <a:pt x="370" y="187"/>
                    <a:pt x="372" y="188"/>
                    <a:pt x="374" y="188"/>
                  </a:cubicBezTo>
                  <a:cubicBezTo>
                    <a:pt x="374" y="188"/>
                    <a:pt x="375" y="188"/>
                    <a:pt x="375" y="188"/>
                  </a:cubicBezTo>
                  <a:cubicBezTo>
                    <a:pt x="376" y="188"/>
                    <a:pt x="377" y="188"/>
                    <a:pt x="378" y="188"/>
                  </a:cubicBezTo>
                  <a:cubicBezTo>
                    <a:pt x="378" y="188"/>
                    <a:pt x="379" y="188"/>
                    <a:pt x="379" y="188"/>
                  </a:cubicBezTo>
                  <a:cubicBezTo>
                    <a:pt x="380" y="188"/>
                    <a:pt x="380" y="188"/>
                    <a:pt x="381" y="188"/>
                  </a:cubicBezTo>
                  <a:cubicBezTo>
                    <a:pt x="381" y="189"/>
                    <a:pt x="380" y="189"/>
                    <a:pt x="379" y="190"/>
                  </a:cubicBezTo>
                  <a:cubicBezTo>
                    <a:pt x="379" y="190"/>
                    <a:pt x="379" y="190"/>
                    <a:pt x="379" y="190"/>
                  </a:cubicBezTo>
                  <a:cubicBezTo>
                    <a:pt x="378" y="190"/>
                    <a:pt x="377" y="189"/>
                    <a:pt x="377" y="189"/>
                  </a:cubicBezTo>
                  <a:cubicBezTo>
                    <a:pt x="376" y="189"/>
                    <a:pt x="375" y="189"/>
                    <a:pt x="374" y="189"/>
                  </a:cubicBezTo>
                  <a:cubicBezTo>
                    <a:pt x="368" y="189"/>
                    <a:pt x="367" y="193"/>
                    <a:pt x="367" y="195"/>
                  </a:cubicBezTo>
                  <a:cubicBezTo>
                    <a:pt x="367" y="196"/>
                    <a:pt x="368" y="197"/>
                    <a:pt x="368" y="198"/>
                  </a:cubicBezTo>
                  <a:cubicBezTo>
                    <a:pt x="368" y="199"/>
                    <a:pt x="368" y="201"/>
                    <a:pt x="368" y="201"/>
                  </a:cubicBezTo>
                  <a:cubicBezTo>
                    <a:pt x="367" y="202"/>
                    <a:pt x="363" y="203"/>
                    <a:pt x="362" y="208"/>
                  </a:cubicBezTo>
                  <a:cubicBezTo>
                    <a:pt x="362" y="211"/>
                    <a:pt x="363" y="214"/>
                    <a:pt x="365" y="216"/>
                  </a:cubicBezTo>
                  <a:cubicBezTo>
                    <a:pt x="367" y="217"/>
                    <a:pt x="368" y="218"/>
                    <a:pt x="369" y="218"/>
                  </a:cubicBezTo>
                  <a:cubicBezTo>
                    <a:pt x="373" y="218"/>
                    <a:pt x="374" y="215"/>
                    <a:pt x="376" y="212"/>
                  </a:cubicBezTo>
                  <a:cubicBezTo>
                    <a:pt x="376" y="213"/>
                    <a:pt x="376" y="214"/>
                    <a:pt x="376" y="214"/>
                  </a:cubicBezTo>
                  <a:cubicBezTo>
                    <a:pt x="376" y="216"/>
                    <a:pt x="376" y="217"/>
                    <a:pt x="376" y="219"/>
                  </a:cubicBezTo>
                  <a:cubicBezTo>
                    <a:pt x="376" y="219"/>
                    <a:pt x="375" y="219"/>
                    <a:pt x="374" y="220"/>
                  </a:cubicBezTo>
                  <a:cubicBezTo>
                    <a:pt x="373" y="221"/>
                    <a:pt x="371" y="223"/>
                    <a:pt x="369" y="225"/>
                  </a:cubicBezTo>
                  <a:cubicBezTo>
                    <a:pt x="367" y="226"/>
                    <a:pt x="366" y="228"/>
                    <a:pt x="365" y="230"/>
                  </a:cubicBezTo>
                  <a:cubicBezTo>
                    <a:pt x="364" y="232"/>
                    <a:pt x="364" y="232"/>
                    <a:pt x="364" y="232"/>
                  </a:cubicBezTo>
                  <a:cubicBezTo>
                    <a:pt x="364" y="232"/>
                    <a:pt x="364" y="232"/>
                    <a:pt x="364" y="233"/>
                  </a:cubicBezTo>
                  <a:cubicBezTo>
                    <a:pt x="363" y="233"/>
                    <a:pt x="363" y="234"/>
                    <a:pt x="363" y="234"/>
                  </a:cubicBezTo>
                  <a:cubicBezTo>
                    <a:pt x="363" y="234"/>
                    <a:pt x="362" y="234"/>
                    <a:pt x="362" y="234"/>
                  </a:cubicBezTo>
                  <a:cubicBezTo>
                    <a:pt x="362" y="234"/>
                    <a:pt x="361" y="234"/>
                    <a:pt x="361" y="234"/>
                  </a:cubicBezTo>
                  <a:cubicBezTo>
                    <a:pt x="360" y="234"/>
                    <a:pt x="360" y="234"/>
                    <a:pt x="359" y="234"/>
                  </a:cubicBezTo>
                  <a:cubicBezTo>
                    <a:pt x="357" y="234"/>
                    <a:pt x="356" y="234"/>
                    <a:pt x="354" y="235"/>
                  </a:cubicBezTo>
                  <a:cubicBezTo>
                    <a:pt x="351" y="237"/>
                    <a:pt x="349" y="239"/>
                    <a:pt x="347" y="242"/>
                  </a:cubicBezTo>
                  <a:cubicBezTo>
                    <a:pt x="347" y="242"/>
                    <a:pt x="347" y="242"/>
                    <a:pt x="347" y="242"/>
                  </a:cubicBezTo>
                  <a:cubicBezTo>
                    <a:pt x="344" y="247"/>
                    <a:pt x="345" y="251"/>
                    <a:pt x="346" y="254"/>
                  </a:cubicBezTo>
                  <a:cubicBezTo>
                    <a:pt x="346" y="255"/>
                    <a:pt x="346" y="255"/>
                    <a:pt x="346" y="255"/>
                  </a:cubicBezTo>
                  <a:cubicBezTo>
                    <a:pt x="347" y="256"/>
                    <a:pt x="347" y="257"/>
                    <a:pt x="347" y="259"/>
                  </a:cubicBezTo>
                  <a:cubicBezTo>
                    <a:pt x="347" y="259"/>
                    <a:pt x="348" y="260"/>
                    <a:pt x="348" y="260"/>
                  </a:cubicBezTo>
                  <a:cubicBezTo>
                    <a:pt x="348" y="262"/>
                    <a:pt x="348" y="263"/>
                    <a:pt x="349" y="265"/>
                  </a:cubicBezTo>
                  <a:cubicBezTo>
                    <a:pt x="349" y="267"/>
                    <a:pt x="349" y="268"/>
                    <a:pt x="348" y="269"/>
                  </a:cubicBezTo>
                  <a:cubicBezTo>
                    <a:pt x="348" y="270"/>
                    <a:pt x="348" y="270"/>
                    <a:pt x="348" y="270"/>
                  </a:cubicBezTo>
                  <a:cubicBezTo>
                    <a:pt x="348" y="270"/>
                    <a:pt x="348" y="270"/>
                    <a:pt x="347" y="270"/>
                  </a:cubicBezTo>
                  <a:cubicBezTo>
                    <a:pt x="347" y="270"/>
                    <a:pt x="346" y="269"/>
                    <a:pt x="345" y="269"/>
                  </a:cubicBezTo>
                  <a:cubicBezTo>
                    <a:pt x="345" y="268"/>
                    <a:pt x="344" y="268"/>
                    <a:pt x="344" y="268"/>
                  </a:cubicBezTo>
                  <a:cubicBezTo>
                    <a:pt x="343" y="268"/>
                    <a:pt x="342" y="268"/>
                    <a:pt x="342" y="267"/>
                  </a:cubicBezTo>
                  <a:cubicBezTo>
                    <a:pt x="342" y="267"/>
                    <a:pt x="342" y="266"/>
                    <a:pt x="342" y="265"/>
                  </a:cubicBezTo>
                  <a:cubicBezTo>
                    <a:pt x="342" y="264"/>
                    <a:pt x="342" y="264"/>
                    <a:pt x="342" y="263"/>
                  </a:cubicBezTo>
                  <a:cubicBezTo>
                    <a:pt x="342" y="262"/>
                    <a:pt x="341" y="260"/>
                    <a:pt x="340" y="259"/>
                  </a:cubicBezTo>
                  <a:cubicBezTo>
                    <a:pt x="340" y="258"/>
                    <a:pt x="340" y="257"/>
                    <a:pt x="340" y="257"/>
                  </a:cubicBezTo>
                  <a:cubicBezTo>
                    <a:pt x="340" y="255"/>
                    <a:pt x="340" y="254"/>
                    <a:pt x="341" y="252"/>
                  </a:cubicBezTo>
                  <a:cubicBezTo>
                    <a:pt x="341" y="251"/>
                    <a:pt x="341" y="250"/>
                    <a:pt x="341" y="249"/>
                  </a:cubicBezTo>
                  <a:cubicBezTo>
                    <a:pt x="341" y="249"/>
                    <a:pt x="341" y="248"/>
                    <a:pt x="342" y="247"/>
                  </a:cubicBezTo>
                  <a:cubicBezTo>
                    <a:pt x="342" y="246"/>
                    <a:pt x="343" y="245"/>
                    <a:pt x="344" y="244"/>
                  </a:cubicBezTo>
                  <a:cubicBezTo>
                    <a:pt x="346" y="242"/>
                    <a:pt x="348" y="240"/>
                    <a:pt x="348" y="236"/>
                  </a:cubicBezTo>
                  <a:cubicBezTo>
                    <a:pt x="348" y="234"/>
                    <a:pt x="347" y="233"/>
                    <a:pt x="346" y="231"/>
                  </a:cubicBezTo>
                  <a:cubicBezTo>
                    <a:pt x="345" y="230"/>
                    <a:pt x="343" y="229"/>
                    <a:pt x="341" y="229"/>
                  </a:cubicBezTo>
                  <a:cubicBezTo>
                    <a:pt x="340" y="229"/>
                    <a:pt x="340" y="229"/>
                    <a:pt x="340" y="229"/>
                  </a:cubicBezTo>
                  <a:cubicBezTo>
                    <a:pt x="339" y="228"/>
                    <a:pt x="339" y="227"/>
                    <a:pt x="338" y="226"/>
                  </a:cubicBezTo>
                  <a:cubicBezTo>
                    <a:pt x="337" y="226"/>
                    <a:pt x="336" y="226"/>
                    <a:pt x="335" y="226"/>
                  </a:cubicBezTo>
                  <a:cubicBezTo>
                    <a:pt x="335" y="226"/>
                    <a:pt x="334" y="226"/>
                    <a:pt x="334" y="226"/>
                  </a:cubicBezTo>
                  <a:cubicBezTo>
                    <a:pt x="334" y="225"/>
                    <a:pt x="334" y="224"/>
                    <a:pt x="334" y="224"/>
                  </a:cubicBezTo>
                  <a:cubicBezTo>
                    <a:pt x="332" y="222"/>
                    <a:pt x="331" y="221"/>
                    <a:pt x="330" y="220"/>
                  </a:cubicBezTo>
                  <a:cubicBezTo>
                    <a:pt x="329" y="220"/>
                    <a:pt x="329" y="220"/>
                    <a:pt x="329" y="220"/>
                  </a:cubicBezTo>
                  <a:cubicBezTo>
                    <a:pt x="329" y="220"/>
                    <a:pt x="328" y="219"/>
                    <a:pt x="328" y="219"/>
                  </a:cubicBezTo>
                  <a:cubicBezTo>
                    <a:pt x="327" y="219"/>
                    <a:pt x="327" y="218"/>
                    <a:pt x="326" y="217"/>
                  </a:cubicBezTo>
                  <a:cubicBezTo>
                    <a:pt x="325" y="217"/>
                    <a:pt x="323" y="217"/>
                    <a:pt x="322" y="217"/>
                  </a:cubicBezTo>
                  <a:cubicBezTo>
                    <a:pt x="320" y="217"/>
                    <a:pt x="318" y="218"/>
                    <a:pt x="316" y="219"/>
                  </a:cubicBezTo>
                  <a:cubicBezTo>
                    <a:pt x="316" y="219"/>
                    <a:pt x="315" y="219"/>
                    <a:pt x="315" y="220"/>
                  </a:cubicBezTo>
                  <a:cubicBezTo>
                    <a:pt x="315" y="220"/>
                    <a:pt x="315" y="220"/>
                    <a:pt x="314" y="220"/>
                  </a:cubicBezTo>
                  <a:cubicBezTo>
                    <a:pt x="314" y="220"/>
                    <a:pt x="314" y="220"/>
                    <a:pt x="313" y="220"/>
                  </a:cubicBezTo>
                  <a:cubicBezTo>
                    <a:pt x="313" y="220"/>
                    <a:pt x="312" y="220"/>
                    <a:pt x="312" y="220"/>
                  </a:cubicBezTo>
                  <a:cubicBezTo>
                    <a:pt x="310" y="220"/>
                    <a:pt x="308" y="220"/>
                    <a:pt x="307" y="221"/>
                  </a:cubicBezTo>
                  <a:cubicBezTo>
                    <a:pt x="304" y="224"/>
                    <a:pt x="305" y="228"/>
                    <a:pt x="305" y="230"/>
                  </a:cubicBezTo>
                  <a:cubicBezTo>
                    <a:pt x="305" y="231"/>
                    <a:pt x="305" y="231"/>
                    <a:pt x="305" y="231"/>
                  </a:cubicBezTo>
                  <a:cubicBezTo>
                    <a:pt x="306" y="233"/>
                    <a:pt x="306" y="238"/>
                    <a:pt x="310" y="240"/>
                  </a:cubicBezTo>
                  <a:cubicBezTo>
                    <a:pt x="312" y="241"/>
                    <a:pt x="313" y="242"/>
                    <a:pt x="315" y="242"/>
                  </a:cubicBezTo>
                  <a:cubicBezTo>
                    <a:pt x="317" y="242"/>
                    <a:pt x="319" y="241"/>
                    <a:pt x="320" y="241"/>
                  </a:cubicBezTo>
                  <a:cubicBezTo>
                    <a:pt x="321" y="241"/>
                    <a:pt x="321" y="241"/>
                    <a:pt x="321" y="241"/>
                  </a:cubicBezTo>
                  <a:cubicBezTo>
                    <a:pt x="322" y="241"/>
                    <a:pt x="322" y="241"/>
                    <a:pt x="322" y="241"/>
                  </a:cubicBezTo>
                  <a:cubicBezTo>
                    <a:pt x="322" y="241"/>
                    <a:pt x="322" y="241"/>
                    <a:pt x="322" y="241"/>
                  </a:cubicBezTo>
                  <a:cubicBezTo>
                    <a:pt x="322" y="241"/>
                    <a:pt x="322" y="242"/>
                    <a:pt x="322" y="242"/>
                  </a:cubicBezTo>
                  <a:cubicBezTo>
                    <a:pt x="323" y="243"/>
                    <a:pt x="323" y="244"/>
                    <a:pt x="324" y="246"/>
                  </a:cubicBezTo>
                  <a:cubicBezTo>
                    <a:pt x="324" y="247"/>
                    <a:pt x="324" y="247"/>
                    <a:pt x="324" y="248"/>
                  </a:cubicBezTo>
                  <a:cubicBezTo>
                    <a:pt x="324" y="249"/>
                    <a:pt x="322" y="250"/>
                    <a:pt x="321" y="250"/>
                  </a:cubicBezTo>
                  <a:cubicBezTo>
                    <a:pt x="320" y="250"/>
                    <a:pt x="320" y="250"/>
                    <a:pt x="320" y="250"/>
                  </a:cubicBezTo>
                  <a:cubicBezTo>
                    <a:pt x="319" y="249"/>
                    <a:pt x="318" y="248"/>
                    <a:pt x="317" y="247"/>
                  </a:cubicBezTo>
                  <a:cubicBezTo>
                    <a:pt x="317" y="246"/>
                    <a:pt x="316" y="244"/>
                    <a:pt x="314" y="243"/>
                  </a:cubicBezTo>
                  <a:cubicBezTo>
                    <a:pt x="313" y="242"/>
                    <a:pt x="310" y="241"/>
                    <a:pt x="308" y="241"/>
                  </a:cubicBezTo>
                  <a:cubicBezTo>
                    <a:pt x="305" y="241"/>
                    <a:pt x="303" y="242"/>
                    <a:pt x="301" y="243"/>
                  </a:cubicBezTo>
                  <a:cubicBezTo>
                    <a:pt x="300" y="243"/>
                    <a:pt x="300" y="243"/>
                    <a:pt x="300" y="243"/>
                  </a:cubicBezTo>
                  <a:cubicBezTo>
                    <a:pt x="299" y="243"/>
                    <a:pt x="299" y="244"/>
                    <a:pt x="298" y="244"/>
                  </a:cubicBezTo>
                  <a:cubicBezTo>
                    <a:pt x="298" y="244"/>
                    <a:pt x="298" y="244"/>
                    <a:pt x="298" y="244"/>
                  </a:cubicBezTo>
                  <a:cubicBezTo>
                    <a:pt x="297" y="243"/>
                    <a:pt x="297" y="242"/>
                    <a:pt x="296" y="242"/>
                  </a:cubicBezTo>
                  <a:cubicBezTo>
                    <a:pt x="295" y="241"/>
                    <a:pt x="294" y="240"/>
                    <a:pt x="293" y="239"/>
                  </a:cubicBezTo>
                  <a:cubicBezTo>
                    <a:pt x="291" y="238"/>
                    <a:pt x="290" y="238"/>
                    <a:pt x="289" y="238"/>
                  </a:cubicBezTo>
                  <a:cubicBezTo>
                    <a:pt x="288" y="238"/>
                    <a:pt x="288" y="238"/>
                    <a:pt x="288" y="238"/>
                  </a:cubicBezTo>
                  <a:cubicBezTo>
                    <a:pt x="287" y="238"/>
                    <a:pt x="287" y="238"/>
                    <a:pt x="287" y="238"/>
                  </a:cubicBezTo>
                  <a:cubicBezTo>
                    <a:pt x="286" y="238"/>
                    <a:pt x="285" y="237"/>
                    <a:pt x="284" y="237"/>
                  </a:cubicBezTo>
                  <a:cubicBezTo>
                    <a:pt x="282" y="236"/>
                    <a:pt x="281" y="236"/>
                    <a:pt x="279" y="236"/>
                  </a:cubicBezTo>
                  <a:cubicBezTo>
                    <a:pt x="278" y="236"/>
                    <a:pt x="278" y="236"/>
                    <a:pt x="277" y="236"/>
                  </a:cubicBezTo>
                  <a:cubicBezTo>
                    <a:pt x="274" y="236"/>
                    <a:pt x="271" y="236"/>
                    <a:pt x="269" y="237"/>
                  </a:cubicBezTo>
                  <a:cubicBezTo>
                    <a:pt x="268" y="237"/>
                    <a:pt x="267" y="237"/>
                    <a:pt x="267" y="237"/>
                  </a:cubicBezTo>
                  <a:cubicBezTo>
                    <a:pt x="265" y="238"/>
                    <a:pt x="264" y="238"/>
                    <a:pt x="262" y="238"/>
                  </a:cubicBezTo>
                  <a:cubicBezTo>
                    <a:pt x="262" y="238"/>
                    <a:pt x="261" y="238"/>
                    <a:pt x="261" y="237"/>
                  </a:cubicBezTo>
                  <a:cubicBezTo>
                    <a:pt x="260" y="236"/>
                    <a:pt x="260" y="236"/>
                    <a:pt x="258" y="235"/>
                  </a:cubicBezTo>
                  <a:cubicBezTo>
                    <a:pt x="257" y="234"/>
                    <a:pt x="256" y="234"/>
                    <a:pt x="255" y="234"/>
                  </a:cubicBezTo>
                  <a:cubicBezTo>
                    <a:pt x="254" y="234"/>
                    <a:pt x="254" y="234"/>
                    <a:pt x="254" y="234"/>
                  </a:cubicBezTo>
                  <a:cubicBezTo>
                    <a:pt x="254" y="237"/>
                    <a:pt x="254" y="237"/>
                    <a:pt x="254" y="237"/>
                  </a:cubicBezTo>
                  <a:cubicBezTo>
                    <a:pt x="254" y="234"/>
                    <a:pt x="254" y="234"/>
                    <a:pt x="254" y="234"/>
                  </a:cubicBezTo>
                  <a:cubicBezTo>
                    <a:pt x="252" y="234"/>
                    <a:pt x="251" y="234"/>
                    <a:pt x="250" y="232"/>
                  </a:cubicBezTo>
                  <a:cubicBezTo>
                    <a:pt x="249" y="231"/>
                    <a:pt x="249" y="231"/>
                    <a:pt x="248" y="230"/>
                  </a:cubicBezTo>
                  <a:cubicBezTo>
                    <a:pt x="247" y="230"/>
                    <a:pt x="247" y="229"/>
                    <a:pt x="246" y="229"/>
                  </a:cubicBezTo>
                  <a:cubicBezTo>
                    <a:pt x="246" y="229"/>
                    <a:pt x="246" y="229"/>
                    <a:pt x="246" y="229"/>
                  </a:cubicBezTo>
                  <a:cubicBezTo>
                    <a:pt x="246" y="228"/>
                    <a:pt x="245" y="227"/>
                    <a:pt x="245" y="227"/>
                  </a:cubicBezTo>
                  <a:cubicBezTo>
                    <a:pt x="244" y="226"/>
                    <a:pt x="244" y="226"/>
                    <a:pt x="244" y="226"/>
                  </a:cubicBezTo>
                  <a:cubicBezTo>
                    <a:pt x="243" y="222"/>
                    <a:pt x="241" y="218"/>
                    <a:pt x="236" y="218"/>
                  </a:cubicBezTo>
                  <a:cubicBezTo>
                    <a:pt x="235" y="218"/>
                    <a:pt x="235" y="218"/>
                    <a:pt x="234" y="218"/>
                  </a:cubicBezTo>
                  <a:cubicBezTo>
                    <a:pt x="233" y="218"/>
                    <a:pt x="231" y="219"/>
                    <a:pt x="229" y="219"/>
                  </a:cubicBezTo>
                  <a:cubicBezTo>
                    <a:pt x="228" y="219"/>
                    <a:pt x="227" y="218"/>
                    <a:pt x="227" y="218"/>
                  </a:cubicBezTo>
                  <a:cubicBezTo>
                    <a:pt x="226" y="218"/>
                    <a:pt x="225" y="215"/>
                    <a:pt x="225" y="214"/>
                  </a:cubicBezTo>
                  <a:cubicBezTo>
                    <a:pt x="225" y="213"/>
                    <a:pt x="225" y="213"/>
                    <a:pt x="225" y="213"/>
                  </a:cubicBezTo>
                  <a:cubicBezTo>
                    <a:pt x="224" y="211"/>
                    <a:pt x="223" y="209"/>
                    <a:pt x="222" y="207"/>
                  </a:cubicBezTo>
                  <a:cubicBezTo>
                    <a:pt x="220" y="205"/>
                    <a:pt x="218" y="205"/>
                    <a:pt x="217" y="205"/>
                  </a:cubicBezTo>
                  <a:cubicBezTo>
                    <a:pt x="217" y="205"/>
                    <a:pt x="217" y="204"/>
                    <a:pt x="217" y="204"/>
                  </a:cubicBezTo>
                  <a:cubicBezTo>
                    <a:pt x="217" y="204"/>
                    <a:pt x="217" y="202"/>
                    <a:pt x="217" y="201"/>
                  </a:cubicBezTo>
                  <a:cubicBezTo>
                    <a:pt x="217" y="201"/>
                    <a:pt x="217" y="201"/>
                    <a:pt x="217" y="201"/>
                  </a:cubicBezTo>
                  <a:cubicBezTo>
                    <a:pt x="217" y="199"/>
                    <a:pt x="217" y="198"/>
                    <a:pt x="218" y="197"/>
                  </a:cubicBezTo>
                  <a:cubicBezTo>
                    <a:pt x="218" y="194"/>
                    <a:pt x="219" y="190"/>
                    <a:pt x="217" y="185"/>
                  </a:cubicBezTo>
                  <a:cubicBezTo>
                    <a:pt x="216" y="184"/>
                    <a:pt x="214" y="179"/>
                    <a:pt x="208" y="179"/>
                  </a:cubicBezTo>
                  <a:cubicBezTo>
                    <a:pt x="207" y="179"/>
                    <a:pt x="206" y="179"/>
                    <a:pt x="205" y="179"/>
                  </a:cubicBezTo>
                  <a:cubicBezTo>
                    <a:pt x="203" y="179"/>
                    <a:pt x="200" y="179"/>
                    <a:pt x="197" y="179"/>
                  </a:cubicBezTo>
                  <a:cubicBezTo>
                    <a:pt x="194" y="180"/>
                    <a:pt x="193" y="180"/>
                    <a:pt x="191" y="182"/>
                  </a:cubicBezTo>
                  <a:cubicBezTo>
                    <a:pt x="190" y="182"/>
                    <a:pt x="189" y="182"/>
                    <a:pt x="188" y="182"/>
                  </a:cubicBezTo>
                  <a:cubicBezTo>
                    <a:pt x="187" y="182"/>
                    <a:pt x="185" y="182"/>
                    <a:pt x="184" y="182"/>
                  </a:cubicBezTo>
                  <a:cubicBezTo>
                    <a:pt x="182" y="181"/>
                    <a:pt x="180" y="181"/>
                    <a:pt x="179" y="181"/>
                  </a:cubicBezTo>
                  <a:cubicBezTo>
                    <a:pt x="178" y="181"/>
                    <a:pt x="177" y="181"/>
                    <a:pt x="176" y="181"/>
                  </a:cubicBezTo>
                  <a:cubicBezTo>
                    <a:pt x="176" y="181"/>
                    <a:pt x="174" y="182"/>
                    <a:pt x="173" y="183"/>
                  </a:cubicBezTo>
                  <a:cubicBezTo>
                    <a:pt x="172" y="184"/>
                    <a:pt x="172" y="184"/>
                    <a:pt x="171" y="185"/>
                  </a:cubicBezTo>
                  <a:cubicBezTo>
                    <a:pt x="171" y="185"/>
                    <a:pt x="171" y="185"/>
                    <a:pt x="170" y="185"/>
                  </a:cubicBezTo>
                  <a:cubicBezTo>
                    <a:pt x="168" y="186"/>
                    <a:pt x="166" y="187"/>
                    <a:pt x="165" y="190"/>
                  </a:cubicBezTo>
                  <a:cubicBezTo>
                    <a:pt x="163" y="194"/>
                    <a:pt x="166" y="199"/>
                    <a:pt x="167" y="200"/>
                  </a:cubicBezTo>
                  <a:cubicBezTo>
                    <a:pt x="167" y="201"/>
                    <a:pt x="167" y="201"/>
                    <a:pt x="167" y="201"/>
                  </a:cubicBezTo>
                  <a:cubicBezTo>
                    <a:pt x="168" y="202"/>
                    <a:pt x="170" y="204"/>
                    <a:pt x="171" y="205"/>
                  </a:cubicBezTo>
                  <a:cubicBezTo>
                    <a:pt x="172" y="205"/>
                    <a:pt x="174" y="205"/>
                    <a:pt x="175" y="205"/>
                  </a:cubicBezTo>
                  <a:cubicBezTo>
                    <a:pt x="178" y="205"/>
                    <a:pt x="180" y="204"/>
                    <a:pt x="181" y="201"/>
                  </a:cubicBezTo>
                  <a:cubicBezTo>
                    <a:pt x="181" y="201"/>
                    <a:pt x="182" y="199"/>
                    <a:pt x="183" y="199"/>
                  </a:cubicBezTo>
                  <a:cubicBezTo>
                    <a:pt x="183" y="199"/>
                    <a:pt x="183" y="199"/>
                    <a:pt x="183" y="199"/>
                  </a:cubicBezTo>
                  <a:cubicBezTo>
                    <a:pt x="183" y="200"/>
                    <a:pt x="184" y="203"/>
                    <a:pt x="188" y="204"/>
                  </a:cubicBezTo>
                  <a:cubicBezTo>
                    <a:pt x="191" y="204"/>
                    <a:pt x="194" y="202"/>
                    <a:pt x="196" y="200"/>
                  </a:cubicBezTo>
                  <a:cubicBezTo>
                    <a:pt x="197" y="200"/>
                    <a:pt x="198" y="199"/>
                    <a:pt x="199" y="199"/>
                  </a:cubicBezTo>
                  <a:cubicBezTo>
                    <a:pt x="201" y="198"/>
                    <a:pt x="203" y="197"/>
                    <a:pt x="205" y="197"/>
                  </a:cubicBezTo>
                  <a:cubicBezTo>
                    <a:pt x="205" y="196"/>
                    <a:pt x="206" y="196"/>
                    <a:pt x="207" y="196"/>
                  </a:cubicBezTo>
                  <a:cubicBezTo>
                    <a:pt x="207" y="196"/>
                    <a:pt x="207" y="196"/>
                    <a:pt x="207" y="196"/>
                  </a:cubicBezTo>
                  <a:cubicBezTo>
                    <a:pt x="207" y="198"/>
                    <a:pt x="201" y="200"/>
                    <a:pt x="198" y="202"/>
                  </a:cubicBezTo>
                  <a:cubicBezTo>
                    <a:pt x="197" y="202"/>
                    <a:pt x="196" y="203"/>
                    <a:pt x="196" y="203"/>
                  </a:cubicBezTo>
                  <a:cubicBezTo>
                    <a:pt x="193" y="204"/>
                    <a:pt x="190" y="205"/>
                    <a:pt x="187" y="205"/>
                  </a:cubicBezTo>
                  <a:cubicBezTo>
                    <a:pt x="183" y="205"/>
                    <a:pt x="179" y="206"/>
                    <a:pt x="176" y="208"/>
                  </a:cubicBezTo>
                  <a:cubicBezTo>
                    <a:pt x="166" y="213"/>
                    <a:pt x="168" y="219"/>
                    <a:pt x="169" y="224"/>
                  </a:cubicBezTo>
                  <a:cubicBezTo>
                    <a:pt x="170" y="226"/>
                    <a:pt x="170" y="228"/>
                    <a:pt x="170" y="230"/>
                  </a:cubicBezTo>
                  <a:cubicBezTo>
                    <a:pt x="171" y="231"/>
                    <a:pt x="171" y="233"/>
                    <a:pt x="170" y="235"/>
                  </a:cubicBezTo>
                  <a:cubicBezTo>
                    <a:pt x="170" y="236"/>
                    <a:pt x="170" y="238"/>
                    <a:pt x="170" y="241"/>
                  </a:cubicBezTo>
                  <a:cubicBezTo>
                    <a:pt x="170" y="242"/>
                    <a:pt x="170" y="243"/>
                    <a:pt x="171" y="244"/>
                  </a:cubicBezTo>
                  <a:cubicBezTo>
                    <a:pt x="171" y="246"/>
                    <a:pt x="172" y="248"/>
                    <a:pt x="171" y="249"/>
                  </a:cubicBezTo>
                  <a:cubicBezTo>
                    <a:pt x="171" y="250"/>
                    <a:pt x="168" y="250"/>
                    <a:pt x="166" y="250"/>
                  </a:cubicBezTo>
                  <a:cubicBezTo>
                    <a:pt x="164" y="250"/>
                    <a:pt x="163" y="250"/>
                    <a:pt x="163" y="250"/>
                  </a:cubicBezTo>
                  <a:cubicBezTo>
                    <a:pt x="163" y="250"/>
                    <a:pt x="162" y="249"/>
                    <a:pt x="162" y="247"/>
                  </a:cubicBezTo>
                  <a:cubicBezTo>
                    <a:pt x="162" y="246"/>
                    <a:pt x="162" y="245"/>
                    <a:pt x="162" y="244"/>
                  </a:cubicBezTo>
                  <a:cubicBezTo>
                    <a:pt x="163" y="244"/>
                    <a:pt x="163" y="244"/>
                    <a:pt x="164" y="243"/>
                  </a:cubicBezTo>
                  <a:cubicBezTo>
                    <a:pt x="167" y="242"/>
                    <a:pt x="169" y="237"/>
                    <a:pt x="168" y="233"/>
                  </a:cubicBezTo>
                  <a:cubicBezTo>
                    <a:pt x="168" y="230"/>
                    <a:pt x="166" y="227"/>
                    <a:pt x="164" y="226"/>
                  </a:cubicBezTo>
                  <a:cubicBezTo>
                    <a:pt x="162" y="225"/>
                    <a:pt x="160" y="225"/>
                    <a:pt x="159" y="225"/>
                  </a:cubicBezTo>
                  <a:cubicBezTo>
                    <a:pt x="158" y="224"/>
                    <a:pt x="158" y="224"/>
                    <a:pt x="158" y="224"/>
                  </a:cubicBezTo>
                  <a:cubicBezTo>
                    <a:pt x="157" y="224"/>
                    <a:pt x="158" y="221"/>
                    <a:pt x="158" y="220"/>
                  </a:cubicBezTo>
                  <a:cubicBezTo>
                    <a:pt x="158" y="218"/>
                    <a:pt x="159" y="216"/>
                    <a:pt x="158" y="214"/>
                  </a:cubicBezTo>
                  <a:cubicBezTo>
                    <a:pt x="157" y="210"/>
                    <a:pt x="154" y="209"/>
                    <a:pt x="152" y="209"/>
                  </a:cubicBezTo>
                  <a:cubicBezTo>
                    <a:pt x="151" y="209"/>
                    <a:pt x="150" y="207"/>
                    <a:pt x="149" y="207"/>
                  </a:cubicBezTo>
                  <a:cubicBezTo>
                    <a:pt x="149" y="206"/>
                    <a:pt x="149" y="205"/>
                    <a:pt x="149" y="204"/>
                  </a:cubicBezTo>
                  <a:cubicBezTo>
                    <a:pt x="149" y="202"/>
                    <a:pt x="149" y="198"/>
                    <a:pt x="146" y="196"/>
                  </a:cubicBezTo>
                  <a:cubicBezTo>
                    <a:pt x="145" y="196"/>
                    <a:pt x="144" y="196"/>
                    <a:pt x="143" y="196"/>
                  </a:cubicBezTo>
                  <a:cubicBezTo>
                    <a:pt x="143" y="196"/>
                    <a:pt x="143" y="196"/>
                    <a:pt x="142" y="196"/>
                  </a:cubicBezTo>
                  <a:cubicBezTo>
                    <a:pt x="141" y="196"/>
                    <a:pt x="141" y="196"/>
                    <a:pt x="140" y="196"/>
                  </a:cubicBezTo>
                  <a:cubicBezTo>
                    <a:pt x="138" y="196"/>
                    <a:pt x="137" y="196"/>
                    <a:pt x="136" y="196"/>
                  </a:cubicBezTo>
                  <a:cubicBezTo>
                    <a:pt x="135" y="197"/>
                    <a:pt x="135" y="197"/>
                    <a:pt x="135" y="197"/>
                  </a:cubicBezTo>
                  <a:cubicBezTo>
                    <a:pt x="134" y="198"/>
                    <a:pt x="133" y="198"/>
                    <a:pt x="132" y="198"/>
                  </a:cubicBezTo>
                  <a:cubicBezTo>
                    <a:pt x="131" y="198"/>
                    <a:pt x="131" y="198"/>
                    <a:pt x="130" y="198"/>
                  </a:cubicBezTo>
                  <a:cubicBezTo>
                    <a:pt x="127" y="198"/>
                    <a:pt x="124" y="197"/>
                    <a:pt x="121" y="197"/>
                  </a:cubicBezTo>
                  <a:cubicBezTo>
                    <a:pt x="120" y="197"/>
                    <a:pt x="120" y="196"/>
                    <a:pt x="119" y="196"/>
                  </a:cubicBezTo>
                  <a:cubicBezTo>
                    <a:pt x="118" y="196"/>
                    <a:pt x="116" y="196"/>
                    <a:pt x="115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0" y="195"/>
                    <a:pt x="109" y="194"/>
                  </a:cubicBezTo>
                  <a:cubicBezTo>
                    <a:pt x="108" y="194"/>
                    <a:pt x="106" y="194"/>
                    <a:pt x="105" y="193"/>
                  </a:cubicBezTo>
                  <a:cubicBezTo>
                    <a:pt x="103" y="193"/>
                    <a:pt x="101" y="192"/>
                    <a:pt x="99" y="191"/>
                  </a:cubicBezTo>
                  <a:cubicBezTo>
                    <a:pt x="98" y="191"/>
                    <a:pt x="98" y="191"/>
                    <a:pt x="98" y="191"/>
                  </a:cubicBezTo>
                  <a:cubicBezTo>
                    <a:pt x="97" y="191"/>
                    <a:pt x="97" y="191"/>
                    <a:pt x="96" y="191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95" y="189"/>
                    <a:pt x="95" y="188"/>
                    <a:pt x="93" y="187"/>
                  </a:cubicBezTo>
                  <a:cubicBezTo>
                    <a:pt x="92" y="186"/>
                    <a:pt x="92" y="186"/>
                    <a:pt x="91" y="186"/>
                  </a:cubicBezTo>
                  <a:cubicBezTo>
                    <a:pt x="91" y="186"/>
                    <a:pt x="90" y="186"/>
                    <a:pt x="90" y="185"/>
                  </a:cubicBezTo>
                  <a:cubicBezTo>
                    <a:pt x="89" y="185"/>
                    <a:pt x="89" y="185"/>
                    <a:pt x="88" y="184"/>
                  </a:cubicBezTo>
                  <a:cubicBezTo>
                    <a:pt x="88" y="184"/>
                    <a:pt x="87" y="183"/>
                    <a:pt x="86" y="182"/>
                  </a:cubicBezTo>
                  <a:cubicBezTo>
                    <a:pt x="84" y="182"/>
                    <a:pt x="83" y="181"/>
                    <a:pt x="81" y="181"/>
                  </a:cubicBezTo>
                  <a:cubicBezTo>
                    <a:pt x="81" y="180"/>
                    <a:pt x="81" y="180"/>
                    <a:pt x="81" y="180"/>
                  </a:cubicBezTo>
                  <a:cubicBezTo>
                    <a:pt x="78" y="179"/>
                    <a:pt x="76" y="178"/>
                    <a:pt x="75" y="177"/>
                  </a:cubicBezTo>
                  <a:cubicBezTo>
                    <a:pt x="78" y="176"/>
                    <a:pt x="79" y="173"/>
                    <a:pt x="79" y="172"/>
                  </a:cubicBezTo>
                  <a:cubicBezTo>
                    <a:pt x="80" y="171"/>
                    <a:pt x="80" y="171"/>
                    <a:pt x="82" y="170"/>
                  </a:cubicBezTo>
                  <a:cubicBezTo>
                    <a:pt x="84" y="170"/>
                    <a:pt x="85" y="170"/>
                    <a:pt x="87" y="170"/>
                  </a:cubicBezTo>
                  <a:cubicBezTo>
                    <a:pt x="89" y="170"/>
                    <a:pt x="91" y="170"/>
                    <a:pt x="92" y="171"/>
                  </a:cubicBezTo>
                  <a:cubicBezTo>
                    <a:pt x="93" y="171"/>
                    <a:pt x="93" y="171"/>
                    <a:pt x="94" y="171"/>
                  </a:cubicBezTo>
                  <a:cubicBezTo>
                    <a:pt x="97" y="171"/>
                    <a:pt x="100" y="169"/>
                    <a:pt x="101" y="166"/>
                  </a:cubicBezTo>
                  <a:cubicBezTo>
                    <a:pt x="103" y="164"/>
                    <a:pt x="102" y="161"/>
                    <a:pt x="101" y="159"/>
                  </a:cubicBezTo>
                  <a:cubicBezTo>
                    <a:pt x="100" y="159"/>
                    <a:pt x="100" y="158"/>
                    <a:pt x="100" y="158"/>
                  </a:cubicBezTo>
                  <a:cubicBezTo>
                    <a:pt x="100" y="154"/>
                    <a:pt x="98" y="150"/>
                    <a:pt x="96" y="148"/>
                  </a:cubicBezTo>
                  <a:cubicBezTo>
                    <a:pt x="95" y="147"/>
                    <a:pt x="95" y="145"/>
                    <a:pt x="94" y="144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3" y="141"/>
                    <a:pt x="90" y="134"/>
                    <a:pt x="85" y="132"/>
                  </a:cubicBezTo>
                  <a:cubicBezTo>
                    <a:pt x="84" y="131"/>
                    <a:pt x="82" y="131"/>
                    <a:pt x="81" y="131"/>
                  </a:cubicBezTo>
                  <a:cubicBezTo>
                    <a:pt x="79" y="131"/>
                    <a:pt x="77" y="131"/>
                    <a:pt x="76" y="131"/>
                  </a:cubicBezTo>
                  <a:cubicBezTo>
                    <a:pt x="75" y="132"/>
                    <a:pt x="75" y="132"/>
                    <a:pt x="75" y="132"/>
                  </a:cubicBezTo>
                  <a:cubicBezTo>
                    <a:pt x="74" y="132"/>
                    <a:pt x="73" y="131"/>
                    <a:pt x="72" y="130"/>
                  </a:cubicBezTo>
                  <a:cubicBezTo>
                    <a:pt x="71" y="129"/>
                    <a:pt x="71" y="129"/>
                    <a:pt x="71" y="129"/>
                  </a:cubicBezTo>
                  <a:cubicBezTo>
                    <a:pt x="70" y="128"/>
                    <a:pt x="68" y="127"/>
                    <a:pt x="67" y="126"/>
                  </a:cubicBezTo>
                  <a:cubicBezTo>
                    <a:pt x="65" y="124"/>
                    <a:pt x="63" y="123"/>
                    <a:pt x="61" y="121"/>
                  </a:cubicBezTo>
                  <a:cubicBezTo>
                    <a:pt x="59" y="118"/>
                    <a:pt x="57" y="116"/>
                    <a:pt x="56" y="113"/>
                  </a:cubicBezTo>
                  <a:cubicBezTo>
                    <a:pt x="55" y="110"/>
                    <a:pt x="53" y="106"/>
                    <a:pt x="49" y="102"/>
                  </a:cubicBezTo>
                  <a:cubicBezTo>
                    <a:pt x="46" y="100"/>
                    <a:pt x="44" y="99"/>
                    <a:pt x="42" y="98"/>
                  </a:cubicBezTo>
                  <a:cubicBezTo>
                    <a:pt x="41" y="97"/>
                    <a:pt x="41" y="97"/>
                    <a:pt x="41" y="97"/>
                  </a:cubicBezTo>
                  <a:cubicBezTo>
                    <a:pt x="40" y="97"/>
                    <a:pt x="40" y="96"/>
                    <a:pt x="39" y="95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7" y="91"/>
                    <a:pt x="35" y="89"/>
                    <a:pt x="34" y="86"/>
                  </a:cubicBezTo>
                  <a:cubicBezTo>
                    <a:pt x="32" y="80"/>
                    <a:pt x="32" y="80"/>
                    <a:pt x="32" y="8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63" y="257"/>
                    <a:pt x="63" y="257"/>
                    <a:pt x="63" y="257"/>
                  </a:cubicBezTo>
                  <a:cubicBezTo>
                    <a:pt x="74" y="287"/>
                    <a:pt x="101" y="288"/>
                    <a:pt x="103" y="288"/>
                  </a:cubicBezTo>
                  <a:cubicBezTo>
                    <a:pt x="115" y="319"/>
                    <a:pt x="115" y="319"/>
                    <a:pt x="115" y="319"/>
                  </a:cubicBezTo>
                  <a:cubicBezTo>
                    <a:pt x="228" y="374"/>
                    <a:pt x="228" y="374"/>
                    <a:pt x="228" y="374"/>
                  </a:cubicBezTo>
                  <a:cubicBezTo>
                    <a:pt x="224" y="384"/>
                    <a:pt x="215" y="434"/>
                    <a:pt x="200" y="526"/>
                  </a:cubicBezTo>
                  <a:cubicBezTo>
                    <a:pt x="199" y="529"/>
                    <a:pt x="199" y="529"/>
                    <a:pt x="199" y="529"/>
                  </a:cubicBezTo>
                  <a:cubicBezTo>
                    <a:pt x="339" y="547"/>
                    <a:pt x="339" y="547"/>
                    <a:pt x="339" y="547"/>
                  </a:cubicBezTo>
                  <a:cubicBezTo>
                    <a:pt x="339" y="545"/>
                    <a:pt x="339" y="545"/>
                    <a:pt x="339" y="545"/>
                  </a:cubicBezTo>
                  <a:cubicBezTo>
                    <a:pt x="340" y="543"/>
                    <a:pt x="340" y="541"/>
                    <a:pt x="341" y="540"/>
                  </a:cubicBezTo>
                  <a:cubicBezTo>
                    <a:pt x="341" y="538"/>
                    <a:pt x="342" y="537"/>
                    <a:pt x="342" y="535"/>
                  </a:cubicBezTo>
                  <a:cubicBezTo>
                    <a:pt x="342" y="535"/>
                    <a:pt x="343" y="534"/>
                    <a:pt x="343" y="534"/>
                  </a:cubicBezTo>
                  <a:cubicBezTo>
                    <a:pt x="343" y="533"/>
                    <a:pt x="343" y="533"/>
                    <a:pt x="343" y="532"/>
                  </a:cubicBezTo>
                  <a:cubicBezTo>
                    <a:pt x="343" y="531"/>
                    <a:pt x="344" y="531"/>
                    <a:pt x="344" y="530"/>
                  </a:cubicBezTo>
                  <a:cubicBezTo>
                    <a:pt x="345" y="529"/>
                    <a:pt x="346" y="528"/>
                    <a:pt x="346" y="526"/>
                  </a:cubicBezTo>
                  <a:cubicBezTo>
                    <a:pt x="347" y="525"/>
                    <a:pt x="348" y="524"/>
                    <a:pt x="348" y="522"/>
                  </a:cubicBezTo>
                  <a:cubicBezTo>
                    <a:pt x="349" y="519"/>
                    <a:pt x="351" y="516"/>
                    <a:pt x="353" y="514"/>
                  </a:cubicBezTo>
                  <a:cubicBezTo>
                    <a:pt x="353" y="514"/>
                    <a:pt x="353" y="513"/>
                    <a:pt x="354" y="513"/>
                  </a:cubicBezTo>
                  <a:cubicBezTo>
                    <a:pt x="354" y="512"/>
                    <a:pt x="355" y="512"/>
                    <a:pt x="356" y="510"/>
                  </a:cubicBezTo>
                  <a:cubicBezTo>
                    <a:pt x="357" y="509"/>
                    <a:pt x="357" y="507"/>
                    <a:pt x="357" y="506"/>
                  </a:cubicBezTo>
                  <a:cubicBezTo>
                    <a:pt x="357" y="506"/>
                    <a:pt x="357" y="505"/>
                    <a:pt x="357" y="505"/>
                  </a:cubicBezTo>
                  <a:cubicBezTo>
                    <a:pt x="357" y="504"/>
                    <a:pt x="357" y="503"/>
                    <a:pt x="357" y="502"/>
                  </a:cubicBezTo>
                  <a:cubicBezTo>
                    <a:pt x="357" y="500"/>
                    <a:pt x="357" y="497"/>
                    <a:pt x="358" y="496"/>
                  </a:cubicBezTo>
                  <a:cubicBezTo>
                    <a:pt x="360" y="494"/>
                    <a:pt x="362" y="492"/>
                    <a:pt x="364" y="490"/>
                  </a:cubicBezTo>
                  <a:cubicBezTo>
                    <a:pt x="366" y="487"/>
                    <a:pt x="366" y="487"/>
                    <a:pt x="366" y="487"/>
                  </a:cubicBezTo>
                  <a:cubicBezTo>
                    <a:pt x="368" y="485"/>
                    <a:pt x="370" y="484"/>
                    <a:pt x="370" y="480"/>
                  </a:cubicBezTo>
                  <a:cubicBezTo>
                    <a:pt x="370" y="479"/>
                    <a:pt x="370" y="478"/>
                    <a:pt x="370" y="477"/>
                  </a:cubicBezTo>
                  <a:cubicBezTo>
                    <a:pt x="370" y="477"/>
                    <a:pt x="370" y="477"/>
                    <a:pt x="370" y="476"/>
                  </a:cubicBezTo>
                  <a:cubicBezTo>
                    <a:pt x="370" y="476"/>
                    <a:pt x="370" y="476"/>
                    <a:pt x="371" y="476"/>
                  </a:cubicBezTo>
                  <a:cubicBezTo>
                    <a:pt x="372" y="476"/>
                    <a:pt x="374" y="475"/>
                    <a:pt x="375" y="473"/>
                  </a:cubicBezTo>
                  <a:cubicBezTo>
                    <a:pt x="376" y="472"/>
                    <a:pt x="376" y="471"/>
                    <a:pt x="376" y="469"/>
                  </a:cubicBezTo>
                  <a:cubicBezTo>
                    <a:pt x="376" y="469"/>
                    <a:pt x="377" y="468"/>
                    <a:pt x="377" y="468"/>
                  </a:cubicBezTo>
                  <a:cubicBezTo>
                    <a:pt x="377" y="468"/>
                    <a:pt x="378" y="467"/>
                    <a:pt x="378" y="467"/>
                  </a:cubicBezTo>
                  <a:cubicBezTo>
                    <a:pt x="379" y="466"/>
                    <a:pt x="380" y="465"/>
                    <a:pt x="381" y="463"/>
                  </a:cubicBezTo>
                  <a:cubicBezTo>
                    <a:pt x="382" y="462"/>
                    <a:pt x="382" y="462"/>
                    <a:pt x="382" y="461"/>
                  </a:cubicBezTo>
                  <a:cubicBezTo>
                    <a:pt x="383" y="460"/>
                    <a:pt x="383" y="459"/>
                    <a:pt x="385" y="457"/>
                  </a:cubicBezTo>
                  <a:cubicBezTo>
                    <a:pt x="385" y="457"/>
                    <a:pt x="385" y="457"/>
                    <a:pt x="386" y="456"/>
                  </a:cubicBezTo>
                  <a:cubicBezTo>
                    <a:pt x="387" y="456"/>
                    <a:pt x="388" y="455"/>
                    <a:pt x="388" y="453"/>
                  </a:cubicBezTo>
                  <a:cubicBezTo>
                    <a:pt x="389" y="454"/>
                    <a:pt x="391" y="454"/>
                    <a:pt x="392" y="454"/>
                  </a:cubicBezTo>
                  <a:cubicBezTo>
                    <a:pt x="394" y="454"/>
                    <a:pt x="396" y="453"/>
                    <a:pt x="396" y="449"/>
                  </a:cubicBezTo>
                  <a:cubicBezTo>
                    <a:pt x="396" y="448"/>
                    <a:pt x="396" y="448"/>
                    <a:pt x="396" y="447"/>
                  </a:cubicBezTo>
                  <a:cubicBezTo>
                    <a:pt x="397" y="447"/>
                    <a:pt x="397" y="447"/>
                    <a:pt x="398" y="447"/>
                  </a:cubicBezTo>
                  <a:cubicBezTo>
                    <a:pt x="398" y="447"/>
                    <a:pt x="399" y="447"/>
                    <a:pt x="399" y="447"/>
                  </a:cubicBezTo>
                  <a:cubicBezTo>
                    <a:pt x="401" y="448"/>
                    <a:pt x="402" y="448"/>
                    <a:pt x="403" y="448"/>
                  </a:cubicBezTo>
                  <a:cubicBezTo>
                    <a:pt x="405" y="448"/>
                    <a:pt x="407" y="447"/>
                    <a:pt x="408" y="446"/>
                  </a:cubicBezTo>
                  <a:cubicBezTo>
                    <a:pt x="409" y="445"/>
                    <a:pt x="409" y="444"/>
                    <a:pt x="410" y="443"/>
                  </a:cubicBezTo>
                  <a:cubicBezTo>
                    <a:pt x="410" y="443"/>
                    <a:pt x="410" y="443"/>
                    <a:pt x="410" y="443"/>
                  </a:cubicBezTo>
                  <a:cubicBezTo>
                    <a:pt x="411" y="442"/>
                    <a:pt x="411" y="442"/>
                    <a:pt x="412" y="442"/>
                  </a:cubicBezTo>
                  <a:cubicBezTo>
                    <a:pt x="413" y="441"/>
                    <a:pt x="413" y="441"/>
                    <a:pt x="413" y="441"/>
                  </a:cubicBezTo>
                  <a:cubicBezTo>
                    <a:pt x="415" y="440"/>
                    <a:pt x="418" y="438"/>
                    <a:pt x="418" y="434"/>
                  </a:cubicBezTo>
                  <a:cubicBezTo>
                    <a:pt x="419" y="431"/>
                    <a:pt x="419" y="428"/>
                    <a:pt x="418" y="426"/>
                  </a:cubicBezTo>
                  <a:cubicBezTo>
                    <a:pt x="417" y="423"/>
                    <a:pt x="416" y="420"/>
                    <a:pt x="414" y="418"/>
                  </a:cubicBezTo>
                  <a:cubicBezTo>
                    <a:pt x="414" y="418"/>
                    <a:pt x="414" y="418"/>
                    <a:pt x="415" y="418"/>
                  </a:cubicBezTo>
                  <a:cubicBezTo>
                    <a:pt x="415" y="418"/>
                    <a:pt x="415" y="418"/>
                    <a:pt x="415" y="418"/>
                  </a:cubicBezTo>
                  <a:cubicBezTo>
                    <a:pt x="419" y="418"/>
                    <a:pt x="424" y="416"/>
                    <a:pt x="427" y="413"/>
                  </a:cubicBezTo>
                  <a:cubicBezTo>
                    <a:pt x="428" y="411"/>
                    <a:pt x="429" y="408"/>
                    <a:pt x="430" y="405"/>
                  </a:cubicBezTo>
                  <a:cubicBezTo>
                    <a:pt x="431" y="399"/>
                    <a:pt x="432" y="397"/>
                    <a:pt x="434" y="397"/>
                  </a:cubicBezTo>
                  <a:cubicBezTo>
                    <a:pt x="435" y="397"/>
                    <a:pt x="435" y="397"/>
                    <a:pt x="435" y="397"/>
                  </a:cubicBezTo>
                  <a:cubicBezTo>
                    <a:pt x="437" y="397"/>
                    <a:pt x="438" y="398"/>
                    <a:pt x="441" y="399"/>
                  </a:cubicBezTo>
                  <a:cubicBezTo>
                    <a:pt x="443" y="400"/>
                    <a:pt x="446" y="401"/>
                    <a:pt x="449" y="401"/>
                  </a:cubicBezTo>
                  <a:cubicBezTo>
                    <a:pt x="451" y="401"/>
                    <a:pt x="452" y="401"/>
                    <a:pt x="453" y="400"/>
                  </a:cubicBezTo>
                  <a:cubicBezTo>
                    <a:pt x="461" y="398"/>
                    <a:pt x="464" y="391"/>
                    <a:pt x="466" y="385"/>
                  </a:cubicBezTo>
                  <a:cubicBezTo>
                    <a:pt x="468" y="380"/>
                    <a:pt x="471" y="375"/>
                    <a:pt x="474" y="370"/>
                  </a:cubicBezTo>
                  <a:cubicBezTo>
                    <a:pt x="474" y="369"/>
                    <a:pt x="474" y="369"/>
                    <a:pt x="474" y="369"/>
                  </a:cubicBezTo>
                  <a:cubicBezTo>
                    <a:pt x="476" y="367"/>
                    <a:pt x="478" y="364"/>
                    <a:pt x="479" y="360"/>
                  </a:cubicBezTo>
                  <a:cubicBezTo>
                    <a:pt x="479" y="359"/>
                    <a:pt x="480" y="358"/>
                    <a:pt x="480" y="357"/>
                  </a:cubicBezTo>
                  <a:cubicBezTo>
                    <a:pt x="480" y="356"/>
                    <a:pt x="480" y="356"/>
                    <a:pt x="480" y="355"/>
                  </a:cubicBezTo>
                  <a:cubicBezTo>
                    <a:pt x="480" y="355"/>
                    <a:pt x="480" y="355"/>
                    <a:pt x="480" y="355"/>
                  </a:cubicBezTo>
                  <a:cubicBezTo>
                    <a:pt x="480" y="353"/>
                    <a:pt x="481" y="351"/>
                    <a:pt x="479" y="349"/>
                  </a:cubicBezTo>
                  <a:cubicBezTo>
                    <a:pt x="478" y="348"/>
                    <a:pt x="478" y="347"/>
                    <a:pt x="477" y="347"/>
                  </a:cubicBezTo>
                  <a:cubicBezTo>
                    <a:pt x="478" y="346"/>
                    <a:pt x="478" y="345"/>
                    <a:pt x="479" y="343"/>
                  </a:cubicBezTo>
                  <a:cubicBezTo>
                    <a:pt x="479" y="343"/>
                    <a:pt x="479" y="342"/>
                    <a:pt x="479" y="342"/>
                  </a:cubicBezTo>
                  <a:cubicBezTo>
                    <a:pt x="479" y="341"/>
                    <a:pt x="479" y="341"/>
                    <a:pt x="480" y="340"/>
                  </a:cubicBezTo>
                  <a:cubicBezTo>
                    <a:pt x="482" y="339"/>
                    <a:pt x="484" y="337"/>
                    <a:pt x="486" y="335"/>
                  </a:cubicBezTo>
                  <a:cubicBezTo>
                    <a:pt x="487" y="333"/>
                    <a:pt x="488" y="331"/>
                    <a:pt x="488" y="328"/>
                  </a:cubicBezTo>
                  <a:cubicBezTo>
                    <a:pt x="488" y="327"/>
                    <a:pt x="488" y="326"/>
                    <a:pt x="489" y="325"/>
                  </a:cubicBezTo>
                  <a:cubicBezTo>
                    <a:pt x="489" y="324"/>
                    <a:pt x="490" y="324"/>
                    <a:pt x="491" y="323"/>
                  </a:cubicBezTo>
                  <a:cubicBezTo>
                    <a:pt x="493" y="322"/>
                    <a:pt x="495" y="320"/>
                    <a:pt x="496" y="316"/>
                  </a:cubicBezTo>
                  <a:cubicBezTo>
                    <a:pt x="496" y="313"/>
                    <a:pt x="495" y="310"/>
                    <a:pt x="492" y="309"/>
                  </a:cubicBezTo>
                  <a:cubicBezTo>
                    <a:pt x="491" y="308"/>
                    <a:pt x="490" y="308"/>
                    <a:pt x="489" y="308"/>
                  </a:cubicBezTo>
                  <a:cubicBezTo>
                    <a:pt x="488" y="308"/>
                    <a:pt x="488" y="308"/>
                    <a:pt x="487" y="307"/>
                  </a:cubicBezTo>
                  <a:cubicBezTo>
                    <a:pt x="486" y="307"/>
                    <a:pt x="485" y="306"/>
                    <a:pt x="484" y="305"/>
                  </a:cubicBezTo>
                  <a:cubicBezTo>
                    <a:pt x="482" y="303"/>
                    <a:pt x="482" y="302"/>
                    <a:pt x="482" y="302"/>
                  </a:cubicBezTo>
                  <a:cubicBezTo>
                    <a:pt x="483" y="302"/>
                    <a:pt x="485" y="302"/>
                    <a:pt x="486" y="302"/>
                  </a:cubicBezTo>
                  <a:cubicBezTo>
                    <a:pt x="487" y="302"/>
                    <a:pt x="487" y="302"/>
                    <a:pt x="487" y="302"/>
                  </a:cubicBezTo>
                  <a:cubicBezTo>
                    <a:pt x="488" y="302"/>
                    <a:pt x="489" y="302"/>
                    <a:pt x="490" y="302"/>
                  </a:cubicBezTo>
                  <a:cubicBezTo>
                    <a:pt x="491" y="302"/>
                    <a:pt x="492" y="301"/>
                    <a:pt x="493" y="301"/>
                  </a:cubicBezTo>
                  <a:cubicBezTo>
                    <a:pt x="495" y="301"/>
                    <a:pt x="496" y="300"/>
                    <a:pt x="498" y="300"/>
                  </a:cubicBezTo>
                  <a:cubicBezTo>
                    <a:pt x="499" y="305"/>
                    <a:pt x="502" y="312"/>
                    <a:pt x="509" y="313"/>
                  </a:cubicBezTo>
                  <a:cubicBezTo>
                    <a:pt x="510" y="313"/>
                    <a:pt x="510" y="313"/>
                    <a:pt x="510" y="313"/>
                  </a:cubicBezTo>
                  <a:cubicBezTo>
                    <a:pt x="510" y="313"/>
                    <a:pt x="511" y="313"/>
                    <a:pt x="511" y="313"/>
                  </a:cubicBezTo>
                  <a:cubicBezTo>
                    <a:pt x="513" y="313"/>
                    <a:pt x="514" y="313"/>
                    <a:pt x="516" y="311"/>
                  </a:cubicBezTo>
                  <a:cubicBezTo>
                    <a:pt x="517" y="310"/>
                    <a:pt x="517" y="309"/>
                    <a:pt x="517" y="308"/>
                  </a:cubicBezTo>
                  <a:cubicBezTo>
                    <a:pt x="517" y="308"/>
                    <a:pt x="517" y="308"/>
                    <a:pt x="517" y="308"/>
                  </a:cubicBezTo>
                  <a:cubicBezTo>
                    <a:pt x="518" y="308"/>
                    <a:pt x="519" y="309"/>
                    <a:pt x="520" y="309"/>
                  </a:cubicBezTo>
                  <a:cubicBezTo>
                    <a:pt x="521" y="309"/>
                    <a:pt x="521" y="309"/>
                    <a:pt x="522" y="309"/>
                  </a:cubicBezTo>
                  <a:cubicBezTo>
                    <a:pt x="523" y="308"/>
                    <a:pt x="525" y="307"/>
                    <a:pt x="526" y="305"/>
                  </a:cubicBezTo>
                  <a:cubicBezTo>
                    <a:pt x="526" y="304"/>
                    <a:pt x="526" y="304"/>
                    <a:pt x="526" y="303"/>
                  </a:cubicBezTo>
                  <a:cubicBezTo>
                    <a:pt x="527" y="304"/>
                    <a:pt x="528" y="304"/>
                    <a:pt x="528" y="304"/>
                  </a:cubicBezTo>
                  <a:cubicBezTo>
                    <a:pt x="529" y="305"/>
                    <a:pt x="530" y="305"/>
                    <a:pt x="531" y="305"/>
                  </a:cubicBezTo>
                  <a:cubicBezTo>
                    <a:pt x="535" y="305"/>
                    <a:pt x="537" y="301"/>
                    <a:pt x="538" y="299"/>
                  </a:cubicBezTo>
                  <a:cubicBezTo>
                    <a:pt x="539" y="298"/>
                    <a:pt x="539" y="297"/>
                    <a:pt x="540" y="297"/>
                  </a:cubicBezTo>
                  <a:cubicBezTo>
                    <a:pt x="541" y="296"/>
                    <a:pt x="541" y="295"/>
                    <a:pt x="542" y="294"/>
                  </a:cubicBezTo>
                  <a:cubicBezTo>
                    <a:pt x="542" y="293"/>
                    <a:pt x="543" y="293"/>
                    <a:pt x="543" y="292"/>
                  </a:cubicBezTo>
                  <a:cubicBezTo>
                    <a:pt x="544" y="292"/>
                    <a:pt x="545" y="291"/>
                    <a:pt x="545" y="291"/>
                  </a:cubicBezTo>
                  <a:cubicBezTo>
                    <a:pt x="547" y="290"/>
                    <a:pt x="549" y="289"/>
                    <a:pt x="550" y="286"/>
                  </a:cubicBezTo>
                  <a:cubicBezTo>
                    <a:pt x="551" y="285"/>
                    <a:pt x="551" y="284"/>
                    <a:pt x="552" y="283"/>
                  </a:cubicBezTo>
                  <a:cubicBezTo>
                    <a:pt x="552" y="281"/>
                    <a:pt x="552" y="280"/>
                    <a:pt x="553" y="280"/>
                  </a:cubicBezTo>
                  <a:cubicBezTo>
                    <a:pt x="553" y="279"/>
                    <a:pt x="554" y="279"/>
                    <a:pt x="555" y="278"/>
                  </a:cubicBezTo>
                  <a:cubicBezTo>
                    <a:pt x="556" y="278"/>
                    <a:pt x="558" y="277"/>
                    <a:pt x="559" y="276"/>
                  </a:cubicBezTo>
                  <a:cubicBezTo>
                    <a:pt x="562" y="272"/>
                    <a:pt x="562" y="268"/>
                    <a:pt x="561" y="264"/>
                  </a:cubicBezTo>
                  <a:cubicBezTo>
                    <a:pt x="561" y="263"/>
                    <a:pt x="561" y="262"/>
                    <a:pt x="561" y="261"/>
                  </a:cubicBezTo>
                  <a:cubicBezTo>
                    <a:pt x="561" y="261"/>
                    <a:pt x="561" y="260"/>
                    <a:pt x="561" y="260"/>
                  </a:cubicBezTo>
                  <a:cubicBezTo>
                    <a:pt x="562" y="259"/>
                    <a:pt x="562" y="257"/>
                    <a:pt x="561" y="255"/>
                  </a:cubicBezTo>
                  <a:cubicBezTo>
                    <a:pt x="560" y="253"/>
                    <a:pt x="558" y="251"/>
                    <a:pt x="556" y="248"/>
                  </a:cubicBezTo>
                  <a:cubicBezTo>
                    <a:pt x="555" y="247"/>
                    <a:pt x="554" y="246"/>
                    <a:pt x="552" y="244"/>
                  </a:cubicBezTo>
                  <a:cubicBezTo>
                    <a:pt x="551" y="242"/>
                    <a:pt x="550" y="241"/>
                    <a:pt x="549" y="239"/>
                  </a:cubicBezTo>
                  <a:cubicBezTo>
                    <a:pt x="548" y="238"/>
                    <a:pt x="547" y="237"/>
                    <a:pt x="547" y="235"/>
                  </a:cubicBezTo>
                  <a:cubicBezTo>
                    <a:pt x="547" y="234"/>
                    <a:pt x="546" y="232"/>
                    <a:pt x="545" y="231"/>
                  </a:cubicBezTo>
                  <a:cubicBezTo>
                    <a:pt x="545" y="230"/>
                    <a:pt x="544" y="229"/>
                    <a:pt x="543" y="228"/>
                  </a:cubicBezTo>
                  <a:cubicBezTo>
                    <a:pt x="542" y="227"/>
                    <a:pt x="540" y="224"/>
                    <a:pt x="540" y="223"/>
                  </a:cubicBezTo>
                  <a:cubicBezTo>
                    <a:pt x="540" y="223"/>
                    <a:pt x="540" y="223"/>
                    <a:pt x="540" y="223"/>
                  </a:cubicBezTo>
                  <a:cubicBezTo>
                    <a:pt x="540" y="223"/>
                    <a:pt x="541" y="223"/>
                    <a:pt x="541" y="223"/>
                  </a:cubicBezTo>
                  <a:cubicBezTo>
                    <a:pt x="542" y="223"/>
                    <a:pt x="543" y="223"/>
                    <a:pt x="544" y="223"/>
                  </a:cubicBezTo>
                  <a:cubicBezTo>
                    <a:pt x="546" y="223"/>
                    <a:pt x="547" y="222"/>
                    <a:pt x="549" y="221"/>
                  </a:cubicBezTo>
                  <a:cubicBezTo>
                    <a:pt x="550" y="220"/>
                    <a:pt x="551" y="218"/>
                    <a:pt x="553" y="217"/>
                  </a:cubicBezTo>
                  <a:cubicBezTo>
                    <a:pt x="555" y="214"/>
                    <a:pt x="556" y="212"/>
                    <a:pt x="556" y="209"/>
                  </a:cubicBezTo>
                  <a:cubicBezTo>
                    <a:pt x="556" y="203"/>
                    <a:pt x="552" y="203"/>
                    <a:pt x="550" y="203"/>
                  </a:cubicBezTo>
                  <a:cubicBezTo>
                    <a:pt x="549" y="203"/>
                    <a:pt x="549" y="203"/>
                    <a:pt x="548" y="202"/>
                  </a:cubicBezTo>
                  <a:cubicBezTo>
                    <a:pt x="548" y="202"/>
                    <a:pt x="548" y="202"/>
                    <a:pt x="548" y="202"/>
                  </a:cubicBezTo>
                  <a:cubicBezTo>
                    <a:pt x="549" y="200"/>
                    <a:pt x="552" y="197"/>
                    <a:pt x="551" y="193"/>
                  </a:cubicBezTo>
                  <a:cubicBezTo>
                    <a:pt x="551" y="192"/>
                    <a:pt x="550" y="190"/>
                    <a:pt x="548" y="189"/>
                  </a:cubicBezTo>
                  <a:cubicBezTo>
                    <a:pt x="546" y="188"/>
                    <a:pt x="544" y="187"/>
                    <a:pt x="542" y="187"/>
                  </a:cubicBezTo>
                  <a:cubicBezTo>
                    <a:pt x="540" y="187"/>
                    <a:pt x="539" y="186"/>
                    <a:pt x="538" y="185"/>
                  </a:cubicBezTo>
                  <a:cubicBezTo>
                    <a:pt x="537" y="185"/>
                    <a:pt x="536" y="184"/>
                    <a:pt x="536" y="184"/>
                  </a:cubicBezTo>
                  <a:cubicBezTo>
                    <a:pt x="535" y="183"/>
                    <a:pt x="534" y="181"/>
                    <a:pt x="533" y="180"/>
                  </a:cubicBezTo>
                  <a:cubicBezTo>
                    <a:pt x="532" y="180"/>
                    <a:pt x="532" y="180"/>
                    <a:pt x="532" y="180"/>
                  </a:cubicBezTo>
                  <a:cubicBezTo>
                    <a:pt x="532" y="180"/>
                    <a:pt x="532" y="179"/>
                    <a:pt x="532" y="179"/>
                  </a:cubicBezTo>
                  <a:cubicBezTo>
                    <a:pt x="533" y="176"/>
                    <a:pt x="533" y="174"/>
                    <a:pt x="532" y="173"/>
                  </a:cubicBezTo>
                  <a:cubicBezTo>
                    <a:pt x="531" y="172"/>
                    <a:pt x="530" y="170"/>
                    <a:pt x="526" y="170"/>
                  </a:cubicBezTo>
                  <a:cubicBezTo>
                    <a:pt x="523" y="170"/>
                    <a:pt x="520" y="171"/>
                    <a:pt x="519" y="172"/>
                  </a:cubicBezTo>
                  <a:cubicBezTo>
                    <a:pt x="518" y="173"/>
                    <a:pt x="517" y="173"/>
                    <a:pt x="516" y="173"/>
                  </a:cubicBezTo>
                  <a:cubicBezTo>
                    <a:pt x="515" y="173"/>
                    <a:pt x="515" y="173"/>
                    <a:pt x="514" y="173"/>
                  </a:cubicBezTo>
                  <a:cubicBezTo>
                    <a:pt x="513" y="172"/>
                    <a:pt x="513" y="172"/>
                    <a:pt x="512" y="171"/>
                  </a:cubicBezTo>
                  <a:cubicBezTo>
                    <a:pt x="511" y="170"/>
                    <a:pt x="510" y="169"/>
                    <a:pt x="508" y="168"/>
                  </a:cubicBezTo>
                  <a:cubicBezTo>
                    <a:pt x="508" y="168"/>
                    <a:pt x="508" y="168"/>
                    <a:pt x="507" y="168"/>
                  </a:cubicBezTo>
                  <a:cubicBezTo>
                    <a:pt x="509" y="168"/>
                    <a:pt x="510" y="168"/>
                    <a:pt x="511" y="168"/>
                  </a:cubicBezTo>
                  <a:cubicBezTo>
                    <a:pt x="513" y="168"/>
                    <a:pt x="516" y="168"/>
                    <a:pt x="518" y="167"/>
                  </a:cubicBezTo>
                  <a:cubicBezTo>
                    <a:pt x="519" y="167"/>
                    <a:pt x="520" y="167"/>
                    <a:pt x="520" y="167"/>
                  </a:cubicBezTo>
                  <a:cubicBezTo>
                    <a:pt x="521" y="167"/>
                    <a:pt x="522" y="167"/>
                    <a:pt x="524" y="168"/>
                  </a:cubicBezTo>
                  <a:cubicBezTo>
                    <a:pt x="525" y="168"/>
                    <a:pt x="526" y="169"/>
                    <a:pt x="526" y="169"/>
                  </a:cubicBezTo>
                  <a:cubicBezTo>
                    <a:pt x="528" y="170"/>
                    <a:pt x="530" y="170"/>
                    <a:pt x="531" y="170"/>
                  </a:cubicBezTo>
                  <a:cubicBezTo>
                    <a:pt x="535" y="170"/>
                    <a:pt x="538" y="168"/>
                    <a:pt x="540" y="165"/>
                  </a:cubicBezTo>
                  <a:cubicBezTo>
                    <a:pt x="543" y="162"/>
                    <a:pt x="547" y="160"/>
                    <a:pt x="551" y="160"/>
                  </a:cubicBezTo>
                  <a:cubicBezTo>
                    <a:pt x="552" y="160"/>
                    <a:pt x="554" y="161"/>
                    <a:pt x="555" y="161"/>
                  </a:cubicBezTo>
                  <a:cubicBezTo>
                    <a:pt x="557" y="161"/>
                    <a:pt x="558" y="162"/>
                    <a:pt x="560" y="162"/>
                  </a:cubicBezTo>
                  <a:cubicBezTo>
                    <a:pt x="563" y="163"/>
                    <a:pt x="567" y="165"/>
                    <a:pt x="571" y="165"/>
                  </a:cubicBezTo>
                  <a:cubicBezTo>
                    <a:pt x="573" y="165"/>
                    <a:pt x="575" y="164"/>
                    <a:pt x="577" y="164"/>
                  </a:cubicBezTo>
                  <a:cubicBezTo>
                    <a:pt x="581" y="162"/>
                    <a:pt x="582" y="159"/>
                    <a:pt x="582" y="157"/>
                  </a:cubicBezTo>
                  <a:cubicBezTo>
                    <a:pt x="583" y="152"/>
                    <a:pt x="579" y="147"/>
                    <a:pt x="578" y="146"/>
                  </a:cubicBezTo>
                  <a:cubicBezTo>
                    <a:pt x="579" y="146"/>
                    <a:pt x="579" y="147"/>
                    <a:pt x="580" y="147"/>
                  </a:cubicBezTo>
                  <a:cubicBezTo>
                    <a:pt x="582" y="147"/>
                    <a:pt x="583" y="148"/>
                    <a:pt x="585" y="148"/>
                  </a:cubicBezTo>
                  <a:cubicBezTo>
                    <a:pt x="585" y="148"/>
                    <a:pt x="586" y="148"/>
                    <a:pt x="586" y="148"/>
                  </a:cubicBezTo>
                  <a:cubicBezTo>
                    <a:pt x="587" y="147"/>
                    <a:pt x="587" y="147"/>
                    <a:pt x="588" y="147"/>
                  </a:cubicBezTo>
                  <a:cubicBezTo>
                    <a:pt x="588" y="147"/>
                    <a:pt x="589" y="148"/>
                    <a:pt x="589" y="148"/>
                  </a:cubicBezTo>
                  <a:cubicBezTo>
                    <a:pt x="589" y="148"/>
                    <a:pt x="589" y="148"/>
                    <a:pt x="589" y="148"/>
                  </a:cubicBezTo>
                  <a:cubicBezTo>
                    <a:pt x="589" y="148"/>
                    <a:pt x="589" y="148"/>
                    <a:pt x="589" y="150"/>
                  </a:cubicBezTo>
                  <a:cubicBezTo>
                    <a:pt x="589" y="150"/>
                    <a:pt x="589" y="151"/>
                    <a:pt x="589" y="151"/>
                  </a:cubicBezTo>
                  <a:cubicBezTo>
                    <a:pt x="589" y="153"/>
                    <a:pt x="588" y="157"/>
                    <a:pt x="591" y="160"/>
                  </a:cubicBezTo>
                  <a:cubicBezTo>
                    <a:pt x="592" y="160"/>
                    <a:pt x="594" y="161"/>
                    <a:pt x="595" y="161"/>
                  </a:cubicBezTo>
                  <a:cubicBezTo>
                    <a:pt x="596" y="161"/>
                    <a:pt x="597" y="161"/>
                    <a:pt x="598" y="160"/>
                  </a:cubicBezTo>
                  <a:cubicBezTo>
                    <a:pt x="599" y="160"/>
                    <a:pt x="599" y="160"/>
                    <a:pt x="600" y="160"/>
                  </a:cubicBezTo>
                  <a:cubicBezTo>
                    <a:pt x="600" y="160"/>
                    <a:pt x="600" y="160"/>
                    <a:pt x="600" y="160"/>
                  </a:cubicBezTo>
                  <a:cubicBezTo>
                    <a:pt x="600" y="160"/>
                    <a:pt x="600" y="160"/>
                    <a:pt x="600" y="160"/>
                  </a:cubicBezTo>
                  <a:cubicBezTo>
                    <a:pt x="600" y="160"/>
                    <a:pt x="600" y="160"/>
                    <a:pt x="600" y="160"/>
                  </a:cubicBezTo>
                  <a:cubicBezTo>
                    <a:pt x="600" y="160"/>
                    <a:pt x="601" y="161"/>
                    <a:pt x="601" y="162"/>
                  </a:cubicBezTo>
                  <a:cubicBezTo>
                    <a:pt x="601" y="163"/>
                    <a:pt x="601" y="163"/>
                    <a:pt x="601" y="163"/>
                  </a:cubicBezTo>
                  <a:cubicBezTo>
                    <a:pt x="601" y="167"/>
                    <a:pt x="603" y="168"/>
                    <a:pt x="606" y="168"/>
                  </a:cubicBezTo>
                  <a:cubicBezTo>
                    <a:pt x="606" y="168"/>
                    <a:pt x="607" y="169"/>
                    <a:pt x="607" y="169"/>
                  </a:cubicBezTo>
                  <a:cubicBezTo>
                    <a:pt x="608" y="169"/>
                    <a:pt x="608" y="170"/>
                    <a:pt x="609" y="170"/>
                  </a:cubicBezTo>
                  <a:cubicBezTo>
                    <a:pt x="610" y="171"/>
                    <a:pt x="611" y="173"/>
                    <a:pt x="613" y="174"/>
                  </a:cubicBezTo>
                  <a:cubicBezTo>
                    <a:pt x="615" y="174"/>
                    <a:pt x="617" y="174"/>
                    <a:pt x="618" y="174"/>
                  </a:cubicBezTo>
                  <a:cubicBezTo>
                    <a:pt x="620" y="174"/>
                    <a:pt x="621" y="174"/>
                    <a:pt x="622" y="175"/>
                  </a:cubicBezTo>
                  <a:cubicBezTo>
                    <a:pt x="623" y="177"/>
                    <a:pt x="623" y="178"/>
                    <a:pt x="623" y="179"/>
                  </a:cubicBezTo>
                  <a:cubicBezTo>
                    <a:pt x="623" y="179"/>
                    <a:pt x="622" y="180"/>
                    <a:pt x="622" y="181"/>
                  </a:cubicBezTo>
                  <a:cubicBezTo>
                    <a:pt x="621" y="181"/>
                    <a:pt x="620" y="181"/>
                    <a:pt x="619" y="182"/>
                  </a:cubicBezTo>
                  <a:cubicBezTo>
                    <a:pt x="617" y="182"/>
                    <a:pt x="614" y="183"/>
                    <a:pt x="612" y="187"/>
                  </a:cubicBezTo>
                  <a:cubicBezTo>
                    <a:pt x="611" y="190"/>
                    <a:pt x="611" y="197"/>
                    <a:pt x="613" y="200"/>
                  </a:cubicBezTo>
                  <a:cubicBezTo>
                    <a:pt x="614" y="202"/>
                    <a:pt x="616" y="203"/>
                    <a:pt x="618" y="203"/>
                  </a:cubicBezTo>
                  <a:cubicBezTo>
                    <a:pt x="619" y="203"/>
                    <a:pt x="621" y="203"/>
                    <a:pt x="622" y="202"/>
                  </a:cubicBezTo>
                  <a:cubicBezTo>
                    <a:pt x="626" y="199"/>
                    <a:pt x="628" y="195"/>
                    <a:pt x="630" y="192"/>
                  </a:cubicBezTo>
                  <a:cubicBezTo>
                    <a:pt x="631" y="189"/>
                    <a:pt x="633" y="187"/>
                    <a:pt x="635" y="185"/>
                  </a:cubicBezTo>
                  <a:cubicBezTo>
                    <a:pt x="636" y="185"/>
                    <a:pt x="638" y="184"/>
                    <a:pt x="638" y="184"/>
                  </a:cubicBezTo>
                  <a:cubicBezTo>
                    <a:pt x="638" y="184"/>
                    <a:pt x="638" y="185"/>
                    <a:pt x="638" y="185"/>
                  </a:cubicBezTo>
                  <a:cubicBezTo>
                    <a:pt x="638" y="187"/>
                    <a:pt x="638" y="188"/>
                    <a:pt x="638" y="189"/>
                  </a:cubicBezTo>
                  <a:cubicBezTo>
                    <a:pt x="638" y="192"/>
                    <a:pt x="639" y="194"/>
                    <a:pt x="641" y="197"/>
                  </a:cubicBezTo>
                  <a:cubicBezTo>
                    <a:pt x="643" y="198"/>
                    <a:pt x="646" y="201"/>
                    <a:pt x="649" y="201"/>
                  </a:cubicBezTo>
                  <a:cubicBezTo>
                    <a:pt x="650" y="201"/>
                    <a:pt x="650" y="201"/>
                    <a:pt x="650" y="201"/>
                  </a:cubicBezTo>
                  <a:cubicBezTo>
                    <a:pt x="650" y="201"/>
                    <a:pt x="650" y="201"/>
                    <a:pt x="650" y="201"/>
                  </a:cubicBezTo>
                  <a:cubicBezTo>
                    <a:pt x="652" y="201"/>
                    <a:pt x="652" y="200"/>
                    <a:pt x="653" y="200"/>
                  </a:cubicBezTo>
                  <a:cubicBezTo>
                    <a:pt x="653" y="205"/>
                    <a:pt x="656" y="207"/>
                    <a:pt x="657" y="207"/>
                  </a:cubicBezTo>
                  <a:cubicBezTo>
                    <a:pt x="658" y="208"/>
                    <a:pt x="659" y="208"/>
                    <a:pt x="660" y="208"/>
                  </a:cubicBezTo>
                  <a:cubicBezTo>
                    <a:pt x="661" y="208"/>
                    <a:pt x="662" y="208"/>
                    <a:pt x="663" y="207"/>
                  </a:cubicBezTo>
                  <a:cubicBezTo>
                    <a:pt x="664" y="207"/>
                    <a:pt x="664" y="207"/>
                    <a:pt x="665" y="207"/>
                  </a:cubicBezTo>
                  <a:cubicBezTo>
                    <a:pt x="665" y="207"/>
                    <a:pt x="665" y="207"/>
                    <a:pt x="665" y="207"/>
                  </a:cubicBezTo>
                  <a:cubicBezTo>
                    <a:pt x="667" y="208"/>
                    <a:pt x="669" y="212"/>
                    <a:pt x="671" y="215"/>
                  </a:cubicBezTo>
                  <a:cubicBezTo>
                    <a:pt x="672" y="217"/>
                    <a:pt x="673" y="219"/>
                    <a:pt x="675" y="221"/>
                  </a:cubicBezTo>
                  <a:cubicBezTo>
                    <a:pt x="677" y="223"/>
                    <a:pt x="677" y="223"/>
                    <a:pt x="677" y="223"/>
                  </a:cubicBezTo>
                  <a:cubicBezTo>
                    <a:pt x="679" y="226"/>
                    <a:pt x="682" y="229"/>
                    <a:pt x="684" y="233"/>
                  </a:cubicBezTo>
                  <a:cubicBezTo>
                    <a:pt x="685" y="236"/>
                    <a:pt x="687" y="241"/>
                    <a:pt x="686" y="244"/>
                  </a:cubicBezTo>
                  <a:cubicBezTo>
                    <a:pt x="686" y="245"/>
                    <a:pt x="685" y="246"/>
                    <a:pt x="684" y="248"/>
                  </a:cubicBezTo>
                  <a:cubicBezTo>
                    <a:pt x="682" y="250"/>
                    <a:pt x="680" y="252"/>
                    <a:pt x="680" y="256"/>
                  </a:cubicBezTo>
                  <a:cubicBezTo>
                    <a:pt x="680" y="258"/>
                    <a:pt x="680" y="260"/>
                    <a:pt x="682" y="262"/>
                  </a:cubicBezTo>
                  <a:cubicBezTo>
                    <a:pt x="680" y="262"/>
                    <a:pt x="678" y="263"/>
                    <a:pt x="677" y="265"/>
                  </a:cubicBezTo>
                  <a:cubicBezTo>
                    <a:pt x="676" y="266"/>
                    <a:pt x="675" y="268"/>
                    <a:pt x="675" y="269"/>
                  </a:cubicBezTo>
                  <a:cubicBezTo>
                    <a:pt x="675" y="270"/>
                    <a:pt x="674" y="271"/>
                    <a:pt x="674" y="271"/>
                  </a:cubicBezTo>
                  <a:cubicBezTo>
                    <a:pt x="673" y="273"/>
                    <a:pt x="672" y="275"/>
                    <a:pt x="671" y="277"/>
                  </a:cubicBezTo>
                  <a:cubicBezTo>
                    <a:pt x="669" y="281"/>
                    <a:pt x="666" y="285"/>
                    <a:pt x="667" y="290"/>
                  </a:cubicBezTo>
                  <a:cubicBezTo>
                    <a:pt x="669" y="296"/>
                    <a:pt x="674" y="298"/>
                    <a:pt x="678" y="300"/>
                  </a:cubicBezTo>
                  <a:cubicBezTo>
                    <a:pt x="681" y="302"/>
                    <a:pt x="684" y="303"/>
                    <a:pt x="686" y="305"/>
                  </a:cubicBezTo>
                  <a:cubicBezTo>
                    <a:pt x="686" y="306"/>
                    <a:pt x="686" y="306"/>
                    <a:pt x="686" y="307"/>
                  </a:cubicBezTo>
                  <a:cubicBezTo>
                    <a:pt x="686" y="307"/>
                    <a:pt x="684" y="308"/>
                    <a:pt x="681" y="309"/>
                  </a:cubicBezTo>
                  <a:cubicBezTo>
                    <a:pt x="680" y="309"/>
                    <a:pt x="680" y="309"/>
                    <a:pt x="679" y="309"/>
                  </a:cubicBezTo>
                  <a:cubicBezTo>
                    <a:pt x="678" y="310"/>
                    <a:pt x="676" y="310"/>
                    <a:pt x="675" y="310"/>
                  </a:cubicBezTo>
                  <a:cubicBezTo>
                    <a:pt x="672" y="312"/>
                    <a:pt x="671" y="314"/>
                    <a:pt x="669" y="315"/>
                  </a:cubicBezTo>
                  <a:cubicBezTo>
                    <a:pt x="669" y="316"/>
                    <a:pt x="668" y="317"/>
                    <a:pt x="668" y="317"/>
                  </a:cubicBezTo>
                  <a:cubicBezTo>
                    <a:pt x="667" y="318"/>
                    <a:pt x="666" y="319"/>
                    <a:pt x="665" y="320"/>
                  </a:cubicBezTo>
                  <a:cubicBezTo>
                    <a:pt x="664" y="321"/>
                    <a:pt x="664" y="321"/>
                    <a:pt x="664" y="321"/>
                  </a:cubicBezTo>
                  <a:cubicBezTo>
                    <a:pt x="662" y="322"/>
                    <a:pt x="659" y="323"/>
                    <a:pt x="655" y="323"/>
                  </a:cubicBezTo>
                  <a:cubicBezTo>
                    <a:pt x="655" y="323"/>
                    <a:pt x="655" y="323"/>
                    <a:pt x="655" y="323"/>
                  </a:cubicBezTo>
                  <a:cubicBezTo>
                    <a:pt x="652" y="323"/>
                    <a:pt x="649" y="322"/>
                    <a:pt x="645" y="322"/>
                  </a:cubicBezTo>
                  <a:cubicBezTo>
                    <a:pt x="642" y="321"/>
                    <a:pt x="638" y="321"/>
                    <a:pt x="634" y="321"/>
                  </a:cubicBezTo>
                  <a:cubicBezTo>
                    <a:pt x="632" y="321"/>
                    <a:pt x="630" y="321"/>
                    <a:pt x="628" y="321"/>
                  </a:cubicBezTo>
                  <a:cubicBezTo>
                    <a:pt x="626" y="322"/>
                    <a:pt x="626" y="322"/>
                    <a:pt x="626" y="322"/>
                  </a:cubicBezTo>
                  <a:cubicBezTo>
                    <a:pt x="626" y="324"/>
                    <a:pt x="626" y="324"/>
                    <a:pt x="626" y="324"/>
                  </a:cubicBezTo>
                  <a:cubicBezTo>
                    <a:pt x="625" y="325"/>
                    <a:pt x="625" y="325"/>
                    <a:pt x="625" y="325"/>
                  </a:cubicBezTo>
                  <a:cubicBezTo>
                    <a:pt x="625" y="326"/>
                    <a:pt x="625" y="328"/>
                    <a:pt x="626" y="329"/>
                  </a:cubicBezTo>
                  <a:cubicBezTo>
                    <a:pt x="626" y="331"/>
                    <a:pt x="627" y="332"/>
                    <a:pt x="628" y="332"/>
                  </a:cubicBezTo>
                  <a:cubicBezTo>
                    <a:pt x="628" y="332"/>
                    <a:pt x="628" y="332"/>
                    <a:pt x="628" y="332"/>
                  </a:cubicBezTo>
                  <a:cubicBezTo>
                    <a:pt x="629" y="334"/>
                    <a:pt x="629" y="334"/>
                    <a:pt x="628" y="335"/>
                  </a:cubicBezTo>
                  <a:cubicBezTo>
                    <a:pt x="627" y="335"/>
                    <a:pt x="627" y="336"/>
                    <a:pt x="626" y="336"/>
                  </a:cubicBezTo>
                  <a:cubicBezTo>
                    <a:pt x="625" y="337"/>
                    <a:pt x="623" y="338"/>
                    <a:pt x="621" y="342"/>
                  </a:cubicBezTo>
                  <a:cubicBezTo>
                    <a:pt x="621" y="343"/>
                    <a:pt x="621" y="343"/>
                    <a:pt x="621" y="344"/>
                  </a:cubicBezTo>
                  <a:cubicBezTo>
                    <a:pt x="621" y="345"/>
                    <a:pt x="621" y="345"/>
                    <a:pt x="620" y="346"/>
                  </a:cubicBezTo>
                  <a:cubicBezTo>
                    <a:pt x="620" y="347"/>
                    <a:pt x="620" y="347"/>
                    <a:pt x="620" y="347"/>
                  </a:cubicBezTo>
                  <a:cubicBezTo>
                    <a:pt x="619" y="349"/>
                    <a:pt x="619" y="350"/>
                    <a:pt x="619" y="352"/>
                  </a:cubicBezTo>
                  <a:cubicBezTo>
                    <a:pt x="619" y="353"/>
                    <a:pt x="620" y="354"/>
                    <a:pt x="620" y="355"/>
                  </a:cubicBezTo>
                  <a:cubicBezTo>
                    <a:pt x="620" y="358"/>
                    <a:pt x="620" y="361"/>
                    <a:pt x="624" y="365"/>
                  </a:cubicBezTo>
                  <a:cubicBezTo>
                    <a:pt x="627" y="369"/>
                    <a:pt x="632" y="371"/>
                    <a:pt x="637" y="372"/>
                  </a:cubicBezTo>
                  <a:cubicBezTo>
                    <a:pt x="638" y="373"/>
                    <a:pt x="639" y="373"/>
                    <a:pt x="640" y="373"/>
                  </a:cubicBezTo>
                  <a:cubicBezTo>
                    <a:pt x="644" y="373"/>
                    <a:pt x="647" y="371"/>
                    <a:pt x="649" y="370"/>
                  </a:cubicBezTo>
                  <a:cubicBezTo>
                    <a:pt x="650" y="369"/>
                    <a:pt x="651" y="369"/>
                    <a:pt x="652" y="368"/>
                  </a:cubicBezTo>
                  <a:cubicBezTo>
                    <a:pt x="655" y="367"/>
                    <a:pt x="658" y="365"/>
                    <a:pt x="662" y="362"/>
                  </a:cubicBezTo>
                  <a:cubicBezTo>
                    <a:pt x="664" y="360"/>
                    <a:pt x="665" y="358"/>
                    <a:pt x="665" y="357"/>
                  </a:cubicBezTo>
                  <a:cubicBezTo>
                    <a:pt x="666" y="356"/>
                    <a:pt x="666" y="355"/>
                    <a:pt x="666" y="355"/>
                  </a:cubicBezTo>
                  <a:cubicBezTo>
                    <a:pt x="667" y="355"/>
                    <a:pt x="667" y="355"/>
                    <a:pt x="667" y="355"/>
                  </a:cubicBezTo>
                  <a:cubicBezTo>
                    <a:pt x="668" y="355"/>
                    <a:pt x="669" y="355"/>
                    <a:pt x="670" y="356"/>
                  </a:cubicBezTo>
                  <a:cubicBezTo>
                    <a:pt x="671" y="356"/>
                    <a:pt x="671" y="356"/>
                    <a:pt x="671" y="356"/>
                  </a:cubicBezTo>
                  <a:cubicBezTo>
                    <a:pt x="673" y="356"/>
                    <a:pt x="675" y="357"/>
                    <a:pt x="676" y="357"/>
                  </a:cubicBezTo>
                  <a:cubicBezTo>
                    <a:pt x="680" y="357"/>
                    <a:pt x="684" y="355"/>
                    <a:pt x="685" y="353"/>
                  </a:cubicBezTo>
                  <a:cubicBezTo>
                    <a:pt x="686" y="351"/>
                    <a:pt x="686" y="350"/>
                    <a:pt x="685" y="348"/>
                  </a:cubicBezTo>
                  <a:cubicBezTo>
                    <a:pt x="686" y="347"/>
                    <a:pt x="686" y="347"/>
                    <a:pt x="686" y="347"/>
                  </a:cubicBezTo>
                  <a:cubicBezTo>
                    <a:pt x="687" y="348"/>
                    <a:pt x="688" y="350"/>
                    <a:pt x="691" y="351"/>
                  </a:cubicBezTo>
                  <a:cubicBezTo>
                    <a:pt x="691" y="351"/>
                    <a:pt x="691" y="351"/>
                    <a:pt x="691" y="351"/>
                  </a:cubicBezTo>
                  <a:cubicBezTo>
                    <a:pt x="692" y="351"/>
                    <a:pt x="692" y="351"/>
                    <a:pt x="692" y="351"/>
                  </a:cubicBezTo>
                  <a:cubicBezTo>
                    <a:pt x="695" y="351"/>
                    <a:pt x="696" y="348"/>
                    <a:pt x="697" y="347"/>
                  </a:cubicBezTo>
                  <a:cubicBezTo>
                    <a:pt x="697" y="346"/>
                    <a:pt x="697" y="346"/>
                    <a:pt x="697" y="346"/>
                  </a:cubicBezTo>
                  <a:cubicBezTo>
                    <a:pt x="698" y="346"/>
                    <a:pt x="698" y="347"/>
                    <a:pt x="698" y="348"/>
                  </a:cubicBezTo>
                  <a:cubicBezTo>
                    <a:pt x="699" y="348"/>
                    <a:pt x="699" y="348"/>
                    <a:pt x="699" y="348"/>
                  </a:cubicBezTo>
                  <a:cubicBezTo>
                    <a:pt x="700" y="350"/>
                    <a:pt x="702" y="352"/>
                    <a:pt x="703" y="353"/>
                  </a:cubicBezTo>
                  <a:cubicBezTo>
                    <a:pt x="704" y="354"/>
                    <a:pt x="704" y="354"/>
                    <a:pt x="705" y="355"/>
                  </a:cubicBezTo>
                  <a:cubicBezTo>
                    <a:pt x="707" y="357"/>
                    <a:pt x="709" y="358"/>
                    <a:pt x="711" y="359"/>
                  </a:cubicBezTo>
                  <a:cubicBezTo>
                    <a:pt x="713" y="360"/>
                    <a:pt x="713" y="360"/>
                    <a:pt x="713" y="360"/>
                  </a:cubicBezTo>
                  <a:cubicBezTo>
                    <a:pt x="715" y="361"/>
                    <a:pt x="716" y="362"/>
                    <a:pt x="717" y="364"/>
                  </a:cubicBezTo>
                  <a:cubicBezTo>
                    <a:pt x="717" y="364"/>
                    <a:pt x="717" y="364"/>
                    <a:pt x="717" y="364"/>
                  </a:cubicBezTo>
                  <a:cubicBezTo>
                    <a:pt x="719" y="367"/>
                    <a:pt x="721" y="368"/>
                    <a:pt x="724" y="368"/>
                  </a:cubicBezTo>
                  <a:cubicBezTo>
                    <a:pt x="724" y="368"/>
                    <a:pt x="725" y="368"/>
                    <a:pt x="726" y="368"/>
                  </a:cubicBezTo>
                  <a:cubicBezTo>
                    <a:pt x="727" y="368"/>
                    <a:pt x="727" y="368"/>
                    <a:pt x="728" y="369"/>
                  </a:cubicBezTo>
                  <a:cubicBezTo>
                    <a:pt x="729" y="369"/>
                    <a:pt x="731" y="370"/>
                    <a:pt x="733" y="370"/>
                  </a:cubicBezTo>
                  <a:cubicBezTo>
                    <a:pt x="733" y="370"/>
                    <a:pt x="733" y="370"/>
                    <a:pt x="733" y="370"/>
                  </a:cubicBezTo>
                  <a:cubicBezTo>
                    <a:pt x="734" y="370"/>
                    <a:pt x="735" y="370"/>
                    <a:pt x="737" y="370"/>
                  </a:cubicBezTo>
                  <a:cubicBezTo>
                    <a:pt x="739" y="370"/>
                    <a:pt x="740" y="370"/>
                    <a:pt x="742" y="370"/>
                  </a:cubicBezTo>
                  <a:cubicBezTo>
                    <a:pt x="741" y="371"/>
                    <a:pt x="741" y="371"/>
                    <a:pt x="740" y="372"/>
                  </a:cubicBezTo>
                  <a:cubicBezTo>
                    <a:pt x="738" y="374"/>
                    <a:pt x="736" y="377"/>
                    <a:pt x="736" y="380"/>
                  </a:cubicBezTo>
                  <a:cubicBezTo>
                    <a:pt x="736" y="381"/>
                    <a:pt x="737" y="383"/>
                    <a:pt x="739" y="384"/>
                  </a:cubicBezTo>
                  <a:cubicBezTo>
                    <a:pt x="741" y="386"/>
                    <a:pt x="742" y="388"/>
                    <a:pt x="744" y="390"/>
                  </a:cubicBezTo>
                  <a:cubicBezTo>
                    <a:pt x="746" y="392"/>
                    <a:pt x="748" y="392"/>
                    <a:pt x="751" y="392"/>
                  </a:cubicBezTo>
                  <a:cubicBezTo>
                    <a:pt x="752" y="392"/>
                    <a:pt x="753" y="392"/>
                    <a:pt x="754" y="392"/>
                  </a:cubicBezTo>
                  <a:cubicBezTo>
                    <a:pt x="755" y="392"/>
                    <a:pt x="756" y="392"/>
                    <a:pt x="757" y="392"/>
                  </a:cubicBezTo>
                  <a:cubicBezTo>
                    <a:pt x="757" y="392"/>
                    <a:pt x="758" y="392"/>
                    <a:pt x="758" y="392"/>
                  </a:cubicBezTo>
                  <a:cubicBezTo>
                    <a:pt x="759" y="393"/>
                    <a:pt x="759" y="394"/>
                    <a:pt x="758" y="395"/>
                  </a:cubicBezTo>
                  <a:cubicBezTo>
                    <a:pt x="758" y="396"/>
                    <a:pt x="758" y="397"/>
                    <a:pt x="759" y="398"/>
                  </a:cubicBezTo>
                  <a:cubicBezTo>
                    <a:pt x="759" y="402"/>
                    <a:pt x="763" y="407"/>
                    <a:pt x="769" y="407"/>
                  </a:cubicBezTo>
                  <a:cubicBezTo>
                    <a:pt x="770" y="407"/>
                    <a:pt x="770" y="407"/>
                    <a:pt x="771" y="407"/>
                  </a:cubicBezTo>
                  <a:cubicBezTo>
                    <a:pt x="776" y="405"/>
                    <a:pt x="776" y="401"/>
                    <a:pt x="776" y="399"/>
                  </a:cubicBezTo>
                  <a:cubicBezTo>
                    <a:pt x="775" y="397"/>
                    <a:pt x="776" y="396"/>
                    <a:pt x="776" y="396"/>
                  </a:cubicBezTo>
                  <a:cubicBezTo>
                    <a:pt x="777" y="396"/>
                    <a:pt x="779" y="395"/>
                    <a:pt x="781" y="395"/>
                  </a:cubicBezTo>
                  <a:cubicBezTo>
                    <a:pt x="783" y="395"/>
                    <a:pt x="784" y="395"/>
                    <a:pt x="785" y="395"/>
                  </a:cubicBezTo>
                  <a:cubicBezTo>
                    <a:pt x="786" y="396"/>
                    <a:pt x="788" y="398"/>
                    <a:pt x="789" y="399"/>
                  </a:cubicBezTo>
                  <a:cubicBezTo>
                    <a:pt x="792" y="401"/>
                    <a:pt x="795" y="403"/>
                    <a:pt x="798" y="404"/>
                  </a:cubicBezTo>
                  <a:cubicBezTo>
                    <a:pt x="801" y="405"/>
                    <a:pt x="803" y="405"/>
                    <a:pt x="806" y="405"/>
                  </a:cubicBezTo>
                  <a:cubicBezTo>
                    <a:pt x="808" y="405"/>
                    <a:pt x="809" y="405"/>
                    <a:pt x="811" y="405"/>
                  </a:cubicBezTo>
                  <a:cubicBezTo>
                    <a:pt x="812" y="405"/>
                    <a:pt x="813" y="405"/>
                    <a:pt x="814" y="405"/>
                  </a:cubicBezTo>
                  <a:cubicBezTo>
                    <a:pt x="814" y="405"/>
                    <a:pt x="814" y="405"/>
                    <a:pt x="815" y="405"/>
                  </a:cubicBezTo>
                  <a:cubicBezTo>
                    <a:pt x="817" y="405"/>
                    <a:pt x="819" y="405"/>
                    <a:pt x="822" y="405"/>
                  </a:cubicBezTo>
                  <a:cubicBezTo>
                    <a:pt x="823" y="405"/>
                    <a:pt x="823" y="405"/>
                    <a:pt x="823" y="405"/>
                  </a:cubicBezTo>
                  <a:cubicBezTo>
                    <a:pt x="823" y="405"/>
                    <a:pt x="824" y="405"/>
                    <a:pt x="824" y="405"/>
                  </a:cubicBezTo>
                  <a:cubicBezTo>
                    <a:pt x="826" y="405"/>
                    <a:pt x="827" y="405"/>
                    <a:pt x="828" y="405"/>
                  </a:cubicBezTo>
                  <a:cubicBezTo>
                    <a:pt x="829" y="405"/>
                    <a:pt x="830" y="404"/>
                    <a:pt x="831" y="404"/>
                  </a:cubicBezTo>
                  <a:cubicBezTo>
                    <a:pt x="832" y="404"/>
                    <a:pt x="835" y="405"/>
                    <a:pt x="836" y="405"/>
                  </a:cubicBezTo>
                  <a:cubicBezTo>
                    <a:pt x="839" y="406"/>
                    <a:pt x="842" y="407"/>
                    <a:pt x="845" y="407"/>
                  </a:cubicBezTo>
                  <a:cubicBezTo>
                    <a:pt x="848" y="407"/>
                    <a:pt x="850" y="406"/>
                    <a:pt x="851" y="404"/>
                  </a:cubicBezTo>
                  <a:cubicBezTo>
                    <a:pt x="853" y="403"/>
                    <a:pt x="853" y="400"/>
                    <a:pt x="853" y="398"/>
                  </a:cubicBezTo>
                  <a:cubicBezTo>
                    <a:pt x="853" y="389"/>
                    <a:pt x="844" y="382"/>
                    <a:pt x="837" y="378"/>
                  </a:cubicBezTo>
                  <a:cubicBezTo>
                    <a:pt x="834" y="377"/>
                    <a:pt x="832" y="376"/>
                    <a:pt x="829" y="375"/>
                  </a:cubicBezTo>
                  <a:cubicBezTo>
                    <a:pt x="824" y="373"/>
                    <a:pt x="820" y="371"/>
                    <a:pt x="816" y="368"/>
                  </a:cubicBezTo>
                  <a:cubicBezTo>
                    <a:pt x="814" y="367"/>
                    <a:pt x="812" y="367"/>
                    <a:pt x="810" y="366"/>
                  </a:cubicBezTo>
                  <a:cubicBezTo>
                    <a:pt x="809" y="366"/>
                    <a:pt x="808" y="366"/>
                    <a:pt x="807" y="365"/>
                  </a:cubicBezTo>
                  <a:cubicBezTo>
                    <a:pt x="803" y="364"/>
                    <a:pt x="798" y="361"/>
                    <a:pt x="794" y="359"/>
                  </a:cubicBezTo>
                  <a:cubicBezTo>
                    <a:pt x="793" y="358"/>
                    <a:pt x="791" y="357"/>
                    <a:pt x="790" y="357"/>
                  </a:cubicBezTo>
                  <a:cubicBezTo>
                    <a:pt x="788" y="355"/>
                    <a:pt x="786" y="354"/>
                    <a:pt x="785" y="353"/>
                  </a:cubicBezTo>
                  <a:cubicBezTo>
                    <a:pt x="785" y="352"/>
                    <a:pt x="785" y="352"/>
                    <a:pt x="785" y="352"/>
                  </a:cubicBezTo>
                  <a:cubicBezTo>
                    <a:pt x="786" y="352"/>
                    <a:pt x="788" y="353"/>
                    <a:pt x="789" y="353"/>
                  </a:cubicBezTo>
                  <a:cubicBezTo>
                    <a:pt x="791" y="354"/>
                    <a:pt x="792" y="354"/>
                    <a:pt x="793" y="354"/>
                  </a:cubicBezTo>
                  <a:cubicBezTo>
                    <a:pt x="794" y="354"/>
                    <a:pt x="795" y="354"/>
                    <a:pt x="796" y="354"/>
                  </a:cubicBezTo>
                  <a:cubicBezTo>
                    <a:pt x="797" y="354"/>
                    <a:pt x="797" y="354"/>
                    <a:pt x="798" y="354"/>
                  </a:cubicBezTo>
                  <a:cubicBezTo>
                    <a:pt x="799" y="354"/>
                    <a:pt x="799" y="354"/>
                    <a:pt x="800" y="354"/>
                  </a:cubicBezTo>
                  <a:cubicBezTo>
                    <a:pt x="801" y="354"/>
                    <a:pt x="802" y="354"/>
                    <a:pt x="802" y="355"/>
                  </a:cubicBezTo>
                  <a:cubicBezTo>
                    <a:pt x="806" y="355"/>
                    <a:pt x="809" y="357"/>
                    <a:pt x="812" y="358"/>
                  </a:cubicBezTo>
                  <a:cubicBezTo>
                    <a:pt x="815" y="359"/>
                    <a:pt x="817" y="360"/>
                    <a:pt x="819" y="361"/>
                  </a:cubicBezTo>
                  <a:cubicBezTo>
                    <a:pt x="820" y="361"/>
                    <a:pt x="821" y="362"/>
                    <a:pt x="822" y="362"/>
                  </a:cubicBezTo>
                  <a:cubicBezTo>
                    <a:pt x="823" y="362"/>
                    <a:pt x="824" y="361"/>
                    <a:pt x="825" y="361"/>
                  </a:cubicBezTo>
                  <a:cubicBezTo>
                    <a:pt x="826" y="361"/>
                    <a:pt x="827" y="361"/>
                    <a:pt x="827" y="361"/>
                  </a:cubicBezTo>
                  <a:cubicBezTo>
                    <a:pt x="827" y="361"/>
                    <a:pt x="828" y="361"/>
                    <a:pt x="828" y="361"/>
                  </a:cubicBezTo>
                  <a:cubicBezTo>
                    <a:pt x="828" y="361"/>
                    <a:pt x="829" y="362"/>
                    <a:pt x="830" y="362"/>
                  </a:cubicBezTo>
                  <a:cubicBezTo>
                    <a:pt x="831" y="363"/>
                    <a:pt x="832" y="365"/>
                    <a:pt x="834" y="365"/>
                  </a:cubicBezTo>
                  <a:cubicBezTo>
                    <a:pt x="835" y="366"/>
                    <a:pt x="836" y="366"/>
                    <a:pt x="838" y="366"/>
                  </a:cubicBezTo>
                  <a:cubicBezTo>
                    <a:pt x="838" y="366"/>
                    <a:pt x="839" y="366"/>
                    <a:pt x="840" y="366"/>
                  </a:cubicBezTo>
                  <a:cubicBezTo>
                    <a:pt x="841" y="366"/>
                    <a:pt x="842" y="366"/>
                    <a:pt x="842" y="366"/>
                  </a:cubicBezTo>
                  <a:cubicBezTo>
                    <a:pt x="843" y="366"/>
                    <a:pt x="843" y="366"/>
                    <a:pt x="843" y="366"/>
                  </a:cubicBezTo>
                  <a:cubicBezTo>
                    <a:pt x="844" y="366"/>
                    <a:pt x="845" y="366"/>
                    <a:pt x="846" y="367"/>
                  </a:cubicBezTo>
                  <a:cubicBezTo>
                    <a:pt x="847" y="367"/>
                    <a:pt x="847" y="367"/>
                    <a:pt x="847" y="367"/>
                  </a:cubicBezTo>
                  <a:cubicBezTo>
                    <a:pt x="848" y="368"/>
                    <a:pt x="848" y="368"/>
                    <a:pt x="849" y="368"/>
                  </a:cubicBezTo>
                  <a:cubicBezTo>
                    <a:pt x="850" y="369"/>
                    <a:pt x="851" y="369"/>
                    <a:pt x="852" y="370"/>
                  </a:cubicBezTo>
                  <a:cubicBezTo>
                    <a:pt x="854" y="371"/>
                    <a:pt x="855" y="371"/>
                    <a:pt x="857" y="371"/>
                  </a:cubicBezTo>
                  <a:cubicBezTo>
                    <a:pt x="859" y="371"/>
                    <a:pt x="861" y="370"/>
                    <a:pt x="862" y="367"/>
                  </a:cubicBezTo>
                  <a:cubicBezTo>
                    <a:pt x="863" y="365"/>
                    <a:pt x="862" y="362"/>
                    <a:pt x="861" y="360"/>
                  </a:cubicBezTo>
                  <a:cubicBezTo>
                    <a:pt x="861" y="360"/>
                    <a:pt x="861" y="360"/>
                    <a:pt x="862" y="359"/>
                  </a:cubicBezTo>
                  <a:close/>
                  <a:moveTo>
                    <a:pt x="493" y="120"/>
                  </a:moveTo>
                  <a:cubicBezTo>
                    <a:pt x="493" y="120"/>
                    <a:pt x="493" y="121"/>
                    <a:pt x="493" y="121"/>
                  </a:cubicBezTo>
                  <a:cubicBezTo>
                    <a:pt x="492" y="120"/>
                    <a:pt x="490" y="120"/>
                    <a:pt x="489" y="120"/>
                  </a:cubicBezTo>
                  <a:cubicBezTo>
                    <a:pt x="489" y="120"/>
                    <a:pt x="489" y="120"/>
                    <a:pt x="489" y="120"/>
                  </a:cubicBezTo>
                  <a:cubicBezTo>
                    <a:pt x="490" y="120"/>
                    <a:pt x="490" y="120"/>
                    <a:pt x="490" y="120"/>
                  </a:cubicBezTo>
                  <a:cubicBezTo>
                    <a:pt x="492" y="118"/>
                    <a:pt x="493" y="116"/>
                    <a:pt x="494" y="115"/>
                  </a:cubicBezTo>
                  <a:cubicBezTo>
                    <a:pt x="494" y="116"/>
                    <a:pt x="493" y="120"/>
                    <a:pt x="493" y="120"/>
                  </a:cubicBezTo>
                  <a:close/>
                  <a:moveTo>
                    <a:pt x="457" y="346"/>
                  </a:moveTo>
                  <a:cubicBezTo>
                    <a:pt x="452" y="346"/>
                    <a:pt x="448" y="345"/>
                    <a:pt x="445" y="342"/>
                  </a:cubicBezTo>
                  <a:cubicBezTo>
                    <a:pt x="444" y="341"/>
                    <a:pt x="444" y="341"/>
                    <a:pt x="444" y="341"/>
                  </a:cubicBezTo>
                  <a:cubicBezTo>
                    <a:pt x="443" y="340"/>
                    <a:pt x="442" y="339"/>
                    <a:pt x="441" y="338"/>
                  </a:cubicBezTo>
                  <a:cubicBezTo>
                    <a:pt x="440" y="336"/>
                    <a:pt x="439" y="335"/>
                    <a:pt x="438" y="333"/>
                  </a:cubicBezTo>
                  <a:cubicBezTo>
                    <a:pt x="437" y="331"/>
                    <a:pt x="435" y="330"/>
                    <a:pt x="433" y="329"/>
                  </a:cubicBezTo>
                  <a:cubicBezTo>
                    <a:pt x="431" y="328"/>
                    <a:pt x="430" y="327"/>
                    <a:pt x="428" y="326"/>
                  </a:cubicBezTo>
                  <a:cubicBezTo>
                    <a:pt x="430" y="326"/>
                    <a:pt x="433" y="326"/>
                    <a:pt x="435" y="327"/>
                  </a:cubicBezTo>
                  <a:cubicBezTo>
                    <a:pt x="437" y="328"/>
                    <a:pt x="439" y="329"/>
                    <a:pt x="440" y="330"/>
                  </a:cubicBezTo>
                  <a:cubicBezTo>
                    <a:pt x="443" y="332"/>
                    <a:pt x="445" y="334"/>
                    <a:pt x="447" y="336"/>
                  </a:cubicBezTo>
                  <a:cubicBezTo>
                    <a:pt x="448" y="338"/>
                    <a:pt x="450" y="340"/>
                    <a:pt x="453" y="342"/>
                  </a:cubicBezTo>
                  <a:cubicBezTo>
                    <a:pt x="453" y="342"/>
                    <a:pt x="454" y="342"/>
                    <a:pt x="454" y="343"/>
                  </a:cubicBezTo>
                  <a:cubicBezTo>
                    <a:pt x="455" y="344"/>
                    <a:pt x="456" y="345"/>
                    <a:pt x="457" y="345"/>
                  </a:cubicBezTo>
                  <a:cubicBezTo>
                    <a:pt x="458" y="346"/>
                    <a:pt x="458" y="346"/>
                    <a:pt x="458" y="346"/>
                  </a:cubicBezTo>
                  <a:cubicBezTo>
                    <a:pt x="458" y="346"/>
                    <a:pt x="458" y="346"/>
                    <a:pt x="458" y="346"/>
                  </a:cubicBezTo>
                  <a:cubicBezTo>
                    <a:pt x="458" y="346"/>
                    <a:pt x="458" y="346"/>
                    <a:pt x="457" y="346"/>
                  </a:cubicBezTo>
                  <a:close/>
                  <a:moveTo>
                    <a:pt x="567" y="79"/>
                  </a:moveTo>
                  <a:cubicBezTo>
                    <a:pt x="566" y="78"/>
                    <a:pt x="566" y="78"/>
                    <a:pt x="566" y="78"/>
                  </a:cubicBezTo>
                  <a:cubicBezTo>
                    <a:pt x="565" y="77"/>
                    <a:pt x="564" y="76"/>
                    <a:pt x="563" y="75"/>
                  </a:cubicBezTo>
                  <a:cubicBezTo>
                    <a:pt x="563" y="75"/>
                    <a:pt x="563" y="75"/>
                    <a:pt x="563" y="74"/>
                  </a:cubicBezTo>
                  <a:cubicBezTo>
                    <a:pt x="563" y="74"/>
                    <a:pt x="564" y="74"/>
                    <a:pt x="564" y="74"/>
                  </a:cubicBezTo>
                  <a:cubicBezTo>
                    <a:pt x="567" y="75"/>
                    <a:pt x="572" y="79"/>
                    <a:pt x="573" y="81"/>
                  </a:cubicBezTo>
                  <a:cubicBezTo>
                    <a:pt x="573" y="82"/>
                    <a:pt x="573" y="82"/>
                    <a:pt x="573" y="82"/>
                  </a:cubicBezTo>
                  <a:cubicBezTo>
                    <a:pt x="573" y="82"/>
                    <a:pt x="573" y="82"/>
                    <a:pt x="572" y="82"/>
                  </a:cubicBezTo>
                  <a:cubicBezTo>
                    <a:pt x="571" y="82"/>
                    <a:pt x="569" y="81"/>
                    <a:pt x="567" y="79"/>
                  </a:cubicBezTo>
                  <a:close/>
                  <a:moveTo>
                    <a:pt x="573" y="140"/>
                  </a:moveTo>
                  <a:cubicBezTo>
                    <a:pt x="573" y="140"/>
                    <a:pt x="574" y="140"/>
                    <a:pt x="574" y="140"/>
                  </a:cubicBezTo>
                  <a:cubicBezTo>
                    <a:pt x="574" y="140"/>
                    <a:pt x="574" y="140"/>
                    <a:pt x="574" y="140"/>
                  </a:cubicBezTo>
                  <a:cubicBezTo>
                    <a:pt x="575" y="140"/>
                    <a:pt x="575" y="141"/>
                    <a:pt x="575" y="142"/>
                  </a:cubicBezTo>
                  <a:cubicBezTo>
                    <a:pt x="575" y="142"/>
                    <a:pt x="576" y="143"/>
                    <a:pt x="576" y="144"/>
                  </a:cubicBezTo>
                  <a:cubicBezTo>
                    <a:pt x="575" y="143"/>
                    <a:pt x="574" y="142"/>
                    <a:pt x="573" y="140"/>
                  </a:cubicBezTo>
                  <a:close/>
                  <a:moveTo>
                    <a:pt x="739" y="259"/>
                  </a:moveTo>
                  <a:cubicBezTo>
                    <a:pt x="739" y="260"/>
                    <a:pt x="738" y="261"/>
                    <a:pt x="736" y="261"/>
                  </a:cubicBezTo>
                  <a:cubicBezTo>
                    <a:pt x="736" y="261"/>
                    <a:pt x="735" y="261"/>
                    <a:pt x="735" y="261"/>
                  </a:cubicBezTo>
                  <a:cubicBezTo>
                    <a:pt x="734" y="261"/>
                    <a:pt x="732" y="261"/>
                    <a:pt x="732" y="261"/>
                  </a:cubicBezTo>
                  <a:cubicBezTo>
                    <a:pt x="731" y="261"/>
                    <a:pt x="731" y="261"/>
                    <a:pt x="730" y="261"/>
                  </a:cubicBezTo>
                  <a:cubicBezTo>
                    <a:pt x="726" y="263"/>
                    <a:pt x="723" y="268"/>
                    <a:pt x="720" y="273"/>
                  </a:cubicBezTo>
                  <a:cubicBezTo>
                    <a:pt x="719" y="273"/>
                    <a:pt x="719" y="273"/>
                    <a:pt x="719" y="273"/>
                  </a:cubicBezTo>
                  <a:cubicBezTo>
                    <a:pt x="720" y="271"/>
                    <a:pt x="720" y="270"/>
                    <a:pt x="719" y="267"/>
                  </a:cubicBezTo>
                  <a:cubicBezTo>
                    <a:pt x="717" y="262"/>
                    <a:pt x="714" y="259"/>
                    <a:pt x="710" y="258"/>
                  </a:cubicBezTo>
                  <a:cubicBezTo>
                    <a:pt x="712" y="254"/>
                    <a:pt x="713" y="250"/>
                    <a:pt x="713" y="246"/>
                  </a:cubicBezTo>
                  <a:cubicBezTo>
                    <a:pt x="716" y="247"/>
                    <a:pt x="719" y="249"/>
                    <a:pt x="723" y="250"/>
                  </a:cubicBezTo>
                  <a:cubicBezTo>
                    <a:pt x="725" y="250"/>
                    <a:pt x="727" y="251"/>
                    <a:pt x="729" y="251"/>
                  </a:cubicBezTo>
                  <a:cubicBezTo>
                    <a:pt x="731" y="251"/>
                    <a:pt x="734" y="251"/>
                    <a:pt x="736" y="252"/>
                  </a:cubicBezTo>
                  <a:cubicBezTo>
                    <a:pt x="738" y="253"/>
                    <a:pt x="739" y="255"/>
                    <a:pt x="740" y="257"/>
                  </a:cubicBezTo>
                  <a:cubicBezTo>
                    <a:pt x="740" y="258"/>
                    <a:pt x="740" y="259"/>
                    <a:pt x="739" y="259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50" y="834"/>
              <a:ext cx="45" cy="37"/>
            </a:xfrm>
            <a:custGeom>
              <a:avLst/>
              <a:gdLst>
                <a:gd name="T0" fmla="*/ 16 w 17"/>
                <a:gd name="T1" fmla="*/ 2 h 14"/>
                <a:gd name="T2" fmla="*/ 12 w 17"/>
                <a:gd name="T3" fmla="*/ 0 h 14"/>
                <a:gd name="T4" fmla="*/ 10 w 17"/>
                <a:gd name="T5" fmla="*/ 0 h 14"/>
                <a:gd name="T6" fmla="*/ 7 w 17"/>
                <a:gd name="T7" fmla="*/ 2 h 14"/>
                <a:gd name="T8" fmla="*/ 6 w 17"/>
                <a:gd name="T9" fmla="*/ 3 h 14"/>
                <a:gd name="T10" fmla="*/ 1 w 17"/>
                <a:gd name="T11" fmla="*/ 7 h 14"/>
                <a:gd name="T12" fmla="*/ 1 w 17"/>
                <a:gd name="T13" fmla="*/ 11 h 14"/>
                <a:gd name="T14" fmla="*/ 5 w 17"/>
                <a:gd name="T15" fmla="*/ 14 h 14"/>
                <a:gd name="T16" fmla="*/ 10 w 17"/>
                <a:gd name="T17" fmla="*/ 11 h 14"/>
                <a:gd name="T18" fmla="*/ 10 w 17"/>
                <a:gd name="T19" fmla="*/ 11 h 14"/>
                <a:gd name="T20" fmla="*/ 12 w 17"/>
                <a:gd name="T21" fmla="*/ 11 h 14"/>
                <a:gd name="T22" fmla="*/ 16 w 17"/>
                <a:gd name="T23" fmla="*/ 7 h 14"/>
                <a:gd name="T24" fmla="*/ 16 w 17"/>
                <a:gd name="T25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4">
                  <a:moveTo>
                    <a:pt x="16" y="2"/>
                  </a:moveTo>
                  <a:cubicBezTo>
                    <a:pt x="15" y="0"/>
                    <a:pt x="14" y="0"/>
                    <a:pt x="12" y="0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8" y="1"/>
                    <a:pt x="7" y="2"/>
                  </a:cubicBezTo>
                  <a:cubicBezTo>
                    <a:pt x="7" y="2"/>
                    <a:pt x="6" y="3"/>
                    <a:pt x="6" y="3"/>
                  </a:cubicBezTo>
                  <a:cubicBezTo>
                    <a:pt x="4" y="3"/>
                    <a:pt x="2" y="4"/>
                    <a:pt x="1" y="7"/>
                  </a:cubicBezTo>
                  <a:cubicBezTo>
                    <a:pt x="0" y="7"/>
                    <a:pt x="0" y="9"/>
                    <a:pt x="1" y="11"/>
                  </a:cubicBezTo>
                  <a:cubicBezTo>
                    <a:pt x="2" y="14"/>
                    <a:pt x="4" y="14"/>
                    <a:pt x="5" y="14"/>
                  </a:cubicBezTo>
                  <a:cubicBezTo>
                    <a:pt x="7" y="14"/>
                    <a:pt x="9" y="12"/>
                    <a:pt x="1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11"/>
                    <a:pt x="11" y="11"/>
                    <a:pt x="12" y="11"/>
                  </a:cubicBezTo>
                  <a:cubicBezTo>
                    <a:pt x="13" y="10"/>
                    <a:pt x="15" y="9"/>
                    <a:pt x="16" y="7"/>
                  </a:cubicBezTo>
                  <a:cubicBezTo>
                    <a:pt x="17" y="6"/>
                    <a:pt x="17" y="3"/>
                    <a:pt x="16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899" y="2203"/>
              <a:ext cx="53" cy="55"/>
            </a:xfrm>
            <a:custGeom>
              <a:avLst/>
              <a:gdLst>
                <a:gd name="T0" fmla="*/ 19 w 20"/>
                <a:gd name="T1" fmla="*/ 8 h 21"/>
                <a:gd name="T2" fmla="*/ 14 w 20"/>
                <a:gd name="T3" fmla="*/ 3 h 21"/>
                <a:gd name="T4" fmla="*/ 10 w 20"/>
                <a:gd name="T5" fmla="*/ 0 h 21"/>
                <a:gd name="T6" fmla="*/ 7 w 20"/>
                <a:gd name="T7" fmla="*/ 0 h 21"/>
                <a:gd name="T8" fmla="*/ 2 w 20"/>
                <a:gd name="T9" fmla="*/ 3 h 21"/>
                <a:gd name="T10" fmla="*/ 3 w 20"/>
                <a:gd name="T11" fmla="*/ 7 h 21"/>
                <a:gd name="T12" fmla="*/ 0 w 20"/>
                <a:gd name="T13" fmla="*/ 8 h 21"/>
                <a:gd name="T14" fmla="*/ 0 w 20"/>
                <a:gd name="T15" fmla="*/ 11 h 21"/>
                <a:gd name="T16" fmla="*/ 1 w 20"/>
                <a:gd name="T17" fmla="*/ 13 h 21"/>
                <a:gd name="T18" fmla="*/ 3 w 20"/>
                <a:gd name="T19" fmla="*/ 19 h 21"/>
                <a:gd name="T20" fmla="*/ 7 w 20"/>
                <a:gd name="T21" fmla="*/ 21 h 21"/>
                <a:gd name="T22" fmla="*/ 12 w 20"/>
                <a:gd name="T23" fmla="*/ 18 h 21"/>
                <a:gd name="T24" fmla="*/ 13 w 20"/>
                <a:gd name="T25" fmla="*/ 17 h 21"/>
                <a:gd name="T26" fmla="*/ 14 w 20"/>
                <a:gd name="T27" fmla="*/ 16 h 21"/>
                <a:gd name="T28" fmla="*/ 16 w 20"/>
                <a:gd name="T29" fmla="*/ 15 h 21"/>
                <a:gd name="T30" fmla="*/ 19 w 20"/>
                <a:gd name="T31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21">
                  <a:moveTo>
                    <a:pt x="19" y="8"/>
                  </a:moveTo>
                  <a:cubicBezTo>
                    <a:pt x="18" y="5"/>
                    <a:pt x="16" y="3"/>
                    <a:pt x="14" y="3"/>
                  </a:cubicBezTo>
                  <a:cubicBezTo>
                    <a:pt x="13" y="2"/>
                    <a:pt x="12" y="1"/>
                    <a:pt x="10" y="0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2" y="5"/>
                    <a:pt x="2" y="6"/>
                    <a:pt x="3" y="7"/>
                  </a:cubicBezTo>
                  <a:cubicBezTo>
                    <a:pt x="3" y="7"/>
                    <a:pt x="0" y="8"/>
                    <a:pt x="0" y="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1" y="15"/>
                    <a:pt x="1" y="17"/>
                    <a:pt x="3" y="19"/>
                  </a:cubicBezTo>
                  <a:cubicBezTo>
                    <a:pt x="4" y="20"/>
                    <a:pt x="6" y="21"/>
                    <a:pt x="7" y="21"/>
                  </a:cubicBezTo>
                  <a:cubicBezTo>
                    <a:pt x="10" y="21"/>
                    <a:pt x="11" y="19"/>
                    <a:pt x="12" y="18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4" y="16"/>
                    <a:pt x="15" y="16"/>
                    <a:pt x="16" y="15"/>
                  </a:cubicBezTo>
                  <a:cubicBezTo>
                    <a:pt x="19" y="14"/>
                    <a:pt x="20" y="11"/>
                    <a:pt x="19" y="8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4079" y="2149"/>
              <a:ext cx="850" cy="856"/>
            </a:xfrm>
            <a:custGeom>
              <a:avLst/>
              <a:gdLst>
                <a:gd name="T0" fmla="*/ 307 w 320"/>
                <a:gd name="T1" fmla="*/ 198 h 322"/>
                <a:gd name="T2" fmla="*/ 303 w 320"/>
                <a:gd name="T3" fmla="*/ 188 h 322"/>
                <a:gd name="T4" fmla="*/ 296 w 320"/>
                <a:gd name="T5" fmla="*/ 170 h 322"/>
                <a:gd name="T6" fmla="*/ 274 w 320"/>
                <a:gd name="T7" fmla="*/ 161 h 322"/>
                <a:gd name="T8" fmla="*/ 258 w 320"/>
                <a:gd name="T9" fmla="*/ 166 h 322"/>
                <a:gd name="T10" fmla="*/ 247 w 320"/>
                <a:gd name="T11" fmla="*/ 156 h 322"/>
                <a:gd name="T12" fmla="*/ 229 w 320"/>
                <a:gd name="T13" fmla="*/ 166 h 322"/>
                <a:gd name="T14" fmla="*/ 221 w 320"/>
                <a:gd name="T15" fmla="*/ 175 h 322"/>
                <a:gd name="T16" fmla="*/ 218 w 320"/>
                <a:gd name="T17" fmla="*/ 175 h 322"/>
                <a:gd name="T18" fmla="*/ 227 w 320"/>
                <a:gd name="T19" fmla="*/ 162 h 322"/>
                <a:gd name="T20" fmla="*/ 240 w 320"/>
                <a:gd name="T21" fmla="*/ 144 h 322"/>
                <a:gd name="T22" fmla="*/ 225 w 320"/>
                <a:gd name="T23" fmla="*/ 140 h 322"/>
                <a:gd name="T24" fmla="*/ 208 w 320"/>
                <a:gd name="T25" fmla="*/ 147 h 322"/>
                <a:gd name="T26" fmla="*/ 195 w 320"/>
                <a:gd name="T27" fmla="*/ 140 h 322"/>
                <a:gd name="T28" fmla="*/ 174 w 320"/>
                <a:gd name="T29" fmla="*/ 143 h 322"/>
                <a:gd name="T30" fmla="*/ 165 w 320"/>
                <a:gd name="T31" fmla="*/ 148 h 322"/>
                <a:gd name="T32" fmla="*/ 155 w 320"/>
                <a:gd name="T33" fmla="*/ 132 h 322"/>
                <a:gd name="T34" fmla="*/ 142 w 320"/>
                <a:gd name="T35" fmla="*/ 132 h 322"/>
                <a:gd name="T36" fmla="*/ 132 w 320"/>
                <a:gd name="T37" fmla="*/ 132 h 322"/>
                <a:gd name="T38" fmla="*/ 112 w 320"/>
                <a:gd name="T39" fmla="*/ 119 h 322"/>
                <a:gd name="T40" fmla="*/ 117 w 320"/>
                <a:gd name="T41" fmla="*/ 107 h 322"/>
                <a:gd name="T42" fmla="*/ 110 w 320"/>
                <a:gd name="T43" fmla="*/ 93 h 322"/>
                <a:gd name="T44" fmla="*/ 104 w 320"/>
                <a:gd name="T45" fmla="*/ 92 h 322"/>
                <a:gd name="T46" fmla="*/ 95 w 320"/>
                <a:gd name="T47" fmla="*/ 76 h 322"/>
                <a:gd name="T48" fmla="*/ 73 w 320"/>
                <a:gd name="T49" fmla="*/ 68 h 322"/>
                <a:gd name="T50" fmla="*/ 62 w 320"/>
                <a:gd name="T51" fmla="*/ 60 h 322"/>
                <a:gd name="T52" fmla="*/ 38 w 320"/>
                <a:gd name="T53" fmla="*/ 36 h 322"/>
                <a:gd name="T54" fmla="*/ 13 w 320"/>
                <a:gd name="T55" fmla="*/ 14 h 322"/>
                <a:gd name="T56" fmla="*/ 3 w 320"/>
                <a:gd name="T57" fmla="*/ 11 h 322"/>
                <a:gd name="T58" fmla="*/ 11 w 320"/>
                <a:gd name="T59" fmla="*/ 42 h 322"/>
                <a:gd name="T60" fmla="*/ 21 w 320"/>
                <a:gd name="T61" fmla="*/ 50 h 322"/>
                <a:gd name="T62" fmla="*/ 38 w 320"/>
                <a:gd name="T63" fmla="*/ 58 h 322"/>
                <a:gd name="T64" fmla="*/ 65 w 320"/>
                <a:gd name="T65" fmla="*/ 114 h 322"/>
                <a:gd name="T66" fmla="*/ 83 w 320"/>
                <a:gd name="T67" fmla="*/ 156 h 322"/>
                <a:gd name="T68" fmla="*/ 104 w 320"/>
                <a:gd name="T69" fmla="*/ 181 h 322"/>
                <a:gd name="T70" fmla="*/ 94 w 320"/>
                <a:gd name="T71" fmla="*/ 207 h 322"/>
                <a:gd name="T72" fmla="*/ 43 w 320"/>
                <a:gd name="T73" fmla="*/ 210 h 322"/>
                <a:gd name="T74" fmla="*/ 34 w 320"/>
                <a:gd name="T75" fmla="*/ 223 h 322"/>
                <a:gd name="T76" fmla="*/ 24 w 320"/>
                <a:gd name="T77" fmla="*/ 242 h 322"/>
                <a:gd name="T78" fmla="*/ 38 w 320"/>
                <a:gd name="T79" fmla="*/ 272 h 322"/>
                <a:gd name="T80" fmla="*/ 59 w 320"/>
                <a:gd name="T81" fmla="*/ 290 h 322"/>
                <a:gd name="T82" fmla="*/ 72 w 320"/>
                <a:gd name="T83" fmla="*/ 292 h 322"/>
                <a:gd name="T84" fmla="*/ 81 w 320"/>
                <a:gd name="T85" fmla="*/ 311 h 322"/>
                <a:gd name="T86" fmla="*/ 107 w 320"/>
                <a:gd name="T87" fmla="*/ 312 h 322"/>
                <a:gd name="T88" fmla="*/ 135 w 320"/>
                <a:gd name="T89" fmla="*/ 322 h 322"/>
                <a:gd name="T90" fmla="*/ 129 w 320"/>
                <a:gd name="T91" fmla="*/ 263 h 322"/>
                <a:gd name="T92" fmla="*/ 154 w 320"/>
                <a:gd name="T93" fmla="*/ 297 h 322"/>
                <a:gd name="T94" fmla="*/ 302 w 320"/>
                <a:gd name="T95" fmla="*/ 249 h 322"/>
                <a:gd name="T96" fmla="*/ 201 w 320"/>
                <a:gd name="T97" fmla="*/ 212 h 322"/>
                <a:gd name="T98" fmla="*/ 214 w 320"/>
                <a:gd name="T99" fmla="*/ 189 h 322"/>
                <a:gd name="T100" fmla="*/ 201 w 320"/>
                <a:gd name="T101" fmla="*/ 216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0" h="322">
                  <a:moveTo>
                    <a:pt x="320" y="207"/>
                  </a:moveTo>
                  <a:cubicBezTo>
                    <a:pt x="319" y="206"/>
                    <a:pt x="319" y="206"/>
                    <a:pt x="319" y="206"/>
                  </a:cubicBezTo>
                  <a:cubicBezTo>
                    <a:pt x="319" y="204"/>
                    <a:pt x="319" y="202"/>
                    <a:pt x="316" y="200"/>
                  </a:cubicBezTo>
                  <a:cubicBezTo>
                    <a:pt x="314" y="198"/>
                    <a:pt x="311" y="198"/>
                    <a:pt x="310" y="198"/>
                  </a:cubicBezTo>
                  <a:cubicBezTo>
                    <a:pt x="309" y="198"/>
                    <a:pt x="308" y="198"/>
                    <a:pt x="307" y="198"/>
                  </a:cubicBezTo>
                  <a:cubicBezTo>
                    <a:pt x="306" y="198"/>
                    <a:pt x="306" y="198"/>
                    <a:pt x="305" y="198"/>
                  </a:cubicBezTo>
                  <a:cubicBezTo>
                    <a:pt x="304" y="198"/>
                    <a:pt x="304" y="198"/>
                    <a:pt x="303" y="198"/>
                  </a:cubicBezTo>
                  <a:cubicBezTo>
                    <a:pt x="303" y="197"/>
                    <a:pt x="303" y="197"/>
                    <a:pt x="302" y="195"/>
                  </a:cubicBezTo>
                  <a:cubicBezTo>
                    <a:pt x="302" y="193"/>
                    <a:pt x="302" y="192"/>
                    <a:pt x="303" y="190"/>
                  </a:cubicBezTo>
                  <a:cubicBezTo>
                    <a:pt x="303" y="189"/>
                    <a:pt x="303" y="189"/>
                    <a:pt x="303" y="188"/>
                  </a:cubicBezTo>
                  <a:cubicBezTo>
                    <a:pt x="303" y="186"/>
                    <a:pt x="303" y="183"/>
                    <a:pt x="301" y="181"/>
                  </a:cubicBezTo>
                  <a:cubicBezTo>
                    <a:pt x="300" y="180"/>
                    <a:pt x="299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79"/>
                    <a:pt x="298" y="179"/>
                    <a:pt x="298" y="179"/>
                  </a:cubicBezTo>
                  <a:cubicBezTo>
                    <a:pt x="299" y="177"/>
                    <a:pt x="300" y="174"/>
                    <a:pt x="296" y="170"/>
                  </a:cubicBezTo>
                  <a:cubicBezTo>
                    <a:pt x="293" y="167"/>
                    <a:pt x="290" y="166"/>
                    <a:pt x="286" y="164"/>
                  </a:cubicBezTo>
                  <a:cubicBezTo>
                    <a:pt x="284" y="164"/>
                    <a:pt x="283" y="163"/>
                    <a:pt x="281" y="163"/>
                  </a:cubicBezTo>
                  <a:cubicBezTo>
                    <a:pt x="281" y="163"/>
                    <a:pt x="281" y="163"/>
                    <a:pt x="280" y="163"/>
                  </a:cubicBezTo>
                  <a:cubicBezTo>
                    <a:pt x="279" y="163"/>
                    <a:pt x="279" y="163"/>
                    <a:pt x="278" y="162"/>
                  </a:cubicBezTo>
                  <a:cubicBezTo>
                    <a:pt x="277" y="162"/>
                    <a:pt x="275" y="162"/>
                    <a:pt x="274" y="161"/>
                  </a:cubicBezTo>
                  <a:cubicBezTo>
                    <a:pt x="273" y="161"/>
                    <a:pt x="272" y="161"/>
                    <a:pt x="272" y="161"/>
                  </a:cubicBezTo>
                  <a:cubicBezTo>
                    <a:pt x="271" y="161"/>
                    <a:pt x="269" y="161"/>
                    <a:pt x="268" y="161"/>
                  </a:cubicBezTo>
                  <a:cubicBezTo>
                    <a:pt x="268" y="161"/>
                    <a:pt x="267" y="161"/>
                    <a:pt x="267" y="161"/>
                  </a:cubicBezTo>
                  <a:cubicBezTo>
                    <a:pt x="264" y="161"/>
                    <a:pt x="261" y="163"/>
                    <a:pt x="261" y="163"/>
                  </a:cubicBezTo>
                  <a:cubicBezTo>
                    <a:pt x="260" y="164"/>
                    <a:pt x="259" y="165"/>
                    <a:pt x="258" y="166"/>
                  </a:cubicBezTo>
                  <a:cubicBezTo>
                    <a:pt x="258" y="165"/>
                    <a:pt x="257" y="164"/>
                    <a:pt x="257" y="163"/>
                  </a:cubicBezTo>
                  <a:cubicBezTo>
                    <a:pt x="256" y="161"/>
                    <a:pt x="254" y="161"/>
                    <a:pt x="253" y="160"/>
                  </a:cubicBezTo>
                  <a:cubicBezTo>
                    <a:pt x="253" y="160"/>
                    <a:pt x="252" y="160"/>
                    <a:pt x="252" y="159"/>
                  </a:cubicBezTo>
                  <a:cubicBezTo>
                    <a:pt x="252" y="159"/>
                    <a:pt x="251" y="159"/>
                    <a:pt x="251" y="158"/>
                  </a:cubicBezTo>
                  <a:cubicBezTo>
                    <a:pt x="250" y="158"/>
                    <a:pt x="249" y="157"/>
                    <a:pt x="247" y="156"/>
                  </a:cubicBezTo>
                  <a:cubicBezTo>
                    <a:pt x="246" y="156"/>
                    <a:pt x="244" y="155"/>
                    <a:pt x="242" y="155"/>
                  </a:cubicBezTo>
                  <a:cubicBezTo>
                    <a:pt x="241" y="155"/>
                    <a:pt x="240" y="155"/>
                    <a:pt x="239" y="155"/>
                  </a:cubicBezTo>
                  <a:cubicBezTo>
                    <a:pt x="234" y="156"/>
                    <a:pt x="233" y="158"/>
                    <a:pt x="231" y="162"/>
                  </a:cubicBezTo>
                  <a:cubicBezTo>
                    <a:pt x="231" y="163"/>
                    <a:pt x="231" y="163"/>
                    <a:pt x="231" y="163"/>
                  </a:cubicBezTo>
                  <a:cubicBezTo>
                    <a:pt x="230" y="164"/>
                    <a:pt x="230" y="165"/>
                    <a:pt x="229" y="166"/>
                  </a:cubicBezTo>
                  <a:cubicBezTo>
                    <a:pt x="229" y="166"/>
                    <a:pt x="229" y="166"/>
                    <a:pt x="229" y="167"/>
                  </a:cubicBezTo>
                  <a:cubicBezTo>
                    <a:pt x="228" y="167"/>
                    <a:pt x="228" y="167"/>
                    <a:pt x="227" y="167"/>
                  </a:cubicBezTo>
                  <a:cubicBezTo>
                    <a:pt x="226" y="168"/>
                    <a:pt x="225" y="170"/>
                    <a:pt x="224" y="171"/>
                  </a:cubicBezTo>
                  <a:cubicBezTo>
                    <a:pt x="224" y="172"/>
                    <a:pt x="223" y="173"/>
                    <a:pt x="223" y="173"/>
                  </a:cubicBezTo>
                  <a:cubicBezTo>
                    <a:pt x="222" y="174"/>
                    <a:pt x="222" y="175"/>
                    <a:pt x="221" y="175"/>
                  </a:cubicBezTo>
                  <a:cubicBezTo>
                    <a:pt x="220" y="176"/>
                    <a:pt x="219" y="177"/>
                    <a:pt x="218" y="178"/>
                  </a:cubicBezTo>
                  <a:cubicBezTo>
                    <a:pt x="218" y="178"/>
                    <a:pt x="218" y="178"/>
                    <a:pt x="218" y="178"/>
                  </a:cubicBezTo>
                  <a:cubicBezTo>
                    <a:pt x="218" y="178"/>
                    <a:pt x="218" y="177"/>
                    <a:pt x="218" y="177"/>
                  </a:cubicBezTo>
                  <a:cubicBezTo>
                    <a:pt x="218" y="176"/>
                    <a:pt x="218" y="176"/>
                    <a:pt x="218" y="175"/>
                  </a:cubicBezTo>
                  <a:cubicBezTo>
                    <a:pt x="218" y="175"/>
                    <a:pt x="218" y="175"/>
                    <a:pt x="218" y="175"/>
                  </a:cubicBezTo>
                  <a:cubicBezTo>
                    <a:pt x="219" y="174"/>
                    <a:pt x="219" y="172"/>
                    <a:pt x="219" y="172"/>
                  </a:cubicBezTo>
                  <a:cubicBezTo>
                    <a:pt x="220" y="172"/>
                    <a:pt x="220" y="171"/>
                    <a:pt x="221" y="171"/>
                  </a:cubicBezTo>
                  <a:cubicBezTo>
                    <a:pt x="222" y="171"/>
                    <a:pt x="223" y="170"/>
                    <a:pt x="224" y="169"/>
                  </a:cubicBezTo>
                  <a:cubicBezTo>
                    <a:pt x="226" y="168"/>
                    <a:pt x="226" y="166"/>
                    <a:pt x="227" y="164"/>
                  </a:cubicBezTo>
                  <a:cubicBezTo>
                    <a:pt x="227" y="163"/>
                    <a:pt x="227" y="163"/>
                    <a:pt x="227" y="162"/>
                  </a:cubicBezTo>
                  <a:cubicBezTo>
                    <a:pt x="228" y="161"/>
                    <a:pt x="230" y="160"/>
                    <a:pt x="231" y="159"/>
                  </a:cubicBezTo>
                  <a:cubicBezTo>
                    <a:pt x="232" y="158"/>
                    <a:pt x="232" y="158"/>
                    <a:pt x="232" y="158"/>
                  </a:cubicBezTo>
                  <a:cubicBezTo>
                    <a:pt x="232" y="157"/>
                    <a:pt x="233" y="157"/>
                    <a:pt x="234" y="156"/>
                  </a:cubicBezTo>
                  <a:cubicBezTo>
                    <a:pt x="235" y="155"/>
                    <a:pt x="237" y="154"/>
                    <a:pt x="239" y="152"/>
                  </a:cubicBezTo>
                  <a:cubicBezTo>
                    <a:pt x="241" y="149"/>
                    <a:pt x="241" y="146"/>
                    <a:pt x="240" y="144"/>
                  </a:cubicBezTo>
                  <a:cubicBezTo>
                    <a:pt x="240" y="142"/>
                    <a:pt x="238" y="141"/>
                    <a:pt x="236" y="140"/>
                  </a:cubicBezTo>
                  <a:cubicBezTo>
                    <a:pt x="235" y="140"/>
                    <a:pt x="234" y="139"/>
                    <a:pt x="233" y="139"/>
                  </a:cubicBezTo>
                  <a:cubicBezTo>
                    <a:pt x="231" y="139"/>
                    <a:pt x="229" y="140"/>
                    <a:pt x="228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27" y="141"/>
                    <a:pt x="226" y="140"/>
                    <a:pt x="225" y="140"/>
                  </a:cubicBezTo>
                  <a:cubicBezTo>
                    <a:pt x="225" y="140"/>
                    <a:pt x="223" y="139"/>
                    <a:pt x="222" y="139"/>
                  </a:cubicBezTo>
                  <a:cubicBezTo>
                    <a:pt x="221" y="138"/>
                    <a:pt x="221" y="138"/>
                    <a:pt x="220" y="138"/>
                  </a:cubicBezTo>
                  <a:cubicBezTo>
                    <a:pt x="217" y="138"/>
                    <a:pt x="213" y="140"/>
                    <a:pt x="211" y="143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0" y="146"/>
                    <a:pt x="209" y="147"/>
                    <a:pt x="208" y="147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6" y="147"/>
                    <a:pt x="204" y="147"/>
                    <a:pt x="204" y="146"/>
                  </a:cubicBezTo>
                  <a:cubicBezTo>
                    <a:pt x="203" y="146"/>
                    <a:pt x="203" y="145"/>
                    <a:pt x="203" y="145"/>
                  </a:cubicBezTo>
                  <a:cubicBezTo>
                    <a:pt x="202" y="144"/>
                    <a:pt x="201" y="142"/>
                    <a:pt x="199" y="141"/>
                  </a:cubicBezTo>
                  <a:cubicBezTo>
                    <a:pt x="198" y="140"/>
                    <a:pt x="196" y="140"/>
                    <a:pt x="195" y="140"/>
                  </a:cubicBezTo>
                  <a:cubicBezTo>
                    <a:pt x="192" y="140"/>
                    <a:pt x="189" y="141"/>
                    <a:pt x="187" y="143"/>
                  </a:cubicBezTo>
                  <a:cubicBezTo>
                    <a:pt x="186" y="143"/>
                    <a:pt x="185" y="144"/>
                    <a:pt x="184" y="144"/>
                  </a:cubicBezTo>
                  <a:cubicBezTo>
                    <a:pt x="183" y="144"/>
                    <a:pt x="182" y="144"/>
                    <a:pt x="182" y="143"/>
                  </a:cubicBezTo>
                  <a:cubicBezTo>
                    <a:pt x="181" y="143"/>
                    <a:pt x="179" y="142"/>
                    <a:pt x="177" y="142"/>
                  </a:cubicBezTo>
                  <a:cubicBezTo>
                    <a:pt x="176" y="142"/>
                    <a:pt x="175" y="142"/>
                    <a:pt x="174" y="143"/>
                  </a:cubicBezTo>
                  <a:cubicBezTo>
                    <a:pt x="172" y="144"/>
                    <a:pt x="171" y="145"/>
                    <a:pt x="170" y="147"/>
                  </a:cubicBezTo>
                  <a:cubicBezTo>
                    <a:pt x="169" y="148"/>
                    <a:pt x="169" y="149"/>
                    <a:pt x="168" y="149"/>
                  </a:cubicBezTo>
                  <a:cubicBezTo>
                    <a:pt x="168" y="149"/>
                    <a:pt x="167" y="149"/>
                    <a:pt x="166" y="149"/>
                  </a:cubicBezTo>
                  <a:cubicBezTo>
                    <a:pt x="165" y="149"/>
                    <a:pt x="165" y="149"/>
                    <a:pt x="165" y="149"/>
                  </a:cubicBezTo>
                  <a:cubicBezTo>
                    <a:pt x="165" y="148"/>
                    <a:pt x="165" y="148"/>
                    <a:pt x="165" y="148"/>
                  </a:cubicBezTo>
                  <a:cubicBezTo>
                    <a:pt x="165" y="146"/>
                    <a:pt x="166" y="141"/>
                    <a:pt x="162" y="139"/>
                  </a:cubicBezTo>
                  <a:cubicBezTo>
                    <a:pt x="162" y="138"/>
                    <a:pt x="161" y="138"/>
                    <a:pt x="160" y="138"/>
                  </a:cubicBezTo>
                  <a:cubicBezTo>
                    <a:pt x="160" y="138"/>
                    <a:pt x="160" y="137"/>
                    <a:pt x="160" y="137"/>
                  </a:cubicBezTo>
                  <a:cubicBezTo>
                    <a:pt x="160" y="136"/>
                    <a:pt x="160" y="134"/>
                    <a:pt x="158" y="133"/>
                  </a:cubicBezTo>
                  <a:cubicBezTo>
                    <a:pt x="157" y="132"/>
                    <a:pt x="156" y="132"/>
                    <a:pt x="155" y="132"/>
                  </a:cubicBezTo>
                  <a:cubicBezTo>
                    <a:pt x="153" y="132"/>
                    <a:pt x="152" y="132"/>
                    <a:pt x="151" y="133"/>
                  </a:cubicBezTo>
                  <a:cubicBezTo>
                    <a:pt x="151" y="133"/>
                    <a:pt x="151" y="133"/>
                    <a:pt x="151" y="133"/>
                  </a:cubicBezTo>
                  <a:cubicBezTo>
                    <a:pt x="151" y="133"/>
                    <a:pt x="150" y="133"/>
                    <a:pt x="150" y="133"/>
                  </a:cubicBezTo>
                  <a:cubicBezTo>
                    <a:pt x="149" y="133"/>
                    <a:pt x="148" y="133"/>
                    <a:pt x="148" y="132"/>
                  </a:cubicBezTo>
                  <a:cubicBezTo>
                    <a:pt x="146" y="132"/>
                    <a:pt x="144" y="132"/>
                    <a:pt x="142" y="132"/>
                  </a:cubicBezTo>
                  <a:cubicBezTo>
                    <a:pt x="141" y="132"/>
                    <a:pt x="140" y="132"/>
                    <a:pt x="139" y="132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7" y="132"/>
                    <a:pt x="137" y="131"/>
                    <a:pt x="136" y="131"/>
                  </a:cubicBezTo>
                  <a:cubicBezTo>
                    <a:pt x="134" y="131"/>
                    <a:pt x="134" y="132"/>
                    <a:pt x="133" y="132"/>
                  </a:cubicBezTo>
                  <a:cubicBezTo>
                    <a:pt x="132" y="132"/>
                    <a:pt x="132" y="132"/>
                    <a:pt x="132" y="132"/>
                  </a:cubicBezTo>
                  <a:cubicBezTo>
                    <a:pt x="131" y="132"/>
                    <a:pt x="129" y="131"/>
                    <a:pt x="128" y="129"/>
                  </a:cubicBezTo>
                  <a:cubicBezTo>
                    <a:pt x="126" y="127"/>
                    <a:pt x="124" y="126"/>
                    <a:pt x="121" y="124"/>
                  </a:cubicBezTo>
                  <a:cubicBezTo>
                    <a:pt x="120" y="124"/>
                    <a:pt x="119" y="123"/>
                    <a:pt x="118" y="123"/>
                  </a:cubicBezTo>
                  <a:cubicBezTo>
                    <a:pt x="117" y="123"/>
                    <a:pt x="116" y="123"/>
                    <a:pt x="116" y="122"/>
                  </a:cubicBezTo>
                  <a:cubicBezTo>
                    <a:pt x="115" y="121"/>
                    <a:pt x="114" y="120"/>
                    <a:pt x="112" y="119"/>
                  </a:cubicBezTo>
                  <a:cubicBezTo>
                    <a:pt x="111" y="119"/>
                    <a:pt x="111" y="118"/>
                    <a:pt x="111" y="118"/>
                  </a:cubicBezTo>
                  <a:cubicBezTo>
                    <a:pt x="110" y="118"/>
                    <a:pt x="110" y="118"/>
                    <a:pt x="110" y="118"/>
                  </a:cubicBezTo>
                  <a:cubicBezTo>
                    <a:pt x="111" y="117"/>
                    <a:pt x="111" y="117"/>
                    <a:pt x="111" y="117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15" y="115"/>
                    <a:pt x="117" y="109"/>
                    <a:pt x="117" y="107"/>
                  </a:cubicBezTo>
                  <a:cubicBezTo>
                    <a:pt x="117" y="107"/>
                    <a:pt x="118" y="106"/>
                    <a:pt x="118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9" y="105"/>
                    <a:pt x="119" y="104"/>
                    <a:pt x="119" y="102"/>
                  </a:cubicBezTo>
                  <a:cubicBezTo>
                    <a:pt x="120" y="99"/>
                    <a:pt x="118" y="97"/>
                    <a:pt x="116" y="95"/>
                  </a:cubicBezTo>
                  <a:cubicBezTo>
                    <a:pt x="114" y="94"/>
                    <a:pt x="112" y="93"/>
                    <a:pt x="110" y="93"/>
                  </a:cubicBezTo>
                  <a:cubicBezTo>
                    <a:pt x="109" y="93"/>
                    <a:pt x="108" y="93"/>
                    <a:pt x="107" y="94"/>
                  </a:cubicBezTo>
                  <a:cubicBezTo>
                    <a:pt x="107" y="94"/>
                    <a:pt x="106" y="94"/>
                    <a:pt x="105" y="94"/>
                  </a:cubicBezTo>
                  <a:cubicBezTo>
                    <a:pt x="105" y="94"/>
                    <a:pt x="105" y="94"/>
                    <a:pt x="105" y="94"/>
                  </a:cubicBezTo>
                  <a:cubicBezTo>
                    <a:pt x="105" y="94"/>
                    <a:pt x="105" y="94"/>
                    <a:pt x="105" y="94"/>
                  </a:cubicBezTo>
                  <a:cubicBezTo>
                    <a:pt x="104" y="94"/>
                    <a:pt x="104" y="93"/>
                    <a:pt x="104" y="92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02" y="89"/>
                    <a:pt x="100" y="88"/>
                    <a:pt x="98" y="88"/>
                  </a:cubicBezTo>
                  <a:cubicBezTo>
                    <a:pt x="98" y="88"/>
                    <a:pt x="97" y="88"/>
                    <a:pt x="97" y="88"/>
                  </a:cubicBezTo>
                  <a:cubicBezTo>
                    <a:pt x="97" y="87"/>
                    <a:pt x="97" y="86"/>
                    <a:pt x="97" y="84"/>
                  </a:cubicBezTo>
                  <a:cubicBezTo>
                    <a:pt x="97" y="82"/>
                    <a:pt x="97" y="79"/>
                    <a:pt x="95" y="76"/>
                  </a:cubicBezTo>
                  <a:cubicBezTo>
                    <a:pt x="91" y="73"/>
                    <a:pt x="87" y="73"/>
                    <a:pt x="84" y="73"/>
                  </a:cubicBezTo>
                  <a:cubicBezTo>
                    <a:pt x="84" y="73"/>
                    <a:pt x="82" y="73"/>
                    <a:pt x="82" y="73"/>
                  </a:cubicBezTo>
                  <a:cubicBezTo>
                    <a:pt x="82" y="71"/>
                    <a:pt x="82" y="71"/>
                    <a:pt x="81" y="70"/>
                  </a:cubicBezTo>
                  <a:cubicBezTo>
                    <a:pt x="80" y="69"/>
                    <a:pt x="78" y="68"/>
                    <a:pt x="75" y="68"/>
                  </a:cubicBezTo>
                  <a:cubicBezTo>
                    <a:pt x="74" y="68"/>
                    <a:pt x="74" y="68"/>
                    <a:pt x="73" y="68"/>
                  </a:cubicBezTo>
                  <a:cubicBezTo>
                    <a:pt x="73" y="67"/>
                    <a:pt x="73" y="66"/>
                    <a:pt x="73" y="65"/>
                  </a:cubicBezTo>
                  <a:cubicBezTo>
                    <a:pt x="74" y="64"/>
                    <a:pt x="73" y="63"/>
                    <a:pt x="73" y="62"/>
                  </a:cubicBezTo>
                  <a:cubicBezTo>
                    <a:pt x="71" y="60"/>
                    <a:pt x="67" y="59"/>
                    <a:pt x="64" y="59"/>
                  </a:cubicBezTo>
                  <a:cubicBezTo>
                    <a:pt x="63" y="59"/>
                    <a:pt x="63" y="59"/>
                    <a:pt x="62" y="60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63" y="58"/>
                    <a:pt x="64" y="55"/>
                    <a:pt x="63" y="52"/>
                  </a:cubicBezTo>
                  <a:cubicBezTo>
                    <a:pt x="61" y="48"/>
                    <a:pt x="56" y="46"/>
                    <a:pt x="52" y="45"/>
                  </a:cubicBezTo>
                  <a:cubicBezTo>
                    <a:pt x="51" y="44"/>
                    <a:pt x="51" y="43"/>
                    <a:pt x="51" y="43"/>
                  </a:cubicBezTo>
                  <a:cubicBezTo>
                    <a:pt x="50" y="40"/>
                    <a:pt x="46" y="39"/>
                    <a:pt x="44" y="38"/>
                  </a:cubicBezTo>
                  <a:cubicBezTo>
                    <a:pt x="42" y="38"/>
                    <a:pt x="40" y="37"/>
                    <a:pt x="38" y="36"/>
                  </a:cubicBezTo>
                  <a:cubicBezTo>
                    <a:pt x="35" y="35"/>
                    <a:pt x="31" y="32"/>
                    <a:pt x="28" y="30"/>
                  </a:cubicBezTo>
                  <a:cubicBezTo>
                    <a:pt x="26" y="29"/>
                    <a:pt x="25" y="27"/>
                    <a:pt x="23" y="25"/>
                  </a:cubicBezTo>
                  <a:cubicBezTo>
                    <a:pt x="22" y="25"/>
                    <a:pt x="22" y="24"/>
                    <a:pt x="21" y="23"/>
                  </a:cubicBezTo>
                  <a:cubicBezTo>
                    <a:pt x="20" y="22"/>
                    <a:pt x="19" y="20"/>
                    <a:pt x="18" y="19"/>
                  </a:cubicBezTo>
                  <a:cubicBezTo>
                    <a:pt x="16" y="18"/>
                    <a:pt x="14" y="16"/>
                    <a:pt x="13" y="14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1" y="9"/>
                    <a:pt x="9" y="6"/>
                    <a:pt x="6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8"/>
                    <a:pt x="3" y="11"/>
                    <a:pt x="3" y="11"/>
                  </a:cubicBezTo>
                  <a:cubicBezTo>
                    <a:pt x="3" y="14"/>
                    <a:pt x="4" y="17"/>
                    <a:pt x="5" y="20"/>
                  </a:cubicBezTo>
                  <a:cubicBezTo>
                    <a:pt x="6" y="22"/>
                    <a:pt x="6" y="24"/>
                    <a:pt x="7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9" y="37"/>
                    <a:pt x="10" y="40"/>
                    <a:pt x="11" y="42"/>
                  </a:cubicBezTo>
                  <a:cubicBezTo>
                    <a:pt x="13" y="43"/>
                    <a:pt x="14" y="43"/>
                    <a:pt x="14" y="43"/>
                  </a:cubicBezTo>
                  <a:cubicBezTo>
                    <a:pt x="15" y="43"/>
                    <a:pt x="15" y="43"/>
                    <a:pt x="16" y="43"/>
                  </a:cubicBezTo>
                  <a:cubicBezTo>
                    <a:pt x="16" y="43"/>
                    <a:pt x="17" y="43"/>
                    <a:pt x="17" y="43"/>
                  </a:cubicBezTo>
                  <a:cubicBezTo>
                    <a:pt x="19" y="43"/>
                    <a:pt x="20" y="43"/>
                    <a:pt x="21" y="45"/>
                  </a:cubicBezTo>
                  <a:cubicBezTo>
                    <a:pt x="22" y="46"/>
                    <a:pt x="22" y="48"/>
                    <a:pt x="21" y="50"/>
                  </a:cubicBezTo>
                  <a:cubicBezTo>
                    <a:pt x="21" y="52"/>
                    <a:pt x="20" y="54"/>
                    <a:pt x="21" y="55"/>
                  </a:cubicBezTo>
                  <a:cubicBezTo>
                    <a:pt x="21" y="57"/>
                    <a:pt x="22" y="60"/>
                    <a:pt x="25" y="60"/>
                  </a:cubicBezTo>
                  <a:cubicBezTo>
                    <a:pt x="26" y="60"/>
                    <a:pt x="28" y="59"/>
                    <a:pt x="29" y="59"/>
                  </a:cubicBezTo>
                  <a:cubicBezTo>
                    <a:pt x="31" y="58"/>
                    <a:pt x="33" y="58"/>
                    <a:pt x="35" y="58"/>
                  </a:cubicBezTo>
                  <a:cubicBezTo>
                    <a:pt x="36" y="58"/>
                    <a:pt x="37" y="58"/>
                    <a:pt x="38" y="58"/>
                  </a:cubicBezTo>
                  <a:cubicBezTo>
                    <a:pt x="45" y="61"/>
                    <a:pt x="45" y="67"/>
                    <a:pt x="44" y="76"/>
                  </a:cubicBezTo>
                  <a:cubicBezTo>
                    <a:pt x="43" y="83"/>
                    <a:pt x="42" y="90"/>
                    <a:pt x="49" y="93"/>
                  </a:cubicBezTo>
                  <a:cubicBezTo>
                    <a:pt x="52" y="95"/>
                    <a:pt x="54" y="95"/>
                    <a:pt x="56" y="96"/>
                  </a:cubicBezTo>
                  <a:cubicBezTo>
                    <a:pt x="61" y="96"/>
                    <a:pt x="63" y="97"/>
                    <a:pt x="65" y="105"/>
                  </a:cubicBezTo>
                  <a:cubicBezTo>
                    <a:pt x="65" y="108"/>
                    <a:pt x="65" y="111"/>
                    <a:pt x="65" y="114"/>
                  </a:cubicBezTo>
                  <a:cubicBezTo>
                    <a:pt x="65" y="118"/>
                    <a:pt x="65" y="122"/>
                    <a:pt x="66" y="127"/>
                  </a:cubicBezTo>
                  <a:cubicBezTo>
                    <a:pt x="67" y="129"/>
                    <a:pt x="67" y="132"/>
                    <a:pt x="67" y="136"/>
                  </a:cubicBezTo>
                  <a:cubicBezTo>
                    <a:pt x="68" y="141"/>
                    <a:pt x="68" y="146"/>
                    <a:pt x="70" y="150"/>
                  </a:cubicBezTo>
                  <a:cubicBezTo>
                    <a:pt x="72" y="154"/>
                    <a:pt x="75" y="154"/>
                    <a:pt x="78" y="154"/>
                  </a:cubicBezTo>
                  <a:cubicBezTo>
                    <a:pt x="79" y="155"/>
                    <a:pt x="81" y="155"/>
                    <a:pt x="83" y="156"/>
                  </a:cubicBezTo>
                  <a:cubicBezTo>
                    <a:pt x="85" y="157"/>
                    <a:pt x="86" y="158"/>
                    <a:pt x="87" y="160"/>
                  </a:cubicBezTo>
                  <a:cubicBezTo>
                    <a:pt x="88" y="161"/>
                    <a:pt x="89" y="162"/>
                    <a:pt x="90" y="163"/>
                  </a:cubicBezTo>
                  <a:cubicBezTo>
                    <a:pt x="92" y="165"/>
                    <a:pt x="94" y="166"/>
                    <a:pt x="96" y="167"/>
                  </a:cubicBezTo>
                  <a:cubicBezTo>
                    <a:pt x="100" y="169"/>
                    <a:pt x="104" y="170"/>
                    <a:pt x="104" y="176"/>
                  </a:cubicBezTo>
                  <a:cubicBezTo>
                    <a:pt x="104" y="178"/>
                    <a:pt x="104" y="179"/>
                    <a:pt x="104" y="181"/>
                  </a:cubicBezTo>
                  <a:cubicBezTo>
                    <a:pt x="103" y="183"/>
                    <a:pt x="103" y="185"/>
                    <a:pt x="104" y="188"/>
                  </a:cubicBezTo>
                  <a:cubicBezTo>
                    <a:pt x="105" y="190"/>
                    <a:pt x="106" y="191"/>
                    <a:pt x="107" y="192"/>
                  </a:cubicBezTo>
                  <a:cubicBezTo>
                    <a:pt x="108" y="194"/>
                    <a:pt x="110" y="196"/>
                    <a:pt x="110" y="199"/>
                  </a:cubicBezTo>
                  <a:cubicBezTo>
                    <a:pt x="110" y="205"/>
                    <a:pt x="106" y="207"/>
                    <a:pt x="98" y="20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92" y="207"/>
                    <a:pt x="90" y="207"/>
                    <a:pt x="88" y="208"/>
                  </a:cubicBezTo>
                  <a:cubicBezTo>
                    <a:pt x="85" y="209"/>
                    <a:pt x="82" y="210"/>
                    <a:pt x="78" y="211"/>
                  </a:cubicBezTo>
                  <a:cubicBezTo>
                    <a:pt x="73" y="213"/>
                    <a:pt x="68" y="216"/>
                    <a:pt x="62" y="216"/>
                  </a:cubicBezTo>
                  <a:cubicBezTo>
                    <a:pt x="56" y="216"/>
                    <a:pt x="52" y="214"/>
                    <a:pt x="47" y="211"/>
                  </a:cubicBezTo>
                  <a:cubicBezTo>
                    <a:pt x="46" y="211"/>
                    <a:pt x="44" y="210"/>
                    <a:pt x="43" y="210"/>
                  </a:cubicBezTo>
                  <a:cubicBezTo>
                    <a:pt x="38" y="208"/>
                    <a:pt x="38" y="208"/>
                    <a:pt x="38" y="208"/>
                  </a:cubicBezTo>
                  <a:cubicBezTo>
                    <a:pt x="39" y="213"/>
                    <a:pt x="39" y="213"/>
                    <a:pt x="39" y="213"/>
                  </a:cubicBezTo>
                  <a:cubicBezTo>
                    <a:pt x="39" y="215"/>
                    <a:pt x="40" y="221"/>
                    <a:pt x="39" y="222"/>
                  </a:cubicBezTo>
                  <a:cubicBezTo>
                    <a:pt x="38" y="223"/>
                    <a:pt x="37" y="223"/>
                    <a:pt x="36" y="223"/>
                  </a:cubicBezTo>
                  <a:cubicBezTo>
                    <a:pt x="36" y="223"/>
                    <a:pt x="35" y="223"/>
                    <a:pt x="34" y="223"/>
                  </a:cubicBezTo>
                  <a:cubicBezTo>
                    <a:pt x="31" y="228"/>
                    <a:pt x="31" y="228"/>
                    <a:pt x="31" y="228"/>
                  </a:cubicBezTo>
                  <a:cubicBezTo>
                    <a:pt x="33" y="230"/>
                    <a:pt x="34" y="231"/>
                    <a:pt x="34" y="234"/>
                  </a:cubicBezTo>
                  <a:cubicBezTo>
                    <a:pt x="30" y="235"/>
                    <a:pt x="27" y="237"/>
                    <a:pt x="25" y="240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24" y="242"/>
                    <a:pt x="24" y="242"/>
                    <a:pt x="24" y="242"/>
                  </a:cubicBezTo>
                  <a:cubicBezTo>
                    <a:pt x="26" y="255"/>
                    <a:pt x="27" y="258"/>
                    <a:pt x="28" y="259"/>
                  </a:cubicBezTo>
                  <a:cubicBezTo>
                    <a:pt x="29" y="260"/>
                    <a:pt x="31" y="261"/>
                    <a:pt x="32" y="261"/>
                  </a:cubicBezTo>
                  <a:cubicBezTo>
                    <a:pt x="34" y="262"/>
                    <a:pt x="35" y="262"/>
                    <a:pt x="36" y="263"/>
                  </a:cubicBezTo>
                  <a:cubicBezTo>
                    <a:pt x="37" y="265"/>
                    <a:pt x="37" y="266"/>
                    <a:pt x="37" y="268"/>
                  </a:cubicBezTo>
                  <a:cubicBezTo>
                    <a:pt x="37" y="269"/>
                    <a:pt x="38" y="271"/>
                    <a:pt x="38" y="272"/>
                  </a:cubicBezTo>
                  <a:cubicBezTo>
                    <a:pt x="41" y="275"/>
                    <a:pt x="44" y="275"/>
                    <a:pt x="47" y="275"/>
                  </a:cubicBezTo>
                  <a:cubicBezTo>
                    <a:pt x="49" y="275"/>
                    <a:pt x="51" y="276"/>
                    <a:pt x="53" y="277"/>
                  </a:cubicBezTo>
                  <a:cubicBezTo>
                    <a:pt x="57" y="279"/>
                    <a:pt x="58" y="282"/>
                    <a:pt x="58" y="286"/>
                  </a:cubicBezTo>
                  <a:cubicBezTo>
                    <a:pt x="59" y="287"/>
                    <a:pt x="59" y="289"/>
                    <a:pt x="59" y="290"/>
                  </a:cubicBezTo>
                  <a:cubicBezTo>
                    <a:pt x="59" y="290"/>
                    <a:pt x="59" y="290"/>
                    <a:pt x="59" y="290"/>
                  </a:cubicBezTo>
                  <a:cubicBezTo>
                    <a:pt x="61" y="298"/>
                    <a:pt x="63" y="300"/>
                    <a:pt x="64" y="301"/>
                  </a:cubicBezTo>
                  <a:cubicBezTo>
                    <a:pt x="67" y="303"/>
                    <a:pt x="67" y="303"/>
                    <a:pt x="67" y="303"/>
                  </a:cubicBezTo>
                  <a:cubicBezTo>
                    <a:pt x="68" y="299"/>
                    <a:pt x="68" y="299"/>
                    <a:pt x="68" y="299"/>
                  </a:cubicBezTo>
                  <a:cubicBezTo>
                    <a:pt x="69" y="299"/>
                    <a:pt x="69" y="298"/>
                    <a:pt x="69" y="297"/>
                  </a:cubicBezTo>
                  <a:cubicBezTo>
                    <a:pt x="70" y="294"/>
                    <a:pt x="71" y="293"/>
                    <a:pt x="72" y="292"/>
                  </a:cubicBezTo>
                  <a:cubicBezTo>
                    <a:pt x="72" y="292"/>
                    <a:pt x="72" y="292"/>
                    <a:pt x="72" y="292"/>
                  </a:cubicBezTo>
                  <a:cubicBezTo>
                    <a:pt x="74" y="292"/>
                    <a:pt x="75" y="294"/>
                    <a:pt x="76" y="294"/>
                  </a:cubicBezTo>
                  <a:cubicBezTo>
                    <a:pt x="77" y="295"/>
                    <a:pt x="78" y="299"/>
                    <a:pt x="79" y="303"/>
                  </a:cubicBezTo>
                  <a:cubicBezTo>
                    <a:pt x="79" y="306"/>
                    <a:pt x="80" y="309"/>
                    <a:pt x="81" y="310"/>
                  </a:cubicBezTo>
                  <a:cubicBezTo>
                    <a:pt x="81" y="311"/>
                    <a:pt x="81" y="311"/>
                    <a:pt x="81" y="311"/>
                  </a:cubicBezTo>
                  <a:cubicBezTo>
                    <a:pt x="84" y="316"/>
                    <a:pt x="85" y="316"/>
                    <a:pt x="90" y="316"/>
                  </a:cubicBezTo>
                  <a:cubicBezTo>
                    <a:pt x="92" y="316"/>
                    <a:pt x="92" y="316"/>
                    <a:pt x="92" y="316"/>
                  </a:cubicBezTo>
                  <a:cubicBezTo>
                    <a:pt x="93" y="316"/>
                    <a:pt x="94" y="316"/>
                    <a:pt x="95" y="316"/>
                  </a:cubicBezTo>
                  <a:cubicBezTo>
                    <a:pt x="99" y="316"/>
                    <a:pt x="101" y="315"/>
                    <a:pt x="105" y="313"/>
                  </a:cubicBezTo>
                  <a:cubicBezTo>
                    <a:pt x="107" y="312"/>
                    <a:pt x="107" y="312"/>
                    <a:pt x="107" y="312"/>
                  </a:cubicBezTo>
                  <a:cubicBezTo>
                    <a:pt x="109" y="310"/>
                    <a:pt x="111" y="309"/>
                    <a:pt x="113" y="309"/>
                  </a:cubicBezTo>
                  <a:cubicBezTo>
                    <a:pt x="114" y="309"/>
                    <a:pt x="116" y="310"/>
                    <a:pt x="119" y="311"/>
                  </a:cubicBezTo>
                  <a:cubicBezTo>
                    <a:pt x="119" y="312"/>
                    <a:pt x="119" y="312"/>
                    <a:pt x="119" y="312"/>
                  </a:cubicBezTo>
                  <a:cubicBezTo>
                    <a:pt x="124" y="316"/>
                    <a:pt x="128" y="319"/>
                    <a:pt x="130" y="320"/>
                  </a:cubicBezTo>
                  <a:cubicBezTo>
                    <a:pt x="135" y="322"/>
                    <a:pt x="135" y="322"/>
                    <a:pt x="135" y="322"/>
                  </a:cubicBezTo>
                  <a:cubicBezTo>
                    <a:pt x="135" y="315"/>
                    <a:pt x="135" y="315"/>
                    <a:pt x="135" y="315"/>
                  </a:cubicBezTo>
                  <a:cubicBezTo>
                    <a:pt x="136" y="308"/>
                    <a:pt x="136" y="300"/>
                    <a:pt x="134" y="294"/>
                  </a:cubicBezTo>
                  <a:cubicBezTo>
                    <a:pt x="132" y="291"/>
                    <a:pt x="130" y="289"/>
                    <a:pt x="128" y="286"/>
                  </a:cubicBezTo>
                  <a:cubicBezTo>
                    <a:pt x="126" y="283"/>
                    <a:pt x="123" y="280"/>
                    <a:pt x="123" y="275"/>
                  </a:cubicBezTo>
                  <a:cubicBezTo>
                    <a:pt x="123" y="270"/>
                    <a:pt x="125" y="264"/>
                    <a:pt x="129" y="263"/>
                  </a:cubicBezTo>
                  <a:cubicBezTo>
                    <a:pt x="130" y="263"/>
                    <a:pt x="130" y="263"/>
                    <a:pt x="131" y="263"/>
                  </a:cubicBezTo>
                  <a:cubicBezTo>
                    <a:pt x="133" y="263"/>
                    <a:pt x="135" y="264"/>
                    <a:pt x="137" y="267"/>
                  </a:cubicBezTo>
                  <a:cubicBezTo>
                    <a:pt x="140" y="271"/>
                    <a:pt x="139" y="274"/>
                    <a:pt x="139" y="278"/>
                  </a:cubicBezTo>
                  <a:cubicBezTo>
                    <a:pt x="138" y="282"/>
                    <a:pt x="138" y="286"/>
                    <a:pt x="142" y="291"/>
                  </a:cubicBezTo>
                  <a:cubicBezTo>
                    <a:pt x="146" y="295"/>
                    <a:pt x="149" y="297"/>
                    <a:pt x="154" y="297"/>
                  </a:cubicBezTo>
                  <a:cubicBezTo>
                    <a:pt x="156" y="297"/>
                    <a:pt x="158" y="297"/>
                    <a:pt x="161" y="296"/>
                  </a:cubicBezTo>
                  <a:cubicBezTo>
                    <a:pt x="165" y="293"/>
                    <a:pt x="170" y="291"/>
                    <a:pt x="174" y="289"/>
                  </a:cubicBezTo>
                  <a:cubicBezTo>
                    <a:pt x="201" y="275"/>
                    <a:pt x="228" y="262"/>
                    <a:pt x="253" y="249"/>
                  </a:cubicBezTo>
                  <a:cubicBezTo>
                    <a:pt x="266" y="242"/>
                    <a:pt x="279" y="236"/>
                    <a:pt x="292" y="229"/>
                  </a:cubicBezTo>
                  <a:cubicBezTo>
                    <a:pt x="302" y="249"/>
                    <a:pt x="302" y="249"/>
                    <a:pt x="302" y="249"/>
                  </a:cubicBezTo>
                  <a:cubicBezTo>
                    <a:pt x="305" y="246"/>
                    <a:pt x="305" y="246"/>
                    <a:pt x="305" y="246"/>
                  </a:cubicBezTo>
                  <a:cubicBezTo>
                    <a:pt x="307" y="244"/>
                    <a:pt x="309" y="242"/>
                    <a:pt x="310" y="240"/>
                  </a:cubicBezTo>
                  <a:cubicBezTo>
                    <a:pt x="313" y="232"/>
                    <a:pt x="316" y="225"/>
                    <a:pt x="318" y="219"/>
                  </a:cubicBezTo>
                  <a:cubicBezTo>
                    <a:pt x="319" y="215"/>
                    <a:pt x="320" y="211"/>
                    <a:pt x="320" y="207"/>
                  </a:cubicBezTo>
                  <a:close/>
                  <a:moveTo>
                    <a:pt x="201" y="212"/>
                  </a:moveTo>
                  <a:cubicBezTo>
                    <a:pt x="201" y="206"/>
                    <a:pt x="201" y="202"/>
                    <a:pt x="204" y="198"/>
                  </a:cubicBezTo>
                  <a:cubicBezTo>
                    <a:pt x="205" y="197"/>
                    <a:pt x="207" y="196"/>
                    <a:pt x="208" y="195"/>
                  </a:cubicBezTo>
                  <a:cubicBezTo>
                    <a:pt x="208" y="194"/>
                    <a:pt x="209" y="193"/>
                    <a:pt x="210" y="192"/>
                  </a:cubicBezTo>
                  <a:cubicBezTo>
                    <a:pt x="211" y="191"/>
                    <a:pt x="213" y="189"/>
                    <a:pt x="214" y="187"/>
                  </a:cubicBezTo>
                  <a:cubicBezTo>
                    <a:pt x="214" y="188"/>
                    <a:pt x="214" y="188"/>
                    <a:pt x="214" y="189"/>
                  </a:cubicBezTo>
                  <a:cubicBezTo>
                    <a:pt x="214" y="190"/>
                    <a:pt x="214" y="191"/>
                    <a:pt x="214" y="192"/>
                  </a:cubicBezTo>
                  <a:cubicBezTo>
                    <a:pt x="213" y="195"/>
                    <a:pt x="212" y="197"/>
                    <a:pt x="209" y="199"/>
                  </a:cubicBezTo>
                  <a:cubicBezTo>
                    <a:pt x="208" y="200"/>
                    <a:pt x="207" y="200"/>
                    <a:pt x="206" y="202"/>
                  </a:cubicBezTo>
                  <a:cubicBezTo>
                    <a:pt x="203" y="205"/>
                    <a:pt x="203" y="209"/>
                    <a:pt x="202" y="212"/>
                  </a:cubicBezTo>
                  <a:cubicBezTo>
                    <a:pt x="202" y="214"/>
                    <a:pt x="202" y="215"/>
                    <a:pt x="201" y="216"/>
                  </a:cubicBezTo>
                  <a:cubicBezTo>
                    <a:pt x="201" y="216"/>
                    <a:pt x="201" y="215"/>
                    <a:pt x="201" y="214"/>
                  </a:cubicBezTo>
                  <a:cubicBezTo>
                    <a:pt x="201" y="213"/>
                    <a:pt x="201" y="213"/>
                    <a:pt x="201" y="21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989" y="1958"/>
              <a:ext cx="27" cy="32"/>
            </a:xfrm>
            <a:custGeom>
              <a:avLst/>
              <a:gdLst>
                <a:gd name="T0" fmla="*/ 9 w 10"/>
                <a:gd name="T1" fmla="*/ 4 h 12"/>
                <a:gd name="T2" fmla="*/ 7 w 10"/>
                <a:gd name="T3" fmla="*/ 3 h 12"/>
                <a:gd name="T4" fmla="*/ 7 w 10"/>
                <a:gd name="T5" fmla="*/ 0 h 12"/>
                <a:gd name="T6" fmla="*/ 0 w 10"/>
                <a:gd name="T7" fmla="*/ 7 h 12"/>
                <a:gd name="T8" fmla="*/ 1 w 10"/>
                <a:gd name="T9" fmla="*/ 11 h 12"/>
                <a:gd name="T10" fmla="*/ 5 w 10"/>
                <a:gd name="T11" fmla="*/ 12 h 12"/>
                <a:gd name="T12" fmla="*/ 5 w 10"/>
                <a:gd name="T13" fmla="*/ 9 h 12"/>
                <a:gd name="T14" fmla="*/ 5 w 10"/>
                <a:gd name="T15" fmla="*/ 9 h 12"/>
                <a:gd name="T16" fmla="*/ 9 w 10"/>
                <a:gd name="T1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9" y="4"/>
                  </a:moveTo>
                  <a:cubicBezTo>
                    <a:pt x="9" y="3"/>
                    <a:pt x="8" y="3"/>
                    <a:pt x="7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0" y="4"/>
                    <a:pt x="0" y="7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" y="11"/>
                    <a:pt x="4" y="12"/>
                    <a:pt x="5" y="12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10" y="7"/>
                    <a:pt x="9" y="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086" y="2880"/>
              <a:ext cx="45" cy="45"/>
            </a:xfrm>
            <a:custGeom>
              <a:avLst/>
              <a:gdLst>
                <a:gd name="T0" fmla="*/ 13 w 17"/>
                <a:gd name="T1" fmla="*/ 0 h 17"/>
                <a:gd name="T2" fmla="*/ 10 w 17"/>
                <a:gd name="T3" fmla="*/ 1 h 17"/>
                <a:gd name="T4" fmla="*/ 2 w 17"/>
                <a:gd name="T5" fmla="*/ 10 h 17"/>
                <a:gd name="T6" fmla="*/ 1 w 17"/>
                <a:gd name="T7" fmla="*/ 16 h 17"/>
                <a:gd name="T8" fmla="*/ 4 w 17"/>
                <a:gd name="T9" fmla="*/ 17 h 17"/>
                <a:gd name="T10" fmla="*/ 8 w 17"/>
                <a:gd name="T11" fmla="*/ 16 h 17"/>
                <a:gd name="T12" fmla="*/ 11 w 17"/>
                <a:gd name="T13" fmla="*/ 11 h 17"/>
                <a:gd name="T14" fmla="*/ 12 w 17"/>
                <a:gd name="T15" fmla="*/ 10 h 17"/>
                <a:gd name="T16" fmla="*/ 12 w 17"/>
                <a:gd name="T17" fmla="*/ 10 h 17"/>
                <a:gd name="T18" fmla="*/ 17 w 17"/>
                <a:gd name="T19" fmla="*/ 4 h 17"/>
                <a:gd name="T20" fmla="*/ 13 w 17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17">
                  <a:moveTo>
                    <a:pt x="13" y="0"/>
                  </a:moveTo>
                  <a:cubicBezTo>
                    <a:pt x="12" y="0"/>
                    <a:pt x="11" y="1"/>
                    <a:pt x="10" y="1"/>
                  </a:cubicBezTo>
                  <a:cubicBezTo>
                    <a:pt x="7" y="3"/>
                    <a:pt x="3" y="7"/>
                    <a:pt x="2" y="10"/>
                  </a:cubicBezTo>
                  <a:cubicBezTo>
                    <a:pt x="0" y="12"/>
                    <a:pt x="0" y="14"/>
                    <a:pt x="1" y="16"/>
                  </a:cubicBezTo>
                  <a:cubicBezTo>
                    <a:pt x="2" y="17"/>
                    <a:pt x="3" y="17"/>
                    <a:pt x="4" y="17"/>
                  </a:cubicBezTo>
                  <a:cubicBezTo>
                    <a:pt x="6" y="17"/>
                    <a:pt x="7" y="17"/>
                    <a:pt x="8" y="16"/>
                  </a:cubicBezTo>
                  <a:cubicBezTo>
                    <a:pt x="10" y="15"/>
                    <a:pt x="11" y="13"/>
                    <a:pt x="11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6" y="9"/>
                    <a:pt x="17" y="7"/>
                    <a:pt x="17" y="4"/>
                  </a:cubicBezTo>
                  <a:cubicBezTo>
                    <a:pt x="17" y="0"/>
                    <a:pt x="14" y="0"/>
                    <a:pt x="13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5126" y="2859"/>
              <a:ext cx="34" cy="29"/>
            </a:xfrm>
            <a:custGeom>
              <a:avLst/>
              <a:gdLst>
                <a:gd name="T0" fmla="*/ 12 w 13"/>
                <a:gd name="T1" fmla="*/ 2 h 11"/>
                <a:gd name="T2" fmla="*/ 7 w 13"/>
                <a:gd name="T3" fmla="*/ 0 h 11"/>
                <a:gd name="T4" fmla="*/ 0 w 13"/>
                <a:gd name="T5" fmla="*/ 4 h 11"/>
                <a:gd name="T6" fmla="*/ 1 w 13"/>
                <a:gd name="T7" fmla="*/ 9 h 11"/>
                <a:gd name="T8" fmla="*/ 6 w 13"/>
                <a:gd name="T9" fmla="*/ 11 h 11"/>
                <a:gd name="T10" fmla="*/ 6 w 13"/>
                <a:gd name="T11" fmla="*/ 11 h 11"/>
                <a:gd name="T12" fmla="*/ 13 w 13"/>
                <a:gd name="T13" fmla="*/ 5 h 11"/>
                <a:gd name="T14" fmla="*/ 12 w 13"/>
                <a:gd name="T15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11">
                  <a:moveTo>
                    <a:pt x="12" y="2"/>
                  </a:moveTo>
                  <a:cubicBezTo>
                    <a:pt x="11" y="1"/>
                    <a:pt x="10" y="0"/>
                    <a:pt x="7" y="0"/>
                  </a:cubicBezTo>
                  <a:cubicBezTo>
                    <a:pt x="5" y="0"/>
                    <a:pt x="1" y="1"/>
                    <a:pt x="0" y="4"/>
                  </a:cubicBezTo>
                  <a:cubicBezTo>
                    <a:pt x="0" y="5"/>
                    <a:pt x="0" y="7"/>
                    <a:pt x="1" y="9"/>
                  </a:cubicBezTo>
                  <a:cubicBezTo>
                    <a:pt x="2" y="10"/>
                    <a:pt x="4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9" y="10"/>
                    <a:pt x="12" y="8"/>
                    <a:pt x="13" y="5"/>
                  </a:cubicBezTo>
                  <a:cubicBezTo>
                    <a:pt x="13" y="4"/>
                    <a:pt x="13" y="3"/>
                    <a:pt x="12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92" y="2025"/>
              <a:ext cx="61" cy="63"/>
            </a:xfrm>
            <a:custGeom>
              <a:avLst/>
              <a:gdLst>
                <a:gd name="T0" fmla="*/ 22 w 23"/>
                <a:gd name="T1" fmla="*/ 15 h 24"/>
                <a:gd name="T2" fmla="*/ 18 w 23"/>
                <a:gd name="T3" fmla="*/ 9 h 24"/>
                <a:gd name="T4" fmla="*/ 14 w 23"/>
                <a:gd name="T5" fmla="*/ 8 h 24"/>
                <a:gd name="T6" fmla="*/ 14 w 23"/>
                <a:gd name="T7" fmla="*/ 8 h 24"/>
                <a:gd name="T8" fmla="*/ 13 w 23"/>
                <a:gd name="T9" fmla="*/ 8 h 24"/>
                <a:gd name="T10" fmla="*/ 13 w 23"/>
                <a:gd name="T11" fmla="*/ 6 h 24"/>
                <a:gd name="T12" fmla="*/ 11 w 23"/>
                <a:gd name="T13" fmla="*/ 3 h 24"/>
                <a:gd name="T14" fmla="*/ 6 w 23"/>
                <a:gd name="T15" fmla="*/ 0 h 24"/>
                <a:gd name="T16" fmla="*/ 2 w 23"/>
                <a:gd name="T17" fmla="*/ 2 h 24"/>
                <a:gd name="T18" fmla="*/ 0 w 23"/>
                <a:gd name="T19" fmla="*/ 6 h 24"/>
                <a:gd name="T20" fmla="*/ 4 w 23"/>
                <a:gd name="T21" fmla="*/ 11 h 24"/>
                <a:gd name="T22" fmla="*/ 4 w 23"/>
                <a:gd name="T23" fmla="*/ 11 h 24"/>
                <a:gd name="T24" fmla="*/ 1 w 23"/>
                <a:gd name="T25" fmla="*/ 17 h 24"/>
                <a:gd name="T26" fmla="*/ 2 w 23"/>
                <a:gd name="T27" fmla="*/ 21 h 24"/>
                <a:gd name="T28" fmla="*/ 7 w 23"/>
                <a:gd name="T29" fmla="*/ 23 h 24"/>
                <a:gd name="T30" fmla="*/ 9 w 23"/>
                <a:gd name="T31" fmla="*/ 23 h 24"/>
                <a:gd name="T32" fmla="*/ 12 w 23"/>
                <a:gd name="T33" fmla="*/ 23 h 24"/>
                <a:gd name="T34" fmla="*/ 15 w 23"/>
                <a:gd name="T35" fmla="*/ 24 h 24"/>
                <a:gd name="T36" fmla="*/ 15 w 23"/>
                <a:gd name="T37" fmla="*/ 24 h 24"/>
                <a:gd name="T38" fmla="*/ 21 w 23"/>
                <a:gd name="T39" fmla="*/ 21 h 24"/>
                <a:gd name="T40" fmla="*/ 22 w 23"/>
                <a:gd name="T41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" h="24">
                  <a:moveTo>
                    <a:pt x="22" y="15"/>
                  </a:moveTo>
                  <a:cubicBezTo>
                    <a:pt x="22" y="12"/>
                    <a:pt x="20" y="10"/>
                    <a:pt x="18" y="9"/>
                  </a:cubicBezTo>
                  <a:cubicBezTo>
                    <a:pt x="17" y="8"/>
                    <a:pt x="15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3" y="8"/>
                    <a:pt x="13" y="8"/>
                  </a:cubicBezTo>
                  <a:cubicBezTo>
                    <a:pt x="13" y="7"/>
                    <a:pt x="13" y="7"/>
                    <a:pt x="13" y="6"/>
                  </a:cubicBezTo>
                  <a:cubicBezTo>
                    <a:pt x="13" y="5"/>
                    <a:pt x="12" y="4"/>
                    <a:pt x="11" y="3"/>
                  </a:cubicBezTo>
                  <a:cubicBezTo>
                    <a:pt x="10" y="1"/>
                    <a:pt x="8" y="0"/>
                    <a:pt x="6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0" y="8"/>
                    <a:pt x="2" y="10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2" y="12"/>
                    <a:pt x="1" y="14"/>
                    <a:pt x="1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4" y="23"/>
                    <a:pt x="6" y="23"/>
                    <a:pt x="7" y="23"/>
                  </a:cubicBezTo>
                  <a:cubicBezTo>
                    <a:pt x="7" y="23"/>
                    <a:pt x="9" y="23"/>
                    <a:pt x="9" y="23"/>
                  </a:cubicBezTo>
                  <a:cubicBezTo>
                    <a:pt x="10" y="23"/>
                    <a:pt x="11" y="23"/>
                    <a:pt x="12" y="23"/>
                  </a:cubicBezTo>
                  <a:cubicBezTo>
                    <a:pt x="13" y="24"/>
                    <a:pt x="14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8" y="24"/>
                    <a:pt x="20" y="23"/>
                    <a:pt x="21" y="21"/>
                  </a:cubicBezTo>
                  <a:cubicBezTo>
                    <a:pt x="22" y="19"/>
                    <a:pt x="23" y="17"/>
                    <a:pt x="22" y="1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887" y="3111"/>
              <a:ext cx="42" cy="48"/>
            </a:xfrm>
            <a:custGeom>
              <a:avLst/>
              <a:gdLst>
                <a:gd name="T0" fmla="*/ 14 w 16"/>
                <a:gd name="T1" fmla="*/ 3 h 18"/>
                <a:gd name="T2" fmla="*/ 10 w 16"/>
                <a:gd name="T3" fmla="*/ 0 h 18"/>
                <a:gd name="T4" fmla="*/ 7 w 16"/>
                <a:gd name="T5" fmla="*/ 1 h 18"/>
                <a:gd name="T6" fmla="*/ 1 w 16"/>
                <a:gd name="T7" fmla="*/ 10 h 18"/>
                <a:gd name="T8" fmla="*/ 2 w 16"/>
                <a:gd name="T9" fmla="*/ 16 h 18"/>
                <a:gd name="T10" fmla="*/ 6 w 16"/>
                <a:gd name="T11" fmla="*/ 18 h 18"/>
                <a:gd name="T12" fmla="*/ 9 w 16"/>
                <a:gd name="T13" fmla="*/ 16 h 18"/>
                <a:gd name="T14" fmla="*/ 15 w 16"/>
                <a:gd name="T15" fmla="*/ 9 h 18"/>
                <a:gd name="T16" fmla="*/ 14 w 16"/>
                <a:gd name="T1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8">
                  <a:moveTo>
                    <a:pt x="14" y="3"/>
                  </a:moveTo>
                  <a:cubicBezTo>
                    <a:pt x="13" y="1"/>
                    <a:pt x="11" y="0"/>
                    <a:pt x="10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4" y="2"/>
                    <a:pt x="1" y="8"/>
                    <a:pt x="1" y="10"/>
                  </a:cubicBezTo>
                  <a:cubicBezTo>
                    <a:pt x="0" y="12"/>
                    <a:pt x="1" y="15"/>
                    <a:pt x="2" y="16"/>
                  </a:cubicBezTo>
                  <a:cubicBezTo>
                    <a:pt x="3" y="17"/>
                    <a:pt x="4" y="18"/>
                    <a:pt x="6" y="18"/>
                  </a:cubicBezTo>
                  <a:cubicBezTo>
                    <a:pt x="7" y="18"/>
                    <a:pt x="8" y="17"/>
                    <a:pt x="9" y="16"/>
                  </a:cubicBezTo>
                  <a:cubicBezTo>
                    <a:pt x="12" y="15"/>
                    <a:pt x="14" y="12"/>
                    <a:pt x="15" y="9"/>
                  </a:cubicBezTo>
                  <a:cubicBezTo>
                    <a:pt x="16" y="7"/>
                    <a:pt x="16" y="5"/>
                    <a:pt x="14" y="3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543" y="2080"/>
              <a:ext cx="45" cy="27"/>
            </a:xfrm>
            <a:custGeom>
              <a:avLst/>
              <a:gdLst>
                <a:gd name="T0" fmla="*/ 16 w 17"/>
                <a:gd name="T1" fmla="*/ 2 h 10"/>
                <a:gd name="T2" fmla="*/ 13 w 17"/>
                <a:gd name="T3" fmla="*/ 1 h 10"/>
                <a:gd name="T4" fmla="*/ 10 w 17"/>
                <a:gd name="T5" fmla="*/ 1 h 10"/>
                <a:gd name="T6" fmla="*/ 10 w 17"/>
                <a:gd name="T7" fmla="*/ 2 h 10"/>
                <a:gd name="T8" fmla="*/ 9 w 17"/>
                <a:gd name="T9" fmla="*/ 1 h 10"/>
                <a:gd name="T10" fmla="*/ 5 w 17"/>
                <a:gd name="T11" fmla="*/ 0 h 10"/>
                <a:gd name="T12" fmla="*/ 4 w 17"/>
                <a:gd name="T13" fmla="*/ 0 h 10"/>
                <a:gd name="T14" fmla="*/ 0 w 17"/>
                <a:gd name="T15" fmla="*/ 3 h 10"/>
                <a:gd name="T16" fmla="*/ 1 w 17"/>
                <a:gd name="T17" fmla="*/ 8 h 10"/>
                <a:gd name="T18" fmla="*/ 6 w 17"/>
                <a:gd name="T19" fmla="*/ 10 h 10"/>
                <a:gd name="T20" fmla="*/ 6 w 17"/>
                <a:gd name="T21" fmla="*/ 10 h 10"/>
                <a:gd name="T22" fmla="*/ 7 w 17"/>
                <a:gd name="T23" fmla="*/ 10 h 10"/>
                <a:gd name="T24" fmla="*/ 10 w 17"/>
                <a:gd name="T25" fmla="*/ 10 h 10"/>
                <a:gd name="T26" fmla="*/ 17 w 17"/>
                <a:gd name="T27" fmla="*/ 6 h 10"/>
                <a:gd name="T28" fmla="*/ 16 w 17"/>
                <a:gd name="T29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10">
                  <a:moveTo>
                    <a:pt x="16" y="2"/>
                  </a:moveTo>
                  <a:cubicBezTo>
                    <a:pt x="16" y="2"/>
                    <a:pt x="15" y="1"/>
                    <a:pt x="13" y="1"/>
                  </a:cubicBezTo>
                  <a:cubicBezTo>
                    <a:pt x="12" y="1"/>
                    <a:pt x="11" y="1"/>
                    <a:pt x="10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2" y="1"/>
                    <a:pt x="1" y="2"/>
                    <a:pt x="0" y="3"/>
                  </a:cubicBezTo>
                  <a:cubicBezTo>
                    <a:pt x="0" y="5"/>
                    <a:pt x="0" y="7"/>
                    <a:pt x="1" y="8"/>
                  </a:cubicBezTo>
                  <a:cubicBezTo>
                    <a:pt x="2" y="10"/>
                    <a:pt x="5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8" y="10"/>
                    <a:pt x="9" y="10"/>
                    <a:pt x="10" y="10"/>
                  </a:cubicBezTo>
                  <a:cubicBezTo>
                    <a:pt x="15" y="10"/>
                    <a:pt x="17" y="8"/>
                    <a:pt x="17" y="6"/>
                  </a:cubicBezTo>
                  <a:cubicBezTo>
                    <a:pt x="17" y="4"/>
                    <a:pt x="17" y="3"/>
                    <a:pt x="16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354" y="2040"/>
              <a:ext cx="64" cy="54"/>
            </a:xfrm>
            <a:custGeom>
              <a:avLst/>
              <a:gdLst>
                <a:gd name="T0" fmla="*/ 23 w 24"/>
                <a:gd name="T1" fmla="*/ 8 h 20"/>
                <a:gd name="T2" fmla="*/ 12 w 24"/>
                <a:gd name="T3" fmla="*/ 0 h 20"/>
                <a:gd name="T4" fmla="*/ 11 w 24"/>
                <a:gd name="T5" fmla="*/ 0 h 20"/>
                <a:gd name="T6" fmla="*/ 3 w 24"/>
                <a:gd name="T7" fmla="*/ 3 h 20"/>
                <a:gd name="T8" fmla="*/ 0 w 24"/>
                <a:gd name="T9" fmla="*/ 8 h 20"/>
                <a:gd name="T10" fmla="*/ 2 w 24"/>
                <a:gd name="T11" fmla="*/ 12 h 20"/>
                <a:gd name="T12" fmla="*/ 4 w 24"/>
                <a:gd name="T13" fmla="*/ 13 h 20"/>
                <a:gd name="T14" fmla="*/ 5 w 24"/>
                <a:gd name="T15" fmla="*/ 14 h 20"/>
                <a:gd name="T16" fmla="*/ 7 w 24"/>
                <a:gd name="T17" fmla="*/ 16 h 20"/>
                <a:gd name="T18" fmla="*/ 8 w 24"/>
                <a:gd name="T19" fmla="*/ 17 h 20"/>
                <a:gd name="T20" fmla="*/ 15 w 24"/>
                <a:gd name="T21" fmla="*/ 20 h 20"/>
                <a:gd name="T22" fmla="*/ 15 w 24"/>
                <a:gd name="T23" fmla="*/ 20 h 20"/>
                <a:gd name="T24" fmla="*/ 20 w 24"/>
                <a:gd name="T25" fmla="*/ 18 h 20"/>
                <a:gd name="T26" fmla="*/ 23 w 24"/>
                <a:gd name="T27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0">
                  <a:moveTo>
                    <a:pt x="23" y="8"/>
                  </a:moveTo>
                  <a:cubicBezTo>
                    <a:pt x="22" y="4"/>
                    <a:pt x="17" y="0"/>
                    <a:pt x="12" y="0"/>
                  </a:cubicBezTo>
                  <a:cubicBezTo>
                    <a:pt x="12" y="0"/>
                    <a:pt x="11" y="0"/>
                    <a:pt x="11" y="0"/>
                  </a:cubicBezTo>
                  <a:cubicBezTo>
                    <a:pt x="8" y="0"/>
                    <a:pt x="6" y="1"/>
                    <a:pt x="3" y="3"/>
                  </a:cubicBezTo>
                  <a:cubicBezTo>
                    <a:pt x="2" y="4"/>
                    <a:pt x="0" y="6"/>
                    <a:pt x="0" y="8"/>
                  </a:cubicBezTo>
                  <a:cubicBezTo>
                    <a:pt x="0" y="9"/>
                    <a:pt x="0" y="11"/>
                    <a:pt x="2" y="12"/>
                  </a:cubicBezTo>
                  <a:cubicBezTo>
                    <a:pt x="2" y="12"/>
                    <a:pt x="3" y="13"/>
                    <a:pt x="4" y="13"/>
                  </a:cubicBezTo>
                  <a:cubicBezTo>
                    <a:pt x="4" y="13"/>
                    <a:pt x="5" y="14"/>
                    <a:pt x="5" y="14"/>
                  </a:cubicBezTo>
                  <a:cubicBezTo>
                    <a:pt x="5" y="14"/>
                    <a:pt x="6" y="15"/>
                    <a:pt x="7" y="16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0" y="18"/>
                    <a:pt x="12" y="20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7" y="20"/>
                    <a:pt x="19" y="19"/>
                    <a:pt x="20" y="18"/>
                  </a:cubicBezTo>
                  <a:cubicBezTo>
                    <a:pt x="23" y="15"/>
                    <a:pt x="24" y="11"/>
                    <a:pt x="23" y="8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3370" y="1985"/>
              <a:ext cx="29" cy="29"/>
            </a:xfrm>
            <a:custGeom>
              <a:avLst/>
              <a:gdLst>
                <a:gd name="T0" fmla="*/ 10 w 11"/>
                <a:gd name="T1" fmla="*/ 3 h 11"/>
                <a:gd name="T2" fmla="*/ 7 w 11"/>
                <a:gd name="T3" fmla="*/ 0 h 11"/>
                <a:gd name="T4" fmla="*/ 3 w 11"/>
                <a:gd name="T5" fmla="*/ 2 h 11"/>
                <a:gd name="T6" fmla="*/ 1 w 11"/>
                <a:gd name="T7" fmla="*/ 9 h 11"/>
                <a:gd name="T8" fmla="*/ 4 w 11"/>
                <a:gd name="T9" fmla="*/ 11 h 11"/>
                <a:gd name="T10" fmla="*/ 8 w 11"/>
                <a:gd name="T11" fmla="*/ 9 h 11"/>
                <a:gd name="T12" fmla="*/ 8 w 11"/>
                <a:gd name="T13" fmla="*/ 9 h 11"/>
                <a:gd name="T14" fmla="*/ 10 w 11"/>
                <a:gd name="T15" fmla="*/ 7 h 11"/>
                <a:gd name="T16" fmla="*/ 10 w 11"/>
                <a:gd name="T17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0" y="1"/>
                    <a:pt x="8" y="0"/>
                    <a:pt x="7" y="0"/>
                  </a:cubicBezTo>
                  <a:cubicBezTo>
                    <a:pt x="5" y="0"/>
                    <a:pt x="3" y="1"/>
                    <a:pt x="3" y="2"/>
                  </a:cubicBezTo>
                  <a:cubicBezTo>
                    <a:pt x="1" y="4"/>
                    <a:pt x="0" y="6"/>
                    <a:pt x="1" y="9"/>
                  </a:cubicBezTo>
                  <a:cubicBezTo>
                    <a:pt x="1" y="10"/>
                    <a:pt x="3" y="11"/>
                    <a:pt x="4" y="11"/>
                  </a:cubicBezTo>
                  <a:cubicBezTo>
                    <a:pt x="5" y="11"/>
                    <a:pt x="7" y="10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10" y="8"/>
                    <a:pt x="10" y="7"/>
                  </a:cubicBezTo>
                  <a:cubicBezTo>
                    <a:pt x="11" y="6"/>
                    <a:pt x="11" y="4"/>
                    <a:pt x="10" y="3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3399" y="2014"/>
              <a:ext cx="56" cy="42"/>
            </a:xfrm>
            <a:custGeom>
              <a:avLst/>
              <a:gdLst>
                <a:gd name="T0" fmla="*/ 18 w 21"/>
                <a:gd name="T1" fmla="*/ 3 h 16"/>
                <a:gd name="T2" fmla="*/ 9 w 21"/>
                <a:gd name="T3" fmla="*/ 0 h 16"/>
                <a:gd name="T4" fmla="*/ 1 w 21"/>
                <a:gd name="T5" fmla="*/ 5 h 16"/>
                <a:gd name="T6" fmla="*/ 3 w 21"/>
                <a:gd name="T7" fmla="*/ 10 h 16"/>
                <a:gd name="T8" fmla="*/ 7 w 21"/>
                <a:gd name="T9" fmla="*/ 11 h 16"/>
                <a:gd name="T10" fmla="*/ 9 w 21"/>
                <a:gd name="T11" fmla="*/ 12 h 16"/>
                <a:gd name="T12" fmla="*/ 10 w 21"/>
                <a:gd name="T13" fmla="*/ 13 h 16"/>
                <a:gd name="T14" fmla="*/ 15 w 21"/>
                <a:gd name="T15" fmla="*/ 16 h 16"/>
                <a:gd name="T16" fmla="*/ 18 w 21"/>
                <a:gd name="T17" fmla="*/ 15 h 16"/>
                <a:gd name="T18" fmla="*/ 21 w 21"/>
                <a:gd name="T19" fmla="*/ 10 h 16"/>
                <a:gd name="T20" fmla="*/ 18 w 21"/>
                <a:gd name="T21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16">
                  <a:moveTo>
                    <a:pt x="18" y="3"/>
                  </a:moveTo>
                  <a:cubicBezTo>
                    <a:pt x="15" y="0"/>
                    <a:pt x="10" y="0"/>
                    <a:pt x="9" y="0"/>
                  </a:cubicBezTo>
                  <a:cubicBezTo>
                    <a:pt x="7" y="0"/>
                    <a:pt x="2" y="1"/>
                    <a:pt x="1" y="5"/>
                  </a:cubicBezTo>
                  <a:cubicBezTo>
                    <a:pt x="1" y="5"/>
                    <a:pt x="0" y="8"/>
                    <a:pt x="3" y="10"/>
                  </a:cubicBezTo>
                  <a:cubicBezTo>
                    <a:pt x="4" y="10"/>
                    <a:pt x="5" y="11"/>
                    <a:pt x="7" y="11"/>
                  </a:cubicBezTo>
                  <a:cubicBezTo>
                    <a:pt x="7" y="11"/>
                    <a:pt x="8" y="12"/>
                    <a:pt x="9" y="12"/>
                  </a:cubicBezTo>
                  <a:cubicBezTo>
                    <a:pt x="9" y="12"/>
                    <a:pt x="9" y="13"/>
                    <a:pt x="10" y="13"/>
                  </a:cubicBezTo>
                  <a:cubicBezTo>
                    <a:pt x="11" y="14"/>
                    <a:pt x="13" y="16"/>
                    <a:pt x="15" y="16"/>
                  </a:cubicBezTo>
                  <a:cubicBezTo>
                    <a:pt x="16" y="16"/>
                    <a:pt x="17" y="16"/>
                    <a:pt x="18" y="15"/>
                  </a:cubicBezTo>
                  <a:cubicBezTo>
                    <a:pt x="20" y="14"/>
                    <a:pt x="21" y="12"/>
                    <a:pt x="21" y="10"/>
                  </a:cubicBezTo>
                  <a:cubicBezTo>
                    <a:pt x="21" y="7"/>
                    <a:pt x="20" y="4"/>
                    <a:pt x="18" y="3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3320" y="1538"/>
              <a:ext cx="167" cy="133"/>
            </a:xfrm>
            <a:custGeom>
              <a:avLst/>
              <a:gdLst>
                <a:gd name="T0" fmla="*/ 59 w 63"/>
                <a:gd name="T1" fmla="*/ 7 h 50"/>
                <a:gd name="T2" fmla="*/ 50 w 63"/>
                <a:gd name="T3" fmla="*/ 4 h 50"/>
                <a:gd name="T4" fmla="*/ 47 w 63"/>
                <a:gd name="T5" fmla="*/ 4 h 50"/>
                <a:gd name="T6" fmla="*/ 44 w 63"/>
                <a:gd name="T7" fmla="*/ 4 h 50"/>
                <a:gd name="T8" fmla="*/ 36 w 63"/>
                <a:gd name="T9" fmla="*/ 7 h 50"/>
                <a:gd name="T10" fmla="*/ 35 w 63"/>
                <a:gd name="T11" fmla="*/ 9 h 50"/>
                <a:gd name="T12" fmla="*/ 25 w 63"/>
                <a:gd name="T13" fmla="*/ 1 h 50"/>
                <a:gd name="T14" fmla="*/ 21 w 63"/>
                <a:gd name="T15" fmla="*/ 0 h 50"/>
                <a:gd name="T16" fmla="*/ 10 w 63"/>
                <a:gd name="T17" fmla="*/ 6 h 50"/>
                <a:gd name="T18" fmla="*/ 10 w 63"/>
                <a:gd name="T19" fmla="*/ 6 h 50"/>
                <a:gd name="T20" fmla="*/ 2 w 63"/>
                <a:gd name="T21" fmla="*/ 19 h 50"/>
                <a:gd name="T22" fmla="*/ 8 w 63"/>
                <a:gd name="T23" fmla="*/ 47 h 50"/>
                <a:gd name="T24" fmla="*/ 18 w 63"/>
                <a:gd name="T25" fmla="*/ 50 h 50"/>
                <a:gd name="T26" fmla="*/ 35 w 63"/>
                <a:gd name="T27" fmla="*/ 42 h 50"/>
                <a:gd name="T28" fmla="*/ 38 w 63"/>
                <a:gd name="T29" fmla="*/ 17 h 50"/>
                <a:gd name="T30" fmla="*/ 43 w 63"/>
                <a:gd name="T31" fmla="*/ 21 h 50"/>
                <a:gd name="T32" fmla="*/ 45 w 63"/>
                <a:gd name="T33" fmla="*/ 21 h 50"/>
                <a:gd name="T34" fmla="*/ 48 w 63"/>
                <a:gd name="T35" fmla="*/ 21 h 50"/>
                <a:gd name="T36" fmla="*/ 49 w 63"/>
                <a:gd name="T37" fmla="*/ 21 h 50"/>
                <a:gd name="T38" fmla="*/ 51 w 63"/>
                <a:gd name="T39" fmla="*/ 21 h 50"/>
                <a:gd name="T40" fmla="*/ 54 w 63"/>
                <a:gd name="T41" fmla="*/ 21 h 50"/>
                <a:gd name="T42" fmla="*/ 55 w 63"/>
                <a:gd name="T43" fmla="*/ 21 h 50"/>
                <a:gd name="T44" fmla="*/ 62 w 63"/>
                <a:gd name="T45" fmla="*/ 16 h 50"/>
                <a:gd name="T46" fmla="*/ 59 w 63"/>
                <a:gd name="T47" fmla="*/ 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50">
                  <a:moveTo>
                    <a:pt x="59" y="7"/>
                  </a:moveTo>
                  <a:cubicBezTo>
                    <a:pt x="57" y="4"/>
                    <a:pt x="53" y="4"/>
                    <a:pt x="50" y="4"/>
                  </a:cubicBezTo>
                  <a:cubicBezTo>
                    <a:pt x="49" y="4"/>
                    <a:pt x="48" y="4"/>
                    <a:pt x="47" y="4"/>
                  </a:cubicBezTo>
                  <a:cubicBezTo>
                    <a:pt x="46" y="4"/>
                    <a:pt x="45" y="4"/>
                    <a:pt x="44" y="4"/>
                  </a:cubicBezTo>
                  <a:cubicBezTo>
                    <a:pt x="42" y="4"/>
                    <a:pt x="38" y="4"/>
                    <a:pt x="36" y="7"/>
                  </a:cubicBezTo>
                  <a:cubicBezTo>
                    <a:pt x="35" y="7"/>
                    <a:pt x="35" y="8"/>
                    <a:pt x="35" y="9"/>
                  </a:cubicBezTo>
                  <a:cubicBezTo>
                    <a:pt x="33" y="6"/>
                    <a:pt x="30" y="3"/>
                    <a:pt x="25" y="1"/>
                  </a:cubicBezTo>
                  <a:cubicBezTo>
                    <a:pt x="24" y="0"/>
                    <a:pt x="23" y="0"/>
                    <a:pt x="21" y="0"/>
                  </a:cubicBezTo>
                  <a:cubicBezTo>
                    <a:pt x="17" y="0"/>
                    <a:pt x="13" y="3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6" y="10"/>
                    <a:pt x="3" y="14"/>
                    <a:pt x="2" y="19"/>
                  </a:cubicBezTo>
                  <a:cubicBezTo>
                    <a:pt x="0" y="28"/>
                    <a:pt x="1" y="40"/>
                    <a:pt x="8" y="47"/>
                  </a:cubicBezTo>
                  <a:cubicBezTo>
                    <a:pt x="10" y="49"/>
                    <a:pt x="14" y="50"/>
                    <a:pt x="18" y="50"/>
                  </a:cubicBezTo>
                  <a:cubicBezTo>
                    <a:pt x="25" y="50"/>
                    <a:pt x="31" y="46"/>
                    <a:pt x="35" y="42"/>
                  </a:cubicBezTo>
                  <a:cubicBezTo>
                    <a:pt x="42" y="35"/>
                    <a:pt x="40" y="24"/>
                    <a:pt x="38" y="17"/>
                  </a:cubicBezTo>
                  <a:cubicBezTo>
                    <a:pt x="39" y="19"/>
                    <a:pt x="40" y="20"/>
                    <a:pt x="43" y="21"/>
                  </a:cubicBezTo>
                  <a:cubicBezTo>
                    <a:pt x="43" y="21"/>
                    <a:pt x="44" y="21"/>
                    <a:pt x="45" y="21"/>
                  </a:cubicBezTo>
                  <a:cubicBezTo>
                    <a:pt x="46" y="21"/>
                    <a:pt x="47" y="21"/>
                    <a:pt x="48" y="21"/>
                  </a:cubicBezTo>
                  <a:cubicBezTo>
                    <a:pt x="48" y="21"/>
                    <a:pt x="49" y="21"/>
                    <a:pt x="49" y="21"/>
                  </a:cubicBezTo>
                  <a:cubicBezTo>
                    <a:pt x="50" y="21"/>
                    <a:pt x="50" y="21"/>
                    <a:pt x="51" y="21"/>
                  </a:cubicBezTo>
                  <a:cubicBezTo>
                    <a:pt x="51" y="21"/>
                    <a:pt x="53" y="21"/>
                    <a:pt x="54" y="21"/>
                  </a:cubicBezTo>
                  <a:cubicBezTo>
                    <a:pt x="54" y="21"/>
                    <a:pt x="55" y="21"/>
                    <a:pt x="55" y="21"/>
                  </a:cubicBezTo>
                  <a:cubicBezTo>
                    <a:pt x="58" y="20"/>
                    <a:pt x="61" y="19"/>
                    <a:pt x="62" y="16"/>
                  </a:cubicBezTo>
                  <a:cubicBezTo>
                    <a:pt x="63" y="13"/>
                    <a:pt x="62" y="10"/>
                    <a:pt x="59" y="7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3373" y="1498"/>
              <a:ext cx="42" cy="46"/>
            </a:xfrm>
            <a:custGeom>
              <a:avLst/>
              <a:gdLst>
                <a:gd name="T0" fmla="*/ 7 w 16"/>
                <a:gd name="T1" fmla="*/ 16 h 17"/>
                <a:gd name="T2" fmla="*/ 10 w 16"/>
                <a:gd name="T3" fmla="*/ 17 h 17"/>
                <a:gd name="T4" fmla="*/ 14 w 16"/>
                <a:gd name="T5" fmla="*/ 15 h 17"/>
                <a:gd name="T6" fmla="*/ 15 w 16"/>
                <a:gd name="T7" fmla="*/ 10 h 17"/>
                <a:gd name="T8" fmla="*/ 13 w 16"/>
                <a:gd name="T9" fmla="*/ 5 h 17"/>
                <a:gd name="T10" fmla="*/ 11 w 16"/>
                <a:gd name="T11" fmla="*/ 4 h 17"/>
                <a:gd name="T12" fmla="*/ 6 w 16"/>
                <a:gd name="T13" fmla="*/ 0 h 17"/>
                <a:gd name="T14" fmla="*/ 1 w 16"/>
                <a:gd name="T15" fmla="*/ 6 h 17"/>
                <a:gd name="T16" fmla="*/ 7 w 16"/>
                <a:gd name="T17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7">
                  <a:moveTo>
                    <a:pt x="7" y="16"/>
                  </a:moveTo>
                  <a:cubicBezTo>
                    <a:pt x="8" y="17"/>
                    <a:pt x="9" y="17"/>
                    <a:pt x="10" y="17"/>
                  </a:cubicBezTo>
                  <a:cubicBezTo>
                    <a:pt x="12" y="17"/>
                    <a:pt x="13" y="16"/>
                    <a:pt x="14" y="15"/>
                  </a:cubicBezTo>
                  <a:cubicBezTo>
                    <a:pt x="15" y="14"/>
                    <a:pt x="16" y="12"/>
                    <a:pt x="15" y="10"/>
                  </a:cubicBezTo>
                  <a:cubicBezTo>
                    <a:pt x="15" y="8"/>
                    <a:pt x="14" y="6"/>
                    <a:pt x="13" y="5"/>
                  </a:cubicBezTo>
                  <a:cubicBezTo>
                    <a:pt x="12" y="5"/>
                    <a:pt x="11" y="4"/>
                    <a:pt x="11" y="4"/>
                  </a:cubicBezTo>
                  <a:cubicBezTo>
                    <a:pt x="10" y="1"/>
                    <a:pt x="8" y="0"/>
                    <a:pt x="6" y="0"/>
                  </a:cubicBezTo>
                  <a:cubicBezTo>
                    <a:pt x="3" y="0"/>
                    <a:pt x="1" y="2"/>
                    <a:pt x="1" y="6"/>
                  </a:cubicBezTo>
                  <a:cubicBezTo>
                    <a:pt x="0" y="10"/>
                    <a:pt x="4" y="14"/>
                    <a:pt x="7" y="1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3314" y="2466"/>
              <a:ext cx="27" cy="31"/>
            </a:xfrm>
            <a:custGeom>
              <a:avLst/>
              <a:gdLst>
                <a:gd name="T0" fmla="*/ 6 w 10"/>
                <a:gd name="T1" fmla="*/ 0 h 12"/>
                <a:gd name="T2" fmla="*/ 5 w 10"/>
                <a:gd name="T3" fmla="*/ 0 h 12"/>
                <a:gd name="T4" fmla="*/ 2 w 10"/>
                <a:gd name="T5" fmla="*/ 2 h 12"/>
                <a:gd name="T6" fmla="*/ 1 w 10"/>
                <a:gd name="T7" fmla="*/ 9 h 12"/>
                <a:gd name="T8" fmla="*/ 1 w 10"/>
                <a:gd name="T9" fmla="*/ 11 h 12"/>
                <a:gd name="T10" fmla="*/ 3 w 10"/>
                <a:gd name="T11" fmla="*/ 11 h 12"/>
                <a:gd name="T12" fmla="*/ 5 w 10"/>
                <a:gd name="T13" fmla="*/ 12 h 12"/>
                <a:gd name="T14" fmla="*/ 10 w 10"/>
                <a:gd name="T15" fmla="*/ 6 h 12"/>
                <a:gd name="T16" fmla="*/ 6 w 10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4"/>
                    <a:pt x="1" y="8"/>
                    <a:pt x="1" y="9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2"/>
                    <a:pt x="4" y="12"/>
                    <a:pt x="5" y="12"/>
                  </a:cubicBezTo>
                  <a:cubicBezTo>
                    <a:pt x="8" y="12"/>
                    <a:pt x="10" y="9"/>
                    <a:pt x="10" y="6"/>
                  </a:cubicBezTo>
                  <a:cubicBezTo>
                    <a:pt x="10" y="3"/>
                    <a:pt x="9" y="1"/>
                    <a:pt x="6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3389" y="2753"/>
              <a:ext cx="101" cy="98"/>
            </a:xfrm>
            <a:custGeom>
              <a:avLst/>
              <a:gdLst>
                <a:gd name="T0" fmla="*/ 37 w 38"/>
                <a:gd name="T1" fmla="*/ 11 h 37"/>
                <a:gd name="T2" fmla="*/ 37 w 38"/>
                <a:gd name="T3" fmla="*/ 10 h 37"/>
                <a:gd name="T4" fmla="*/ 37 w 38"/>
                <a:gd name="T5" fmla="*/ 9 h 37"/>
                <a:gd name="T6" fmla="*/ 36 w 38"/>
                <a:gd name="T7" fmla="*/ 5 h 37"/>
                <a:gd name="T8" fmla="*/ 33 w 38"/>
                <a:gd name="T9" fmla="*/ 3 h 37"/>
                <a:gd name="T10" fmla="*/ 30 w 38"/>
                <a:gd name="T11" fmla="*/ 5 h 37"/>
                <a:gd name="T12" fmla="*/ 29 w 38"/>
                <a:gd name="T13" fmla="*/ 5 h 37"/>
                <a:gd name="T14" fmla="*/ 28 w 38"/>
                <a:gd name="T15" fmla="*/ 5 h 37"/>
                <a:gd name="T16" fmla="*/ 26 w 38"/>
                <a:gd name="T17" fmla="*/ 2 h 37"/>
                <a:gd name="T18" fmla="*/ 23 w 38"/>
                <a:gd name="T19" fmla="*/ 0 h 37"/>
                <a:gd name="T20" fmla="*/ 18 w 38"/>
                <a:gd name="T21" fmla="*/ 6 h 37"/>
                <a:gd name="T22" fmla="*/ 17 w 38"/>
                <a:gd name="T23" fmla="*/ 7 h 37"/>
                <a:gd name="T24" fmla="*/ 16 w 38"/>
                <a:gd name="T25" fmla="*/ 9 h 37"/>
                <a:gd name="T26" fmla="*/ 15 w 38"/>
                <a:gd name="T27" fmla="*/ 8 h 37"/>
                <a:gd name="T28" fmla="*/ 11 w 38"/>
                <a:gd name="T29" fmla="*/ 7 h 37"/>
                <a:gd name="T30" fmla="*/ 9 w 38"/>
                <a:gd name="T31" fmla="*/ 7 h 37"/>
                <a:gd name="T32" fmla="*/ 6 w 38"/>
                <a:gd name="T33" fmla="*/ 11 h 37"/>
                <a:gd name="T34" fmla="*/ 6 w 38"/>
                <a:gd name="T35" fmla="*/ 11 h 37"/>
                <a:gd name="T36" fmla="*/ 1 w 38"/>
                <a:gd name="T37" fmla="*/ 16 h 37"/>
                <a:gd name="T38" fmla="*/ 1 w 38"/>
                <a:gd name="T39" fmla="*/ 21 h 37"/>
                <a:gd name="T40" fmla="*/ 5 w 38"/>
                <a:gd name="T41" fmla="*/ 24 h 37"/>
                <a:gd name="T42" fmla="*/ 6 w 38"/>
                <a:gd name="T43" fmla="*/ 23 h 37"/>
                <a:gd name="T44" fmla="*/ 5 w 38"/>
                <a:gd name="T45" fmla="*/ 25 h 37"/>
                <a:gd name="T46" fmla="*/ 4 w 38"/>
                <a:gd name="T47" fmla="*/ 26 h 37"/>
                <a:gd name="T48" fmla="*/ 3 w 38"/>
                <a:gd name="T49" fmla="*/ 29 h 37"/>
                <a:gd name="T50" fmla="*/ 4 w 38"/>
                <a:gd name="T51" fmla="*/ 32 h 37"/>
                <a:gd name="T52" fmla="*/ 4 w 38"/>
                <a:gd name="T53" fmla="*/ 36 h 37"/>
                <a:gd name="T54" fmla="*/ 8 w 38"/>
                <a:gd name="T55" fmla="*/ 35 h 37"/>
                <a:gd name="T56" fmla="*/ 8 w 38"/>
                <a:gd name="T57" fmla="*/ 35 h 37"/>
                <a:gd name="T58" fmla="*/ 10 w 38"/>
                <a:gd name="T59" fmla="*/ 36 h 37"/>
                <a:gd name="T60" fmla="*/ 12 w 38"/>
                <a:gd name="T61" fmla="*/ 36 h 37"/>
                <a:gd name="T62" fmla="*/ 16 w 38"/>
                <a:gd name="T63" fmla="*/ 35 h 37"/>
                <a:gd name="T64" fmla="*/ 17 w 38"/>
                <a:gd name="T65" fmla="*/ 37 h 37"/>
                <a:gd name="T66" fmla="*/ 20 w 38"/>
                <a:gd name="T67" fmla="*/ 33 h 37"/>
                <a:gd name="T68" fmla="*/ 21 w 38"/>
                <a:gd name="T69" fmla="*/ 32 h 37"/>
                <a:gd name="T70" fmla="*/ 22 w 38"/>
                <a:gd name="T71" fmla="*/ 32 h 37"/>
                <a:gd name="T72" fmla="*/ 24 w 38"/>
                <a:gd name="T73" fmla="*/ 32 h 37"/>
                <a:gd name="T74" fmla="*/ 24 w 38"/>
                <a:gd name="T75" fmla="*/ 31 h 37"/>
                <a:gd name="T76" fmla="*/ 25 w 38"/>
                <a:gd name="T77" fmla="*/ 30 h 37"/>
                <a:gd name="T78" fmla="*/ 27 w 38"/>
                <a:gd name="T79" fmla="*/ 30 h 37"/>
                <a:gd name="T80" fmla="*/ 30 w 38"/>
                <a:gd name="T81" fmla="*/ 28 h 37"/>
                <a:gd name="T82" fmla="*/ 30 w 38"/>
                <a:gd name="T83" fmla="*/ 24 h 37"/>
                <a:gd name="T84" fmla="*/ 30 w 38"/>
                <a:gd name="T85" fmla="*/ 23 h 37"/>
                <a:gd name="T86" fmla="*/ 30 w 38"/>
                <a:gd name="T87" fmla="*/ 22 h 37"/>
                <a:gd name="T88" fmla="*/ 30 w 38"/>
                <a:gd name="T89" fmla="*/ 20 h 37"/>
                <a:gd name="T90" fmla="*/ 32 w 38"/>
                <a:gd name="T91" fmla="*/ 21 h 37"/>
                <a:gd name="T92" fmla="*/ 33 w 38"/>
                <a:gd name="T93" fmla="*/ 21 h 37"/>
                <a:gd name="T94" fmla="*/ 33 w 38"/>
                <a:gd name="T95" fmla="*/ 21 h 37"/>
                <a:gd name="T96" fmla="*/ 36 w 38"/>
                <a:gd name="T97" fmla="*/ 17 h 37"/>
                <a:gd name="T98" fmla="*/ 36 w 38"/>
                <a:gd name="T99" fmla="*/ 17 h 37"/>
                <a:gd name="T100" fmla="*/ 38 w 38"/>
                <a:gd name="T101" fmla="*/ 14 h 37"/>
                <a:gd name="T102" fmla="*/ 37 w 38"/>
                <a:gd name="T103" fmla="*/ 1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8" h="37">
                  <a:moveTo>
                    <a:pt x="37" y="11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8"/>
                    <a:pt x="37" y="7"/>
                    <a:pt x="36" y="5"/>
                  </a:cubicBezTo>
                  <a:cubicBezTo>
                    <a:pt x="35" y="3"/>
                    <a:pt x="34" y="3"/>
                    <a:pt x="33" y="3"/>
                  </a:cubicBezTo>
                  <a:cubicBezTo>
                    <a:pt x="32" y="3"/>
                    <a:pt x="31" y="3"/>
                    <a:pt x="30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4"/>
                    <a:pt x="27" y="3"/>
                    <a:pt x="26" y="2"/>
                  </a:cubicBezTo>
                  <a:cubicBezTo>
                    <a:pt x="25" y="1"/>
                    <a:pt x="24" y="0"/>
                    <a:pt x="23" y="0"/>
                  </a:cubicBezTo>
                  <a:cubicBezTo>
                    <a:pt x="20" y="0"/>
                    <a:pt x="19" y="4"/>
                    <a:pt x="18" y="6"/>
                  </a:cubicBezTo>
                  <a:cubicBezTo>
                    <a:pt x="18" y="6"/>
                    <a:pt x="18" y="6"/>
                    <a:pt x="17" y="7"/>
                  </a:cubicBezTo>
                  <a:cubicBezTo>
                    <a:pt x="17" y="7"/>
                    <a:pt x="16" y="8"/>
                    <a:pt x="16" y="9"/>
                  </a:cubicBezTo>
                  <a:cubicBezTo>
                    <a:pt x="16" y="9"/>
                    <a:pt x="16" y="9"/>
                    <a:pt x="15" y="8"/>
                  </a:cubicBezTo>
                  <a:cubicBezTo>
                    <a:pt x="14" y="7"/>
                    <a:pt x="13" y="7"/>
                    <a:pt x="11" y="7"/>
                  </a:cubicBezTo>
                  <a:cubicBezTo>
                    <a:pt x="11" y="7"/>
                    <a:pt x="10" y="7"/>
                    <a:pt x="9" y="7"/>
                  </a:cubicBezTo>
                  <a:cubicBezTo>
                    <a:pt x="7" y="8"/>
                    <a:pt x="6" y="10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4" y="12"/>
                    <a:pt x="1" y="13"/>
                    <a:pt x="1" y="16"/>
                  </a:cubicBezTo>
                  <a:cubicBezTo>
                    <a:pt x="0" y="18"/>
                    <a:pt x="0" y="20"/>
                    <a:pt x="1" y="21"/>
                  </a:cubicBezTo>
                  <a:cubicBezTo>
                    <a:pt x="2" y="23"/>
                    <a:pt x="3" y="24"/>
                    <a:pt x="5" y="24"/>
                  </a:cubicBezTo>
                  <a:cubicBezTo>
                    <a:pt x="5" y="24"/>
                    <a:pt x="5" y="23"/>
                    <a:pt x="6" y="23"/>
                  </a:cubicBezTo>
                  <a:cubicBezTo>
                    <a:pt x="5" y="24"/>
                    <a:pt x="5" y="25"/>
                    <a:pt x="5" y="25"/>
                  </a:cubicBezTo>
                  <a:cubicBezTo>
                    <a:pt x="5" y="25"/>
                    <a:pt x="5" y="25"/>
                    <a:pt x="4" y="26"/>
                  </a:cubicBezTo>
                  <a:cubicBezTo>
                    <a:pt x="4" y="27"/>
                    <a:pt x="3" y="28"/>
                    <a:pt x="3" y="29"/>
                  </a:cubicBezTo>
                  <a:cubicBezTo>
                    <a:pt x="3" y="31"/>
                    <a:pt x="4" y="31"/>
                    <a:pt x="4" y="32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6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1" y="36"/>
                    <a:pt x="12" y="36"/>
                    <a:pt x="12" y="36"/>
                  </a:cubicBezTo>
                  <a:cubicBezTo>
                    <a:pt x="14" y="36"/>
                    <a:pt x="15" y="36"/>
                    <a:pt x="16" y="35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3"/>
                    <a:pt x="21" y="32"/>
                  </a:cubicBezTo>
                  <a:cubicBezTo>
                    <a:pt x="21" y="32"/>
                    <a:pt x="22" y="32"/>
                    <a:pt x="22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0"/>
                    <a:pt x="25" y="30"/>
                  </a:cubicBezTo>
                  <a:cubicBezTo>
                    <a:pt x="26" y="30"/>
                    <a:pt x="26" y="30"/>
                    <a:pt x="27" y="30"/>
                  </a:cubicBezTo>
                  <a:cubicBezTo>
                    <a:pt x="28" y="30"/>
                    <a:pt x="29" y="29"/>
                    <a:pt x="30" y="28"/>
                  </a:cubicBezTo>
                  <a:cubicBezTo>
                    <a:pt x="31" y="26"/>
                    <a:pt x="30" y="25"/>
                    <a:pt x="30" y="24"/>
                  </a:cubicBezTo>
                  <a:cubicBezTo>
                    <a:pt x="30" y="24"/>
                    <a:pt x="30" y="23"/>
                    <a:pt x="30" y="23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21"/>
                    <a:pt x="30" y="21"/>
                    <a:pt x="30" y="20"/>
                  </a:cubicBezTo>
                  <a:cubicBezTo>
                    <a:pt x="30" y="21"/>
                    <a:pt x="31" y="21"/>
                    <a:pt x="32" y="21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4" y="21"/>
                    <a:pt x="36" y="20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38" y="13"/>
                    <a:pt x="38" y="12"/>
                    <a:pt x="37" y="1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3386" y="2657"/>
              <a:ext cx="24" cy="24"/>
            </a:xfrm>
            <a:custGeom>
              <a:avLst/>
              <a:gdLst>
                <a:gd name="T0" fmla="*/ 5 w 9"/>
                <a:gd name="T1" fmla="*/ 9 h 9"/>
                <a:gd name="T2" fmla="*/ 7 w 9"/>
                <a:gd name="T3" fmla="*/ 8 h 9"/>
                <a:gd name="T4" fmla="*/ 9 w 9"/>
                <a:gd name="T5" fmla="*/ 3 h 9"/>
                <a:gd name="T6" fmla="*/ 5 w 9"/>
                <a:gd name="T7" fmla="*/ 0 h 9"/>
                <a:gd name="T8" fmla="*/ 5 w 9"/>
                <a:gd name="T9" fmla="*/ 0 h 9"/>
                <a:gd name="T10" fmla="*/ 2 w 9"/>
                <a:gd name="T11" fmla="*/ 1 h 9"/>
                <a:gd name="T12" fmla="*/ 1 w 9"/>
                <a:gd name="T13" fmla="*/ 6 h 9"/>
                <a:gd name="T14" fmla="*/ 5 w 9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9">
                  <a:moveTo>
                    <a:pt x="5" y="9"/>
                  </a:moveTo>
                  <a:cubicBezTo>
                    <a:pt x="5" y="9"/>
                    <a:pt x="6" y="9"/>
                    <a:pt x="7" y="8"/>
                  </a:cubicBezTo>
                  <a:cubicBezTo>
                    <a:pt x="9" y="7"/>
                    <a:pt x="9" y="4"/>
                    <a:pt x="9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0"/>
                    <a:pt x="2" y="1"/>
                  </a:cubicBezTo>
                  <a:cubicBezTo>
                    <a:pt x="1" y="3"/>
                    <a:pt x="0" y="4"/>
                    <a:pt x="1" y="6"/>
                  </a:cubicBezTo>
                  <a:cubicBezTo>
                    <a:pt x="1" y="8"/>
                    <a:pt x="3" y="9"/>
                    <a:pt x="5" y="9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3413" y="2734"/>
              <a:ext cx="23" cy="27"/>
            </a:xfrm>
            <a:custGeom>
              <a:avLst/>
              <a:gdLst>
                <a:gd name="T0" fmla="*/ 2 w 9"/>
                <a:gd name="T1" fmla="*/ 10 h 10"/>
                <a:gd name="T2" fmla="*/ 3 w 9"/>
                <a:gd name="T3" fmla="*/ 10 h 10"/>
                <a:gd name="T4" fmla="*/ 4 w 9"/>
                <a:gd name="T5" fmla="*/ 10 h 10"/>
                <a:gd name="T6" fmla="*/ 8 w 9"/>
                <a:gd name="T7" fmla="*/ 8 h 10"/>
                <a:gd name="T8" fmla="*/ 9 w 9"/>
                <a:gd name="T9" fmla="*/ 4 h 10"/>
                <a:gd name="T10" fmla="*/ 5 w 9"/>
                <a:gd name="T11" fmla="*/ 0 h 10"/>
                <a:gd name="T12" fmla="*/ 0 w 9"/>
                <a:gd name="T13" fmla="*/ 3 h 10"/>
                <a:gd name="T14" fmla="*/ 1 w 9"/>
                <a:gd name="T15" fmla="*/ 8 h 10"/>
                <a:gd name="T16" fmla="*/ 2 w 9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0">
                  <a:moveTo>
                    <a:pt x="2" y="10"/>
                  </a:move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0"/>
                    <a:pt x="7" y="9"/>
                    <a:pt x="8" y="8"/>
                  </a:cubicBezTo>
                  <a:cubicBezTo>
                    <a:pt x="9" y="7"/>
                    <a:pt x="9" y="6"/>
                    <a:pt x="9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3" y="0"/>
                    <a:pt x="1" y="2"/>
                    <a:pt x="0" y="3"/>
                  </a:cubicBezTo>
                  <a:cubicBezTo>
                    <a:pt x="0" y="5"/>
                    <a:pt x="0" y="7"/>
                    <a:pt x="1" y="8"/>
                  </a:cubicBezTo>
                  <a:lnTo>
                    <a:pt x="2" y="10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3325" y="3111"/>
              <a:ext cx="101" cy="61"/>
            </a:xfrm>
            <a:custGeom>
              <a:avLst/>
              <a:gdLst>
                <a:gd name="T0" fmla="*/ 18 w 38"/>
                <a:gd name="T1" fmla="*/ 1 h 23"/>
                <a:gd name="T2" fmla="*/ 17 w 38"/>
                <a:gd name="T3" fmla="*/ 0 h 23"/>
                <a:gd name="T4" fmla="*/ 1 w 38"/>
                <a:gd name="T5" fmla="*/ 9 h 23"/>
                <a:gd name="T6" fmla="*/ 2 w 38"/>
                <a:gd name="T7" fmla="*/ 16 h 23"/>
                <a:gd name="T8" fmla="*/ 13 w 38"/>
                <a:gd name="T9" fmla="*/ 19 h 23"/>
                <a:gd name="T10" fmla="*/ 17 w 38"/>
                <a:gd name="T11" fmla="*/ 20 h 23"/>
                <a:gd name="T12" fmla="*/ 18 w 38"/>
                <a:gd name="T13" fmla="*/ 21 h 23"/>
                <a:gd name="T14" fmla="*/ 31 w 38"/>
                <a:gd name="T15" fmla="*/ 23 h 23"/>
                <a:gd name="T16" fmla="*/ 36 w 38"/>
                <a:gd name="T17" fmla="*/ 22 h 23"/>
                <a:gd name="T18" fmla="*/ 38 w 38"/>
                <a:gd name="T19" fmla="*/ 22 h 23"/>
                <a:gd name="T20" fmla="*/ 38 w 38"/>
                <a:gd name="T21" fmla="*/ 19 h 23"/>
                <a:gd name="T22" fmla="*/ 18 w 38"/>
                <a:gd name="T23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23">
                  <a:moveTo>
                    <a:pt x="18" y="1"/>
                  </a:moveTo>
                  <a:cubicBezTo>
                    <a:pt x="18" y="1"/>
                    <a:pt x="18" y="0"/>
                    <a:pt x="17" y="0"/>
                  </a:cubicBezTo>
                  <a:cubicBezTo>
                    <a:pt x="13" y="0"/>
                    <a:pt x="3" y="4"/>
                    <a:pt x="1" y="9"/>
                  </a:cubicBezTo>
                  <a:cubicBezTo>
                    <a:pt x="0" y="11"/>
                    <a:pt x="0" y="14"/>
                    <a:pt x="2" y="16"/>
                  </a:cubicBezTo>
                  <a:cubicBezTo>
                    <a:pt x="4" y="18"/>
                    <a:pt x="8" y="18"/>
                    <a:pt x="13" y="19"/>
                  </a:cubicBezTo>
                  <a:cubicBezTo>
                    <a:pt x="15" y="20"/>
                    <a:pt x="16" y="20"/>
                    <a:pt x="17" y="20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2" y="22"/>
                    <a:pt x="26" y="23"/>
                    <a:pt x="31" y="23"/>
                  </a:cubicBezTo>
                  <a:cubicBezTo>
                    <a:pt x="33" y="23"/>
                    <a:pt x="34" y="23"/>
                    <a:pt x="36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7" y="10"/>
                    <a:pt x="26" y="2"/>
                    <a:pt x="18" y="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3115" y="2126"/>
              <a:ext cx="109" cy="106"/>
            </a:xfrm>
            <a:custGeom>
              <a:avLst/>
              <a:gdLst>
                <a:gd name="T0" fmla="*/ 33 w 41"/>
                <a:gd name="T1" fmla="*/ 0 h 40"/>
                <a:gd name="T2" fmla="*/ 24 w 41"/>
                <a:gd name="T3" fmla="*/ 3 h 40"/>
                <a:gd name="T4" fmla="*/ 19 w 41"/>
                <a:gd name="T5" fmla="*/ 5 h 40"/>
                <a:gd name="T6" fmla="*/ 18 w 41"/>
                <a:gd name="T7" fmla="*/ 5 h 40"/>
                <a:gd name="T8" fmla="*/ 17 w 41"/>
                <a:gd name="T9" fmla="*/ 5 h 40"/>
                <a:gd name="T10" fmla="*/ 15 w 41"/>
                <a:gd name="T11" fmla="*/ 5 h 40"/>
                <a:gd name="T12" fmla="*/ 10 w 41"/>
                <a:gd name="T13" fmla="*/ 7 h 40"/>
                <a:gd name="T14" fmla="*/ 4 w 41"/>
                <a:gd name="T15" fmla="*/ 15 h 40"/>
                <a:gd name="T16" fmla="*/ 4 w 41"/>
                <a:gd name="T17" fmla="*/ 17 h 40"/>
                <a:gd name="T18" fmla="*/ 2 w 41"/>
                <a:gd name="T19" fmla="*/ 29 h 40"/>
                <a:gd name="T20" fmla="*/ 3 w 41"/>
                <a:gd name="T21" fmla="*/ 31 h 40"/>
                <a:gd name="T22" fmla="*/ 10 w 41"/>
                <a:gd name="T23" fmla="*/ 40 h 40"/>
                <a:gd name="T24" fmla="*/ 10 w 41"/>
                <a:gd name="T25" fmla="*/ 40 h 40"/>
                <a:gd name="T26" fmla="*/ 14 w 41"/>
                <a:gd name="T27" fmla="*/ 37 h 40"/>
                <a:gd name="T28" fmla="*/ 15 w 41"/>
                <a:gd name="T29" fmla="*/ 37 h 40"/>
                <a:gd name="T30" fmla="*/ 19 w 41"/>
                <a:gd name="T31" fmla="*/ 35 h 40"/>
                <a:gd name="T32" fmla="*/ 29 w 41"/>
                <a:gd name="T33" fmla="*/ 28 h 40"/>
                <a:gd name="T34" fmla="*/ 31 w 41"/>
                <a:gd name="T35" fmla="*/ 25 h 40"/>
                <a:gd name="T36" fmla="*/ 35 w 41"/>
                <a:gd name="T37" fmla="*/ 19 h 40"/>
                <a:gd name="T38" fmla="*/ 40 w 41"/>
                <a:gd name="T39" fmla="*/ 6 h 40"/>
                <a:gd name="T40" fmla="*/ 33 w 41"/>
                <a:gd name="T4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1" h="40">
                  <a:moveTo>
                    <a:pt x="33" y="0"/>
                  </a:moveTo>
                  <a:cubicBezTo>
                    <a:pt x="30" y="0"/>
                    <a:pt x="27" y="1"/>
                    <a:pt x="24" y="3"/>
                  </a:cubicBezTo>
                  <a:cubicBezTo>
                    <a:pt x="22" y="4"/>
                    <a:pt x="20" y="5"/>
                    <a:pt x="19" y="5"/>
                  </a:cubicBezTo>
                  <a:cubicBezTo>
                    <a:pt x="19" y="5"/>
                    <a:pt x="19" y="5"/>
                    <a:pt x="18" y="5"/>
                  </a:cubicBezTo>
                  <a:cubicBezTo>
                    <a:pt x="18" y="5"/>
                    <a:pt x="17" y="5"/>
                    <a:pt x="17" y="5"/>
                  </a:cubicBezTo>
                  <a:cubicBezTo>
                    <a:pt x="16" y="5"/>
                    <a:pt x="15" y="5"/>
                    <a:pt x="15" y="5"/>
                  </a:cubicBezTo>
                  <a:cubicBezTo>
                    <a:pt x="13" y="5"/>
                    <a:pt x="11" y="5"/>
                    <a:pt x="10" y="7"/>
                  </a:cubicBezTo>
                  <a:cubicBezTo>
                    <a:pt x="7" y="9"/>
                    <a:pt x="5" y="12"/>
                    <a:pt x="4" y="15"/>
                  </a:cubicBezTo>
                  <a:cubicBezTo>
                    <a:pt x="4" y="16"/>
                    <a:pt x="4" y="17"/>
                    <a:pt x="4" y="17"/>
                  </a:cubicBezTo>
                  <a:cubicBezTo>
                    <a:pt x="2" y="21"/>
                    <a:pt x="0" y="25"/>
                    <a:pt x="2" y="29"/>
                  </a:cubicBezTo>
                  <a:cubicBezTo>
                    <a:pt x="2" y="30"/>
                    <a:pt x="2" y="30"/>
                    <a:pt x="3" y="31"/>
                  </a:cubicBezTo>
                  <a:cubicBezTo>
                    <a:pt x="3" y="34"/>
                    <a:pt x="5" y="40"/>
                    <a:pt x="10" y="40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7"/>
                    <a:pt x="14" y="37"/>
                    <a:pt x="15" y="37"/>
                  </a:cubicBezTo>
                  <a:cubicBezTo>
                    <a:pt x="16" y="36"/>
                    <a:pt x="17" y="36"/>
                    <a:pt x="19" y="35"/>
                  </a:cubicBezTo>
                  <a:cubicBezTo>
                    <a:pt x="23" y="34"/>
                    <a:pt x="26" y="32"/>
                    <a:pt x="29" y="28"/>
                  </a:cubicBezTo>
                  <a:cubicBezTo>
                    <a:pt x="29" y="27"/>
                    <a:pt x="30" y="26"/>
                    <a:pt x="31" y="25"/>
                  </a:cubicBezTo>
                  <a:cubicBezTo>
                    <a:pt x="32" y="23"/>
                    <a:pt x="34" y="21"/>
                    <a:pt x="35" y="19"/>
                  </a:cubicBezTo>
                  <a:cubicBezTo>
                    <a:pt x="37" y="16"/>
                    <a:pt x="41" y="12"/>
                    <a:pt x="40" y="6"/>
                  </a:cubicBezTo>
                  <a:cubicBezTo>
                    <a:pt x="39" y="0"/>
                    <a:pt x="35" y="0"/>
                    <a:pt x="33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3290" y="2163"/>
              <a:ext cx="69" cy="98"/>
            </a:xfrm>
            <a:custGeom>
              <a:avLst/>
              <a:gdLst>
                <a:gd name="T0" fmla="*/ 15 w 26"/>
                <a:gd name="T1" fmla="*/ 37 h 37"/>
                <a:gd name="T2" fmla="*/ 18 w 26"/>
                <a:gd name="T3" fmla="*/ 36 h 37"/>
                <a:gd name="T4" fmla="*/ 21 w 26"/>
                <a:gd name="T5" fmla="*/ 29 h 37"/>
                <a:gd name="T6" fmla="*/ 21 w 26"/>
                <a:gd name="T7" fmla="*/ 28 h 37"/>
                <a:gd name="T8" fmla="*/ 24 w 26"/>
                <a:gd name="T9" fmla="*/ 20 h 37"/>
                <a:gd name="T10" fmla="*/ 19 w 26"/>
                <a:gd name="T11" fmla="*/ 2 h 37"/>
                <a:gd name="T12" fmla="*/ 14 w 26"/>
                <a:gd name="T13" fmla="*/ 0 h 37"/>
                <a:gd name="T14" fmla="*/ 3 w 26"/>
                <a:gd name="T15" fmla="*/ 9 h 37"/>
                <a:gd name="T16" fmla="*/ 2 w 26"/>
                <a:gd name="T17" fmla="*/ 27 h 37"/>
                <a:gd name="T18" fmla="*/ 15 w 26"/>
                <a:gd name="T19" fmla="*/ 37 h 37"/>
                <a:gd name="T20" fmla="*/ 15 w 2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" h="37">
                  <a:moveTo>
                    <a:pt x="15" y="37"/>
                  </a:moveTo>
                  <a:cubicBezTo>
                    <a:pt x="16" y="37"/>
                    <a:pt x="17" y="36"/>
                    <a:pt x="18" y="36"/>
                  </a:cubicBezTo>
                  <a:cubicBezTo>
                    <a:pt x="21" y="35"/>
                    <a:pt x="21" y="31"/>
                    <a:pt x="21" y="29"/>
                  </a:cubicBezTo>
                  <a:cubicBezTo>
                    <a:pt x="21" y="29"/>
                    <a:pt x="21" y="28"/>
                    <a:pt x="21" y="28"/>
                  </a:cubicBezTo>
                  <a:cubicBezTo>
                    <a:pt x="22" y="25"/>
                    <a:pt x="23" y="23"/>
                    <a:pt x="24" y="20"/>
                  </a:cubicBezTo>
                  <a:cubicBezTo>
                    <a:pt x="26" y="14"/>
                    <a:pt x="25" y="6"/>
                    <a:pt x="19" y="2"/>
                  </a:cubicBezTo>
                  <a:cubicBezTo>
                    <a:pt x="17" y="1"/>
                    <a:pt x="16" y="0"/>
                    <a:pt x="14" y="0"/>
                  </a:cubicBezTo>
                  <a:cubicBezTo>
                    <a:pt x="10" y="0"/>
                    <a:pt x="6" y="4"/>
                    <a:pt x="3" y="9"/>
                  </a:cubicBezTo>
                  <a:cubicBezTo>
                    <a:pt x="0" y="15"/>
                    <a:pt x="0" y="21"/>
                    <a:pt x="2" y="27"/>
                  </a:cubicBezTo>
                  <a:cubicBezTo>
                    <a:pt x="4" y="30"/>
                    <a:pt x="9" y="37"/>
                    <a:pt x="15" y="37"/>
                  </a:cubicBezTo>
                  <a:cubicBezTo>
                    <a:pt x="15" y="37"/>
                    <a:pt x="15" y="37"/>
                    <a:pt x="15" y="37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3322" y="2426"/>
              <a:ext cx="37" cy="48"/>
            </a:xfrm>
            <a:custGeom>
              <a:avLst/>
              <a:gdLst>
                <a:gd name="T0" fmla="*/ 13 w 14"/>
                <a:gd name="T1" fmla="*/ 2 h 18"/>
                <a:gd name="T2" fmla="*/ 9 w 14"/>
                <a:gd name="T3" fmla="*/ 0 h 18"/>
                <a:gd name="T4" fmla="*/ 7 w 14"/>
                <a:gd name="T5" fmla="*/ 1 h 18"/>
                <a:gd name="T6" fmla="*/ 3 w 14"/>
                <a:gd name="T7" fmla="*/ 8 h 18"/>
                <a:gd name="T8" fmla="*/ 3 w 14"/>
                <a:gd name="T9" fmla="*/ 8 h 18"/>
                <a:gd name="T10" fmla="*/ 3 w 14"/>
                <a:gd name="T11" fmla="*/ 9 h 18"/>
                <a:gd name="T12" fmla="*/ 0 w 14"/>
                <a:gd name="T13" fmla="*/ 13 h 18"/>
                <a:gd name="T14" fmla="*/ 1 w 14"/>
                <a:gd name="T15" fmla="*/ 16 h 18"/>
                <a:gd name="T16" fmla="*/ 4 w 14"/>
                <a:gd name="T17" fmla="*/ 18 h 18"/>
                <a:gd name="T18" fmla="*/ 5 w 14"/>
                <a:gd name="T19" fmla="*/ 18 h 18"/>
                <a:gd name="T20" fmla="*/ 9 w 14"/>
                <a:gd name="T21" fmla="*/ 14 h 18"/>
                <a:gd name="T22" fmla="*/ 10 w 14"/>
                <a:gd name="T23" fmla="*/ 13 h 18"/>
                <a:gd name="T24" fmla="*/ 12 w 14"/>
                <a:gd name="T25" fmla="*/ 10 h 18"/>
                <a:gd name="T26" fmla="*/ 13 w 14"/>
                <a:gd name="T27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18">
                  <a:moveTo>
                    <a:pt x="13" y="2"/>
                  </a:moveTo>
                  <a:cubicBezTo>
                    <a:pt x="12" y="1"/>
                    <a:pt x="11" y="0"/>
                    <a:pt x="9" y="0"/>
                  </a:cubicBezTo>
                  <a:cubicBezTo>
                    <a:pt x="8" y="0"/>
                    <a:pt x="8" y="0"/>
                    <a:pt x="7" y="1"/>
                  </a:cubicBezTo>
                  <a:cubicBezTo>
                    <a:pt x="4" y="2"/>
                    <a:pt x="4" y="5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2" y="9"/>
                    <a:pt x="0" y="11"/>
                    <a:pt x="0" y="13"/>
                  </a:cubicBezTo>
                  <a:cubicBezTo>
                    <a:pt x="0" y="14"/>
                    <a:pt x="0" y="15"/>
                    <a:pt x="1" y="16"/>
                  </a:cubicBezTo>
                  <a:cubicBezTo>
                    <a:pt x="2" y="17"/>
                    <a:pt x="3" y="18"/>
                    <a:pt x="4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8" y="17"/>
                    <a:pt x="8" y="15"/>
                    <a:pt x="9" y="14"/>
                  </a:cubicBezTo>
                  <a:cubicBezTo>
                    <a:pt x="9" y="13"/>
                    <a:pt x="9" y="13"/>
                    <a:pt x="10" y="13"/>
                  </a:cubicBezTo>
                  <a:cubicBezTo>
                    <a:pt x="11" y="12"/>
                    <a:pt x="12" y="11"/>
                    <a:pt x="12" y="10"/>
                  </a:cubicBezTo>
                  <a:cubicBezTo>
                    <a:pt x="13" y="8"/>
                    <a:pt x="14" y="5"/>
                    <a:pt x="13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608" y="2904"/>
              <a:ext cx="16" cy="32"/>
            </a:xfrm>
            <a:custGeom>
              <a:avLst/>
              <a:gdLst>
                <a:gd name="T0" fmla="*/ 4 w 6"/>
                <a:gd name="T1" fmla="*/ 5 h 12"/>
                <a:gd name="T2" fmla="*/ 3 w 6"/>
                <a:gd name="T3" fmla="*/ 2 h 12"/>
                <a:gd name="T4" fmla="*/ 1 w 6"/>
                <a:gd name="T5" fmla="*/ 5 h 12"/>
                <a:gd name="T6" fmla="*/ 2 w 6"/>
                <a:gd name="T7" fmla="*/ 7 h 12"/>
                <a:gd name="T8" fmla="*/ 5 w 6"/>
                <a:gd name="T9" fmla="*/ 11 h 12"/>
                <a:gd name="T10" fmla="*/ 5 w 6"/>
                <a:gd name="T11" fmla="*/ 6 h 12"/>
                <a:gd name="T12" fmla="*/ 4 w 6"/>
                <a:gd name="T13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2">
                  <a:moveTo>
                    <a:pt x="4" y="5"/>
                  </a:moveTo>
                  <a:cubicBezTo>
                    <a:pt x="4" y="4"/>
                    <a:pt x="4" y="2"/>
                    <a:pt x="3" y="2"/>
                  </a:cubicBezTo>
                  <a:cubicBezTo>
                    <a:pt x="0" y="0"/>
                    <a:pt x="0" y="3"/>
                    <a:pt x="1" y="5"/>
                  </a:cubicBezTo>
                  <a:cubicBezTo>
                    <a:pt x="1" y="6"/>
                    <a:pt x="2" y="6"/>
                    <a:pt x="2" y="7"/>
                  </a:cubicBezTo>
                  <a:cubicBezTo>
                    <a:pt x="3" y="8"/>
                    <a:pt x="3" y="12"/>
                    <a:pt x="5" y="11"/>
                  </a:cubicBezTo>
                  <a:cubicBezTo>
                    <a:pt x="6" y="10"/>
                    <a:pt x="5" y="8"/>
                    <a:pt x="5" y="6"/>
                  </a:cubicBezTo>
                  <a:cubicBezTo>
                    <a:pt x="4" y="6"/>
                    <a:pt x="4" y="5"/>
                    <a:pt x="4" y="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51" y="2096"/>
              <a:ext cx="787" cy="1278"/>
            </a:xfrm>
            <a:custGeom>
              <a:avLst/>
              <a:gdLst>
                <a:gd name="T0" fmla="*/ 267 w 296"/>
                <a:gd name="T1" fmla="*/ 110 h 481"/>
                <a:gd name="T2" fmla="*/ 272 w 296"/>
                <a:gd name="T3" fmla="*/ 108 h 481"/>
                <a:gd name="T4" fmla="*/ 278 w 296"/>
                <a:gd name="T5" fmla="*/ 106 h 481"/>
                <a:gd name="T6" fmla="*/ 285 w 296"/>
                <a:gd name="T7" fmla="*/ 104 h 481"/>
                <a:gd name="T8" fmla="*/ 287 w 296"/>
                <a:gd name="T9" fmla="*/ 103 h 481"/>
                <a:gd name="T10" fmla="*/ 296 w 296"/>
                <a:gd name="T11" fmla="*/ 76 h 481"/>
                <a:gd name="T12" fmla="*/ 293 w 296"/>
                <a:gd name="T13" fmla="*/ 75 h 481"/>
                <a:gd name="T14" fmla="*/ 120 w 296"/>
                <a:gd name="T15" fmla="*/ 1 h 481"/>
                <a:gd name="T16" fmla="*/ 117 w 296"/>
                <a:gd name="T17" fmla="*/ 0 h 481"/>
                <a:gd name="T18" fmla="*/ 116 w 296"/>
                <a:gd name="T19" fmla="*/ 3 h 481"/>
                <a:gd name="T20" fmla="*/ 99 w 296"/>
                <a:gd name="T21" fmla="*/ 37 h 481"/>
                <a:gd name="T22" fmla="*/ 97 w 296"/>
                <a:gd name="T23" fmla="*/ 40 h 481"/>
                <a:gd name="T24" fmla="*/ 83 w 296"/>
                <a:gd name="T25" fmla="*/ 69 h 481"/>
                <a:gd name="T26" fmla="*/ 62 w 296"/>
                <a:gd name="T27" fmla="*/ 110 h 481"/>
                <a:gd name="T28" fmla="*/ 24 w 296"/>
                <a:gd name="T29" fmla="*/ 184 h 481"/>
                <a:gd name="T30" fmla="*/ 20 w 296"/>
                <a:gd name="T31" fmla="*/ 191 h 481"/>
                <a:gd name="T32" fmla="*/ 5 w 296"/>
                <a:gd name="T33" fmla="*/ 235 h 481"/>
                <a:gd name="T34" fmla="*/ 10 w 296"/>
                <a:gd name="T35" fmla="*/ 239 h 481"/>
                <a:gd name="T36" fmla="*/ 14 w 296"/>
                <a:gd name="T37" fmla="*/ 241 h 481"/>
                <a:gd name="T38" fmla="*/ 22 w 296"/>
                <a:gd name="T39" fmla="*/ 263 h 481"/>
                <a:gd name="T40" fmla="*/ 23 w 296"/>
                <a:gd name="T41" fmla="*/ 266 h 481"/>
                <a:gd name="T42" fmla="*/ 23 w 296"/>
                <a:gd name="T43" fmla="*/ 272 h 481"/>
                <a:gd name="T44" fmla="*/ 23 w 296"/>
                <a:gd name="T45" fmla="*/ 280 h 481"/>
                <a:gd name="T46" fmla="*/ 25 w 296"/>
                <a:gd name="T47" fmla="*/ 284 h 481"/>
                <a:gd name="T48" fmla="*/ 29 w 296"/>
                <a:gd name="T49" fmla="*/ 287 h 481"/>
                <a:gd name="T50" fmla="*/ 29 w 296"/>
                <a:gd name="T51" fmla="*/ 285 h 481"/>
                <a:gd name="T52" fmla="*/ 33 w 296"/>
                <a:gd name="T53" fmla="*/ 287 h 481"/>
                <a:gd name="T54" fmla="*/ 38 w 296"/>
                <a:gd name="T55" fmla="*/ 310 h 481"/>
                <a:gd name="T56" fmla="*/ 38 w 296"/>
                <a:gd name="T57" fmla="*/ 312 h 481"/>
                <a:gd name="T58" fmla="*/ 42 w 296"/>
                <a:gd name="T59" fmla="*/ 325 h 481"/>
                <a:gd name="T60" fmla="*/ 47 w 296"/>
                <a:gd name="T61" fmla="*/ 333 h 481"/>
                <a:gd name="T62" fmla="*/ 53 w 296"/>
                <a:gd name="T63" fmla="*/ 353 h 481"/>
                <a:gd name="T64" fmla="*/ 54 w 296"/>
                <a:gd name="T65" fmla="*/ 358 h 481"/>
                <a:gd name="T66" fmla="*/ 60 w 296"/>
                <a:gd name="T67" fmla="*/ 372 h 481"/>
                <a:gd name="T68" fmla="*/ 65 w 296"/>
                <a:gd name="T69" fmla="*/ 380 h 481"/>
                <a:gd name="T70" fmla="*/ 62 w 296"/>
                <a:gd name="T71" fmla="*/ 405 h 481"/>
                <a:gd name="T72" fmla="*/ 61 w 296"/>
                <a:gd name="T73" fmla="*/ 411 h 481"/>
                <a:gd name="T74" fmla="*/ 57 w 296"/>
                <a:gd name="T75" fmla="*/ 437 h 481"/>
                <a:gd name="T76" fmla="*/ 60 w 296"/>
                <a:gd name="T77" fmla="*/ 444 h 481"/>
                <a:gd name="T78" fmla="*/ 60 w 296"/>
                <a:gd name="T79" fmla="*/ 445 h 481"/>
                <a:gd name="T80" fmla="*/ 61 w 296"/>
                <a:gd name="T81" fmla="*/ 446 h 481"/>
                <a:gd name="T82" fmla="*/ 62 w 296"/>
                <a:gd name="T83" fmla="*/ 447 h 481"/>
                <a:gd name="T84" fmla="*/ 156 w 296"/>
                <a:gd name="T85" fmla="*/ 480 h 481"/>
                <a:gd name="T86" fmla="*/ 159 w 296"/>
                <a:gd name="T87" fmla="*/ 481 h 481"/>
                <a:gd name="T88" fmla="*/ 286 w 296"/>
                <a:gd name="T89" fmla="*/ 106 h 481"/>
                <a:gd name="T90" fmla="*/ 280 w 296"/>
                <a:gd name="T91" fmla="*/ 109 h 481"/>
                <a:gd name="T92" fmla="*/ 276 w 296"/>
                <a:gd name="T93" fmla="*/ 110 h 481"/>
                <a:gd name="T94" fmla="*/ 272 w 296"/>
                <a:gd name="T95" fmla="*/ 113 h 481"/>
                <a:gd name="T96" fmla="*/ 263 w 296"/>
                <a:gd name="T97" fmla="*/ 119 h 481"/>
                <a:gd name="T98" fmla="*/ 261 w 296"/>
                <a:gd name="T99" fmla="*/ 116 h 481"/>
                <a:gd name="T100" fmla="*/ 267 w 296"/>
                <a:gd name="T101" fmla="*/ 11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6" h="481">
                  <a:moveTo>
                    <a:pt x="267" y="110"/>
                  </a:moveTo>
                  <a:cubicBezTo>
                    <a:pt x="269" y="109"/>
                    <a:pt x="270" y="109"/>
                    <a:pt x="272" y="108"/>
                  </a:cubicBezTo>
                  <a:cubicBezTo>
                    <a:pt x="274" y="107"/>
                    <a:pt x="276" y="106"/>
                    <a:pt x="278" y="106"/>
                  </a:cubicBezTo>
                  <a:cubicBezTo>
                    <a:pt x="281" y="105"/>
                    <a:pt x="283" y="105"/>
                    <a:pt x="285" y="104"/>
                  </a:cubicBezTo>
                  <a:cubicBezTo>
                    <a:pt x="287" y="103"/>
                    <a:pt x="287" y="103"/>
                    <a:pt x="287" y="103"/>
                  </a:cubicBezTo>
                  <a:cubicBezTo>
                    <a:pt x="296" y="76"/>
                    <a:pt x="296" y="76"/>
                    <a:pt x="296" y="76"/>
                  </a:cubicBezTo>
                  <a:cubicBezTo>
                    <a:pt x="293" y="75"/>
                    <a:pt x="293" y="75"/>
                    <a:pt x="293" y="75"/>
                  </a:cubicBezTo>
                  <a:cubicBezTo>
                    <a:pt x="234" y="55"/>
                    <a:pt x="176" y="31"/>
                    <a:pt x="120" y="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0" y="14"/>
                    <a:pt x="104" y="26"/>
                    <a:pt x="99" y="37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2" y="50"/>
                    <a:pt x="88" y="59"/>
                    <a:pt x="83" y="69"/>
                  </a:cubicBezTo>
                  <a:cubicBezTo>
                    <a:pt x="76" y="83"/>
                    <a:pt x="69" y="97"/>
                    <a:pt x="62" y="110"/>
                  </a:cubicBezTo>
                  <a:cubicBezTo>
                    <a:pt x="50" y="135"/>
                    <a:pt x="38" y="160"/>
                    <a:pt x="24" y="184"/>
                  </a:cubicBezTo>
                  <a:cubicBezTo>
                    <a:pt x="23" y="186"/>
                    <a:pt x="22" y="188"/>
                    <a:pt x="20" y="191"/>
                  </a:cubicBezTo>
                  <a:cubicBezTo>
                    <a:pt x="10" y="207"/>
                    <a:pt x="0" y="226"/>
                    <a:pt x="5" y="235"/>
                  </a:cubicBezTo>
                  <a:cubicBezTo>
                    <a:pt x="6" y="238"/>
                    <a:pt x="8" y="238"/>
                    <a:pt x="10" y="239"/>
                  </a:cubicBezTo>
                  <a:cubicBezTo>
                    <a:pt x="11" y="240"/>
                    <a:pt x="12" y="240"/>
                    <a:pt x="14" y="241"/>
                  </a:cubicBezTo>
                  <a:cubicBezTo>
                    <a:pt x="20" y="246"/>
                    <a:pt x="21" y="255"/>
                    <a:pt x="22" y="263"/>
                  </a:cubicBezTo>
                  <a:cubicBezTo>
                    <a:pt x="23" y="266"/>
                    <a:pt x="23" y="266"/>
                    <a:pt x="23" y="266"/>
                  </a:cubicBezTo>
                  <a:cubicBezTo>
                    <a:pt x="23" y="268"/>
                    <a:pt x="23" y="270"/>
                    <a:pt x="23" y="272"/>
                  </a:cubicBezTo>
                  <a:cubicBezTo>
                    <a:pt x="23" y="275"/>
                    <a:pt x="23" y="277"/>
                    <a:pt x="23" y="280"/>
                  </a:cubicBezTo>
                  <a:cubicBezTo>
                    <a:pt x="24" y="283"/>
                    <a:pt x="25" y="284"/>
                    <a:pt x="25" y="284"/>
                  </a:cubicBezTo>
                  <a:cubicBezTo>
                    <a:pt x="29" y="287"/>
                    <a:pt x="29" y="287"/>
                    <a:pt x="29" y="287"/>
                  </a:cubicBezTo>
                  <a:cubicBezTo>
                    <a:pt x="29" y="285"/>
                    <a:pt x="29" y="285"/>
                    <a:pt x="29" y="285"/>
                  </a:cubicBezTo>
                  <a:cubicBezTo>
                    <a:pt x="30" y="286"/>
                    <a:pt x="31" y="286"/>
                    <a:pt x="33" y="287"/>
                  </a:cubicBezTo>
                  <a:cubicBezTo>
                    <a:pt x="39" y="291"/>
                    <a:pt x="38" y="302"/>
                    <a:pt x="38" y="310"/>
                  </a:cubicBezTo>
                  <a:cubicBezTo>
                    <a:pt x="38" y="312"/>
                    <a:pt x="38" y="312"/>
                    <a:pt x="38" y="312"/>
                  </a:cubicBezTo>
                  <a:cubicBezTo>
                    <a:pt x="37" y="320"/>
                    <a:pt x="39" y="322"/>
                    <a:pt x="42" y="325"/>
                  </a:cubicBezTo>
                  <a:cubicBezTo>
                    <a:pt x="44" y="327"/>
                    <a:pt x="45" y="329"/>
                    <a:pt x="47" y="333"/>
                  </a:cubicBezTo>
                  <a:cubicBezTo>
                    <a:pt x="50" y="338"/>
                    <a:pt x="52" y="346"/>
                    <a:pt x="53" y="353"/>
                  </a:cubicBezTo>
                  <a:cubicBezTo>
                    <a:pt x="53" y="355"/>
                    <a:pt x="54" y="356"/>
                    <a:pt x="54" y="358"/>
                  </a:cubicBezTo>
                  <a:cubicBezTo>
                    <a:pt x="55" y="364"/>
                    <a:pt x="58" y="368"/>
                    <a:pt x="60" y="372"/>
                  </a:cubicBezTo>
                  <a:cubicBezTo>
                    <a:pt x="62" y="374"/>
                    <a:pt x="64" y="377"/>
                    <a:pt x="65" y="380"/>
                  </a:cubicBezTo>
                  <a:cubicBezTo>
                    <a:pt x="68" y="388"/>
                    <a:pt x="65" y="398"/>
                    <a:pt x="62" y="405"/>
                  </a:cubicBezTo>
                  <a:cubicBezTo>
                    <a:pt x="62" y="407"/>
                    <a:pt x="61" y="411"/>
                    <a:pt x="61" y="411"/>
                  </a:cubicBezTo>
                  <a:cubicBezTo>
                    <a:pt x="58" y="419"/>
                    <a:pt x="55" y="427"/>
                    <a:pt x="57" y="437"/>
                  </a:cubicBezTo>
                  <a:cubicBezTo>
                    <a:pt x="58" y="439"/>
                    <a:pt x="59" y="441"/>
                    <a:pt x="60" y="444"/>
                  </a:cubicBezTo>
                  <a:cubicBezTo>
                    <a:pt x="60" y="445"/>
                    <a:pt x="60" y="445"/>
                    <a:pt x="60" y="445"/>
                  </a:cubicBezTo>
                  <a:cubicBezTo>
                    <a:pt x="61" y="446"/>
                    <a:pt x="61" y="446"/>
                    <a:pt x="61" y="446"/>
                  </a:cubicBezTo>
                  <a:cubicBezTo>
                    <a:pt x="62" y="447"/>
                    <a:pt x="62" y="447"/>
                    <a:pt x="62" y="447"/>
                  </a:cubicBezTo>
                  <a:cubicBezTo>
                    <a:pt x="91" y="458"/>
                    <a:pt x="123" y="469"/>
                    <a:pt x="156" y="480"/>
                  </a:cubicBezTo>
                  <a:cubicBezTo>
                    <a:pt x="159" y="481"/>
                    <a:pt x="159" y="481"/>
                    <a:pt x="159" y="481"/>
                  </a:cubicBezTo>
                  <a:cubicBezTo>
                    <a:pt x="286" y="106"/>
                    <a:pt x="286" y="106"/>
                    <a:pt x="286" y="106"/>
                  </a:cubicBezTo>
                  <a:cubicBezTo>
                    <a:pt x="280" y="109"/>
                    <a:pt x="280" y="109"/>
                    <a:pt x="280" y="109"/>
                  </a:cubicBezTo>
                  <a:cubicBezTo>
                    <a:pt x="278" y="109"/>
                    <a:pt x="277" y="110"/>
                    <a:pt x="276" y="110"/>
                  </a:cubicBezTo>
                  <a:cubicBezTo>
                    <a:pt x="275" y="111"/>
                    <a:pt x="273" y="112"/>
                    <a:pt x="272" y="113"/>
                  </a:cubicBezTo>
                  <a:cubicBezTo>
                    <a:pt x="269" y="116"/>
                    <a:pt x="265" y="119"/>
                    <a:pt x="263" y="119"/>
                  </a:cubicBezTo>
                  <a:cubicBezTo>
                    <a:pt x="262" y="119"/>
                    <a:pt x="261" y="117"/>
                    <a:pt x="261" y="116"/>
                  </a:cubicBezTo>
                  <a:cubicBezTo>
                    <a:pt x="260" y="113"/>
                    <a:pt x="261" y="112"/>
                    <a:pt x="267" y="11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3" y="770"/>
              <a:ext cx="759" cy="1225"/>
            </a:xfrm>
            <a:custGeom>
              <a:avLst/>
              <a:gdLst>
                <a:gd name="T0" fmla="*/ 280 w 286"/>
                <a:gd name="T1" fmla="*/ 55 h 461"/>
                <a:gd name="T2" fmla="*/ 278 w 286"/>
                <a:gd name="T3" fmla="*/ 44 h 461"/>
                <a:gd name="T4" fmla="*/ 276 w 286"/>
                <a:gd name="T5" fmla="*/ 28 h 461"/>
                <a:gd name="T6" fmla="*/ 264 w 286"/>
                <a:gd name="T7" fmla="*/ 3 h 461"/>
                <a:gd name="T8" fmla="*/ 261 w 286"/>
                <a:gd name="T9" fmla="*/ 0 h 461"/>
                <a:gd name="T10" fmla="*/ 2 w 286"/>
                <a:gd name="T11" fmla="*/ 252 h 461"/>
                <a:gd name="T12" fmla="*/ 8 w 286"/>
                <a:gd name="T13" fmla="*/ 264 h 461"/>
                <a:gd name="T14" fmla="*/ 18 w 286"/>
                <a:gd name="T15" fmla="*/ 272 h 461"/>
                <a:gd name="T16" fmla="*/ 23 w 286"/>
                <a:gd name="T17" fmla="*/ 276 h 461"/>
                <a:gd name="T18" fmla="*/ 19 w 286"/>
                <a:gd name="T19" fmla="*/ 279 h 461"/>
                <a:gd name="T20" fmla="*/ 19 w 286"/>
                <a:gd name="T21" fmla="*/ 283 h 461"/>
                <a:gd name="T22" fmla="*/ 250 w 286"/>
                <a:gd name="T23" fmla="*/ 461 h 461"/>
                <a:gd name="T24" fmla="*/ 253 w 286"/>
                <a:gd name="T25" fmla="*/ 454 h 461"/>
                <a:gd name="T26" fmla="*/ 253 w 286"/>
                <a:gd name="T27" fmla="*/ 437 h 461"/>
                <a:gd name="T28" fmla="*/ 258 w 286"/>
                <a:gd name="T29" fmla="*/ 425 h 461"/>
                <a:gd name="T30" fmla="*/ 250 w 286"/>
                <a:gd name="T31" fmla="*/ 423 h 461"/>
                <a:gd name="T32" fmla="*/ 243 w 286"/>
                <a:gd name="T33" fmla="*/ 422 h 461"/>
                <a:gd name="T34" fmla="*/ 239 w 286"/>
                <a:gd name="T35" fmla="*/ 417 h 461"/>
                <a:gd name="T36" fmla="*/ 227 w 286"/>
                <a:gd name="T37" fmla="*/ 413 h 461"/>
                <a:gd name="T38" fmla="*/ 226 w 286"/>
                <a:gd name="T39" fmla="*/ 395 h 461"/>
                <a:gd name="T40" fmla="*/ 225 w 286"/>
                <a:gd name="T41" fmla="*/ 379 h 461"/>
                <a:gd name="T42" fmla="*/ 221 w 286"/>
                <a:gd name="T43" fmla="*/ 362 h 461"/>
                <a:gd name="T44" fmla="*/ 216 w 286"/>
                <a:gd name="T45" fmla="*/ 343 h 461"/>
                <a:gd name="T46" fmla="*/ 218 w 286"/>
                <a:gd name="T47" fmla="*/ 331 h 461"/>
                <a:gd name="T48" fmla="*/ 221 w 286"/>
                <a:gd name="T49" fmla="*/ 315 h 461"/>
                <a:gd name="T50" fmla="*/ 227 w 286"/>
                <a:gd name="T51" fmla="*/ 298 h 461"/>
                <a:gd name="T52" fmla="*/ 235 w 286"/>
                <a:gd name="T53" fmla="*/ 279 h 461"/>
                <a:gd name="T54" fmla="*/ 234 w 286"/>
                <a:gd name="T55" fmla="*/ 263 h 461"/>
                <a:gd name="T56" fmla="*/ 235 w 286"/>
                <a:gd name="T57" fmla="*/ 258 h 461"/>
                <a:gd name="T58" fmla="*/ 233 w 286"/>
                <a:gd name="T59" fmla="*/ 244 h 461"/>
                <a:gd name="T60" fmla="*/ 229 w 286"/>
                <a:gd name="T61" fmla="*/ 233 h 461"/>
                <a:gd name="T62" fmla="*/ 238 w 286"/>
                <a:gd name="T63" fmla="*/ 210 h 461"/>
                <a:gd name="T64" fmla="*/ 249 w 286"/>
                <a:gd name="T65" fmla="*/ 184 h 461"/>
                <a:gd name="T66" fmla="*/ 254 w 286"/>
                <a:gd name="T67" fmla="*/ 160 h 461"/>
                <a:gd name="T68" fmla="*/ 264 w 286"/>
                <a:gd name="T69" fmla="*/ 141 h 461"/>
                <a:gd name="T70" fmla="*/ 244 w 286"/>
                <a:gd name="T71" fmla="*/ 130 h 461"/>
                <a:gd name="T72" fmla="*/ 243 w 286"/>
                <a:gd name="T73" fmla="*/ 117 h 461"/>
                <a:gd name="T74" fmla="*/ 255 w 286"/>
                <a:gd name="T75" fmla="*/ 104 h 461"/>
                <a:gd name="T76" fmla="*/ 259 w 286"/>
                <a:gd name="T77" fmla="*/ 91 h 461"/>
                <a:gd name="T78" fmla="*/ 272 w 286"/>
                <a:gd name="T79" fmla="*/ 82 h 461"/>
                <a:gd name="T80" fmla="*/ 282 w 286"/>
                <a:gd name="T81" fmla="*/ 68 h 461"/>
                <a:gd name="T82" fmla="*/ 286 w 286"/>
                <a:gd name="T83" fmla="*/ 6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" h="461">
                  <a:moveTo>
                    <a:pt x="283" y="59"/>
                  </a:moveTo>
                  <a:cubicBezTo>
                    <a:pt x="282" y="58"/>
                    <a:pt x="281" y="57"/>
                    <a:pt x="280" y="55"/>
                  </a:cubicBezTo>
                  <a:cubicBezTo>
                    <a:pt x="279" y="54"/>
                    <a:pt x="279" y="52"/>
                    <a:pt x="279" y="50"/>
                  </a:cubicBezTo>
                  <a:cubicBezTo>
                    <a:pt x="279" y="48"/>
                    <a:pt x="279" y="46"/>
                    <a:pt x="278" y="44"/>
                  </a:cubicBezTo>
                  <a:cubicBezTo>
                    <a:pt x="276" y="40"/>
                    <a:pt x="276" y="36"/>
                    <a:pt x="276" y="32"/>
                  </a:cubicBezTo>
                  <a:cubicBezTo>
                    <a:pt x="276" y="31"/>
                    <a:pt x="276" y="29"/>
                    <a:pt x="276" y="28"/>
                  </a:cubicBezTo>
                  <a:cubicBezTo>
                    <a:pt x="277" y="24"/>
                    <a:pt x="277" y="20"/>
                    <a:pt x="274" y="15"/>
                  </a:cubicBezTo>
                  <a:cubicBezTo>
                    <a:pt x="272" y="11"/>
                    <a:pt x="267" y="7"/>
                    <a:pt x="264" y="3"/>
                  </a:cubicBezTo>
                  <a:cubicBezTo>
                    <a:pt x="263" y="3"/>
                    <a:pt x="263" y="3"/>
                    <a:pt x="263" y="3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0" y="250"/>
                    <a:pt x="0" y="250"/>
                    <a:pt x="0" y="250"/>
                  </a:cubicBezTo>
                  <a:cubicBezTo>
                    <a:pt x="2" y="252"/>
                    <a:pt x="2" y="252"/>
                    <a:pt x="2" y="252"/>
                  </a:cubicBezTo>
                  <a:cubicBezTo>
                    <a:pt x="2" y="253"/>
                    <a:pt x="3" y="255"/>
                    <a:pt x="4" y="257"/>
                  </a:cubicBezTo>
                  <a:cubicBezTo>
                    <a:pt x="5" y="259"/>
                    <a:pt x="7" y="262"/>
                    <a:pt x="8" y="264"/>
                  </a:cubicBezTo>
                  <a:cubicBezTo>
                    <a:pt x="11" y="268"/>
                    <a:pt x="12" y="269"/>
                    <a:pt x="18" y="271"/>
                  </a:cubicBezTo>
                  <a:cubicBezTo>
                    <a:pt x="18" y="272"/>
                    <a:pt x="18" y="272"/>
                    <a:pt x="18" y="272"/>
                  </a:cubicBezTo>
                  <a:cubicBezTo>
                    <a:pt x="24" y="274"/>
                    <a:pt x="25" y="275"/>
                    <a:pt x="25" y="275"/>
                  </a:cubicBezTo>
                  <a:cubicBezTo>
                    <a:pt x="25" y="275"/>
                    <a:pt x="24" y="275"/>
                    <a:pt x="23" y="276"/>
                  </a:cubicBezTo>
                  <a:cubicBezTo>
                    <a:pt x="22" y="276"/>
                    <a:pt x="21" y="277"/>
                    <a:pt x="20" y="278"/>
                  </a:cubicBezTo>
                  <a:cubicBezTo>
                    <a:pt x="20" y="278"/>
                    <a:pt x="19" y="279"/>
                    <a:pt x="19" y="279"/>
                  </a:cubicBezTo>
                  <a:cubicBezTo>
                    <a:pt x="17" y="281"/>
                    <a:pt x="17" y="281"/>
                    <a:pt x="17" y="281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42" y="306"/>
                    <a:pt x="125" y="385"/>
                    <a:pt x="247" y="459"/>
                  </a:cubicBezTo>
                  <a:cubicBezTo>
                    <a:pt x="250" y="461"/>
                    <a:pt x="250" y="461"/>
                    <a:pt x="250" y="461"/>
                  </a:cubicBezTo>
                  <a:cubicBezTo>
                    <a:pt x="251" y="457"/>
                    <a:pt x="251" y="457"/>
                    <a:pt x="251" y="457"/>
                  </a:cubicBezTo>
                  <a:cubicBezTo>
                    <a:pt x="252" y="456"/>
                    <a:pt x="252" y="456"/>
                    <a:pt x="253" y="454"/>
                  </a:cubicBezTo>
                  <a:cubicBezTo>
                    <a:pt x="253" y="451"/>
                    <a:pt x="253" y="449"/>
                    <a:pt x="252" y="447"/>
                  </a:cubicBezTo>
                  <a:cubicBezTo>
                    <a:pt x="252" y="443"/>
                    <a:pt x="251" y="440"/>
                    <a:pt x="253" y="437"/>
                  </a:cubicBezTo>
                  <a:cubicBezTo>
                    <a:pt x="253" y="436"/>
                    <a:pt x="254" y="435"/>
                    <a:pt x="255" y="434"/>
                  </a:cubicBezTo>
                  <a:cubicBezTo>
                    <a:pt x="258" y="431"/>
                    <a:pt x="260" y="428"/>
                    <a:pt x="258" y="425"/>
                  </a:cubicBezTo>
                  <a:cubicBezTo>
                    <a:pt x="256" y="423"/>
                    <a:pt x="253" y="423"/>
                    <a:pt x="252" y="423"/>
                  </a:cubicBezTo>
                  <a:cubicBezTo>
                    <a:pt x="251" y="423"/>
                    <a:pt x="251" y="423"/>
                    <a:pt x="250" y="423"/>
                  </a:cubicBezTo>
                  <a:cubicBezTo>
                    <a:pt x="249" y="423"/>
                    <a:pt x="249" y="423"/>
                    <a:pt x="248" y="423"/>
                  </a:cubicBezTo>
                  <a:cubicBezTo>
                    <a:pt x="246" y="423"/>
                    <a:pt x="244" y="422"/>
                    <a:pt x="243" y="422"/>
                  </a:cubicBezTo>
                  <a:cubicBezTo>
                    <a:pt x="242" y="421"/>
                    <a:pt x="241" y="420"/>
                    <a:pt x="241" y="419"/>
                  </a:cubicBezTo>
                  <a:cubicBezTo>
                    <a:pt x="240" y="419"/>
                    <a:pt x="240" y="418"/>
                    <a:pt x="239" y="417"/>
                  </a:cubicBezTo>
                  <a:cubicBezTo>
                    <a:pt x="237" y="416"/>
                    <a:pt x="235" y="416"/>
                    <a:pt x="233" y="415"/>
                  </a:cubicBezTo>
                  <a:cubicBezTo>
                    <a:pt x="231" y="415"/>
                    <a:pt x="229" y="415"/>
                    <a:pt x="227" y="413"/>
                  </a:cubicBezTo>
                  <a:cubicBezTo>
                    <a:pt x="224" y="411"/>
                    <a:pt x="222" y="408"/>
                    <a:pt x="223" y="403"/>
                  </a:cubicBezTo>
                  <a:cubicBezTo>
                    <a:pt x="223" y="400"/>
                    <a:pt x="224" y="398"/>
                    <a:pt x="226" y="395"/>
                  </a:cubicBezTo>
                  <a:cubicBezTo>
                    <a:pt x="227" y="393"/>
                    <a:pt x="229" y="390"/>
                    <a:pt x="228" y="385"/>
                  </a:cubicBezTo>
                  <a:cubicBezTo>
                    <a:pt x="228" y="383"/>
                    <a:pt x="227" y="381"/>
                    <a:pt x="225" y="379"/>
                  </a:cubicBezTo>
                  <a:cubicBezTo>
                    <a:pt x="224" y="377"/>
                    <a:pt x="223" y="376"/>
                    <a:pt x="222" y="374"/>
                  </a:cubicBezTo>
                  <a:cubicBezTo>
                    <a:pt x="221" y="370"/>
                    <a:pt x="221" y="366"/>
                    <a:pt x="221" y="362"/>
                  </a:cubicBezTo>
                  <a:cubicBezTo>
                    <a:pt x="221" y="357"/>
                    <a:pt x="221" y="351"/>
                    <a:pt x="219" y="346"/>
                  </a:cubicBezTo>
                  <a:cubicBezTo>
                    <a:pt x="218" y="345"/>
                    <a:pt x="217" y="344"/>
                    <a:pt x="216" y="343"/>
                  </a:cubicBezTo>
                  <a:cubicBezTo>
                    <a:pt x="214" y="341"/>
                    <a:pt x="213" y="339"/>
                    <a:pt x="215" y="335"/>
                  </a:cubicBezTo>
                  <a:cubicBezTo>
                    <a:pt x="216" y="333"/>
                    <a:pt x="217" y="332"/>
                    <a:pt x="218" y="331"/>
                  </a:cubicBezTo>
                  <a:cubicBezTo>
                    <a:pt x="220" y="328"/>
                    <a:pt x="222" y="325"/>
                    <a:pt x="221" y="320"/>
                  </a:cubicBezTo>
                  <a:cubicBezTo>
                    <a:pt x="221" y="318"/>
                    <a:pt x="221" y="317"/>
                    <a:pt x="221" y="315"/>
                  </a:cubicBezTo>
                  <a:cubicBezTo>
                    <a:pt x="220" y="311"/>
                    <a:pt x="220" y="307"/>
                    <a:pt x="222" y="304"/>
                  </a:cubicBezTo>
                  <a:cubicBezTo>
                    <a:pt x="223" y="301"/>
                    <a:pt x="225" y="299"/>
                    <a:pt x="227" y="298"/>
                  </a:cubicBezTo>
                  <a:cubicBezTo>
                    <a:pt x="230" y="295"/>
                    <a:pt x="233" y="293"/>
                    <a:pt x="234" y="289"/>
                  </a:cubicBezTo>
                  <a:cubicBezTo>
                    <a:pt x="236" y="285"/>
                    <a:pt x="235" y="282"/>
                    <a:pt x="235" y="279"/>
                  </a:cubicBezTo>
                  <a:cubicBezTo>
                    <a:pt x="235" y="279"/>
                    <a:pt x="234" y="277"/>
                    <a:pt x="234" y="277"/>
                  </a:cubicBezTo>
                  <a:cubicBezTo>
                    <a:pt x="234" y="272"/>
                    <a:pt x="234" y="267"/>
                    <a:pt x="234" y="263"/>
                  </a:cubicBezTo>
                  <a:cubicBezTo>
                    <a:pt x="235" y="261"/>
                    <a:pt x="235" y="261"/>
                    <a:pt x="235" y="261"/>
                  </a:cubicBezTo>
                  <a:cubicBezTo>
                    <a:pt x="235" y="260"/>
                    <a:pt x="235" y="259"/>
                    <a:pt x="235" y="258"/>
                  </a:cubicBezTo>
                  <a:cubicBezTo>
                    <a:pt x="236" y="253"/>
                    <a:pt x="236" y="250"/>
                    <a:pt x="235" y="247"/>
                  </a:cubicBezTo>
                  <a:cubicBezTo>
                    <a:pt x="234" y="246"/>
                    <a:pt x="233" y="245"/>
                    <a:pt x="233" y="244"/>
                  </a:cubicBezTo>
                  <a:cubicBezTo>
                    <a:pt x="231" y="241"/>
                    <a:pt x="230" y="239"/>
                    <a:pt x="229" y="235"/>
                  </a:cubicBezTo>
                  <a:cubicBezTo>
                    <a:pt x="229" y="233"/>
                    <a:pt x="229" y="233"/>
                    <a:pt x="229" y="233"/>
                  </a:cubicBezTo>
                  <a:cubicBezTo>
                    <a:pt x="229" y="225"/>
                    <a:pt x="228" y="217"/>
                    <a:pt x="236" y="212"/>
                  </a:cubicBezTo>
                  <a:cubicBezTo>
                    <a:pt x="238" y="210"/>
                    <a:pt x="238" y="210"/>
                    <a:pt x="238" y="210"/>
                  </a:cubicBezTo>
                  <a:cubicBezTo>
                    <a:pt x="244" y="206"/>
                    <a:pt x="251" y="201"/>
                    <a:pt x="254" y="195"/>
                  </a:cubicBezTo>
                  <a:cubicBezTo>
                    <a:pt x="257" y="189"/>
                    <a:pt x="253" y="187"/>
                    <a:pt x="249" y="184"/>
                  </a:cubicBezTo>
                  <a:cubicBezTo>
                    <a:pt x="247" y="182"/>
                    <a:pt x="245" y="180"/>
                    <a:pt x="243" y="178"/>
                  </a:cubicBezTo>
                  <a:cubicBezTo>
                    <a:pt x="241" y="173"/>
                    <a:pt x="246" y="167"/>
                    <a:pt x="254" y="160"/>
                  </a:cubicBezTo>
                  <a:cubicBezTo>
                    <a:pt x="258" y="157"/>
                    <a:pt x="262" y="154"/>
                    <a:pt x="263" y="151"/>
                  </a:cubicBezTo>
                  <a:cubicBezTo>
                    <a:pt x="265" y="147"/>
                    <a:pt x="265" y="144"/>
                    <a:pt x="264" y="141"/>
                  </a:cubicBezTo>
                  <a:cubicBezTo>
                    <a:pt x="263" y="138"/>
                    <a:pt x="258" y="136"/>
                    <a:pt x="254" y="135"/>
                  </a:cubicBezTo>
                  <a:cubicBezTo>
                    <a:pt x="250" y="134"/>
                    <a:pt x="246" y="132"/>
                    <a:pt x="244" y="130"/>
                  </a:cubicBezTo>
                  <a:cubicBezTo>
                    <a:pt x="241" y="128"/>
                    <a:pt x="240" y="125"/>
                    <a:pt x="240" y="123"/>
                  </a:cubicBezTo>
                  <a:cubicBezTo>
                    <a:pt x="240" y="121"/>
                    <a:pt x="241" y="118"/>
                    <a:pt x="243" y="117"/>
                  </a:cubicBezTo>
                  <a:cubicBezTo>
                    <a:pt x="244" y="116"/>
                    <a:pt x="244" y="116"/>
                    <a:pt x="244" y="116"/>
                  </a:cubicBezTo>
                  <a:cubicBezTo>
                    <a:pt x="248" y="112"/>
                    <a:pt x="252" y="109"/>
                    <a:pt x="255" y="104"/>
                  </a:cubicBezTo>
                  <a:cubicBezTo>
                    <a:pt x="256" y="102"/>
                    <a:pt x="257" y="100"/>
                    <a:pt x="257" y="98"/>
                  </a:cubicBezTo>
                  <a:cubicBezTo>
                    <a:pt x="258" y="95"/>
                    <a:pt x="258" y="93"/>
                    <a:pt x="259" y="91"/>
                  </a:cubicBezTo>
                  <a:cubicBezTo>
                    <a:pt x="261" y="88"/>
                    <a:pt x="264" y="87"/>
                    <a:pt x="267" y="85"/>
                  </a:cubicBezTo>
                  <a:cubicBezTo>
                    <a:pt x="269" y="84"/>
                    <a:pt x="271" y="83"/>
                    <a:pt x="272" y="82"/>
                  </a:cubicBezTo>
                  <a:cubicBezTo>
                    <a:pt x="275" y="80"/>
                    <a:pt x="276" y="77"/>
                    <a:pt x="278" y="73"/>
                  </a:cubicBezTo>
                  <a:cubicBezTo>
                    <a:pt x="280" y="72"/>
                    <a:pt x="281" y="70"/>
                    <a:pt x="282" y="68"/>
                  </a:cubicBezTo>
                  <a:cubicBezTo>
                    <a:pt x="283" y="67"/>
                    <a:pt x="284" y="65"/>
                    <a:pt x="285" y="64"/>
                  </a:cubicBezTo>
                  <a:cubicBezTo>
                    <a:pt x="286" y="62"/>
                    <a:pt x="286" y="62"/>
                    <a:pt x="286" y="62"/>
                  </a:cubicBezTo>
                  <a:lnTo>
                    <a:pt x="283" y="59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1474" y="2298"/>
              <a:ext cx="754" cy="1228"/>
            </a:xfrm>
            <a:custGeom>
              <a:avLst/>
              <a:gdLst>
                <a:gd name="T0" fmla="*/ 281 w 284"/>
                <a:gd name="T1" fmla="*/ 36 h 462"/>
                <a:gd name="T2" fmla="*/ 140 w 284"/>
                <a:gd name="T3" fmla="*/ 1 h 462"/>
                <a:gd name="T4" fmla="*/ 137 w 284"/>
                <a:gd name="T5" fmla="*/ 0 h 462"/>
                <a:gd name="T6" fmla="*/ 128 w 284"/>
                <a:gd name="T7" fmla="*/ 27 h 462"/>
                <a:gd name="T8" fmla="*/ 136 w 284"/>
                <a:gd name="T9" fmla="*/ 21 h 462"/>
                <a:gd name="T10" fmla="*/ 140 w 284"/>
                <a:gd name="T11" fmla="*/ 19 h 462"/>
                <a:gd name="T12" fmla="*/ 141 w 284"/>
                <a:gd name="T13" fmla="*/ 19 h 462"/>
                <a:gd name="T14" fmla="*/ 145 w 284"/>
                <a:gd name="T15" fmla="*/ 24 h 462"/>
                <a:gd name="T16" fmla="*/ 152 w 284"/>
                <a:gd name="T17" fmla="*/ 31 h 462"/>
                <a:gd name="T18" fmla="*/ 158 w 284"/>
                <a:gd name="T19" fmla="*/ 32 h 462"/>
                <a:gd name="T20" fmla="*/ 166 w 284"/>
                <a:gd name="T21" fmla="*/ 34 h 462"/>
                <a:gd name="T22" fmla="*/ 165 w 284"/>
                <a:gd name="T23" fmla="*/ 34 h 462"/>
                <a:gd name="T24" fmla="*/ 158 w 284"/>
                <a:gd name="T25" fmla="*/ 36 h 462"/>
                <a:gd name="T26" fmla="*/ 155 w 284"/>
                <a:gd name="T27" fmla="*/ 36 h 462"/>
                <a:gd name="T28" fmla="*/ 145 w 284"/>
                <a:gd name="T29" fmla="*/ 34 h 462"/>
                <a:gd name="T30" fmla="*/ 130 w 284"/>
                <a:gd name="T31" fmla="*/ 31 h 462"/>
                <a:gd name="T32" fmla="*/ 129 w 284"/>
                <a:gd name="T33" fmla="*/ 31 h 462"/>
                <a:gd name="T34" fmla="*/ 127 w 284"/>
                <a:gd name="T35" fmla="*/ 31 h 462"/>
                <a:gd name="T36" fmla="*/ 0 w 284"/>
                <a:gd name="T37" fmla="*/ 405 h 462"/>
                <a:gd name="T38" fmla="*/ 3 w 284"/>
                <a:gd name="T39" fmla="*/ 406 h 462"/>
                <a:gd name="T40" fmla="*/ 127 w 284"/>
                <a:gd name="T41" fmla="*/ 442 h 462"/>
                <a:gd name="T42" fmla="*/ 177 w 284"/>
                <a:gd name="T43" fmla="*/ 454 h 462"/>
                <a:gd name="T44" fmla="*/ 184 w 284"/>
                <a:gd name="T45" fmla="*/ 455 h 462"/>
                <a:gd name="T46" fmla="*/ 217 w 284"/>
                <a:gd name="T47" fmla="*/ 461 h 462"/>
                <a:gd name="T48" fmla="*/ 220 w 284"/>
                <a:gd name="T49" fmla="*/ 462 h 462"/>
                <a:gd name="T50" fmla="*/ 221 w 284"/>
                <a:gd name="T51" fmla="*/ 459 h 462"/>
                <a:gd name="T52" fmla="*/ 267 w 284"/>
                <a:gd name="T53" fmla="*/ 144 h 462"/>
                <a:gd name="T54" fmla="*/ 261 w 284"/>
                <a:gd name="T55" fmla="*/ 143 h 462"/>
                <a:gd name="T56" fmla="*/ 261 w 284"/>
                <a:gd name="T57" fmla="*/ 145 h 462"/>
                <a:gd name="T58" fmla="*/ 257 w 284"/>
                <a:gd name="T59" fmla="*/ 150 h 462"/>
                <a:gd name="T60" fmla="*/ 255 w 284"/>
                <a:gd name="T61" fmla="*/ 151 h 462"/>
                <a:gd name="T62" fmla="*/ 253 w 284"/>
                <a:gd name="T63" fmla="*/ 154 h 462"/>
                <a:gd name="T64" fmla="*/ 253 w 284"/>
                <a:gd name="T65" fmla="*/ 148 h 462"/>
                <a:gd name="T66" fmla="*/ 252 w 284"/>
                <a:gd name="T67" fmla="*/ 145 h 462"/>
                <a:gd name="T68" fmla="*/ 252 w 284"/>
                <a:gd name="T69" fmla="*/ 144 h 462"/>
                <a:gd name="T70" fmla="*/ 251 w 284"/>
                <a:gd name="T71" fmla="*/ 143 h 462"/>
                <a:gd name="T72" fmla="*/ 251 w 284"/>
                <a:gd name="T73" fmla="*/ 142 h 462"/>
                <a:gd name="T74" fmla="*/ 251 w 284"/>
                <a:gd name="T75" fmla="*/ 140 h 462"/>
                <a:gd name="T76" fmla="*/ 250 w 284"/>
                <a:gd name="T77" fmla="*/ 136 h 462"/>
                <a:gd name="T78" fmla="*/ 249 w 284"/>
                <a:gd name="T79" fmla="*/ 135 h 462"/>
                <a:gd name="T80" fmla="*/ 257 w 284"/>
                <a:gd name="T81" fmla="*/ 125 h 462"/>
                <a:gd name="T82" fmla="*/ 258 w 284"/>
                <a:gd name="T83" fmla="*/ 123 h 462"/>
                <a:gd name="T84" fmla="*/ 260 w 284"/>
                <a:gd name="T85" fmla="*/ 121 h 462"/>
                <a:gd name="T86" fmla="*/ 269 w 284"/>
                <a:gd name="T87" fmla="*/ 114 h 462"/>
                <a:gd name="T88" fmla="*/ 272 w 284"/>
                <a:gd name="T89" fmla="*/ 113 h 462"/>
                <a:gd name="T90" fmla="*/ 272 w 284"/>
                <a:gd name="T91" fmla="*/ 111 h 462"/>
                <a:gd name="T92" fmla="*/ 284 w 284"/>
                <a:gd name="T93" fmla="*/ 39 h 462"/>
                <a:gd name="T94" fmla="*/ 284 w 284"/>
                <a:gd name="T95" fmla="*/ 36 h 462"/>
                <a:gd name="T96" fmla="*/ 281 w 284"/>
                <a:gd name="T97" fmla="*/ 36 h 462"/>
                <a:gd name="T98" fmla="*/ 233 w 284"/>
                <a:gd name="T99" fmla="*/ 166 h 462"/>
                <a:gd name="T100" fmla="*/ 237 w 284"/>
                <a:gd name="T101" fmla="*/ 160 h 462"/>
                <a:gd name="T102" fmla="*/ 239 w 284"/>
                <a:gd name="T103" fmla="*/ 164 h 462"/>
                <a:gd name="T104" fmla="*/ 238 w 284"/>
                <a:gd name="T105" fmla="*/ 165 h 462"/>
                <a:gd name="T106" fmla="*/ 233 w 284"/>
                <a:gd name="T107" fmla="*/ 167 h 462"/>
                <a:gd name="T108" fmla="*/ 233 w 284"/>
                <a:gd name="T109" fmla="*/ 167 h 462"/>
                <a:gd name="T110" fmla="*/ 233 w 284"/>
                <a:gd name="T111" fmla="*/ 166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4" h="462">
                  <a:moveTo>
                    <a:pt x="281" y="36"/>
                  </a:moveTo>
                  <a:cubicBezTo>
                    <a:pt x="267" y="34"/>
                    <a:pt x="214" y="25"/>
                    <a:pt x="140" y="1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6" y="21"/>
                    <a:pt x="136" y="21"/>
                    <a:pt x="136" y="21"/>
                  </a:cubicBezTo>
                  <a:cubicBezTo>
                    <a:pt x="137" y="20"/>
                    <a:pt x="139" y="19"/>
                    <a:pt x="140" y="19"/>
                  </a:cubicBezTo>
                  <a:cubicBezTo>
                    <a:pt x="140" y="19"/>
                    <a:pt x="141" y="19"/>
                    <a:pt x="141" y="19"/>
                  </a:cubicBezTo>
                  <a:cubicBezTo>
                    <a:pt x="143" y="20"/>
                    <a:pt x="144" y="22"/>
                    <a:pt x="145" y="24"/>
                  </a:cubicBezTo>
                  <a:cubicBezTo>
                    <a:pt x="147" y="26"/>
                    <a:pt x="149" y="29"/>
                    <a:pt x="152" y="31"/>
                  </a:cubicBezTo>
                  <a:cubicBezTo>
                    <a:pt x="154" y="32"/>
                    <a:pt x="156" y="32"/>
                    <a:pt x="158" y="32"/>
                  </a:cubicBezTo>
                  <a:cubicBezTo>
                    <a:pt x="163" y="32"/>
                    <a:pt x="165" y="33"/>
                    <a:pt x="166" y="34"/>
                  </a:cubicBezTo>
                  <a:cubicBezTo>
                    <a:pt x="166" y="34"/>
                    <a:pt x="166" y="34"/>
                    <a:pt x="165" y="34"/>
                  </a:cubicBezTo>
                  <a:cubicBezTo>
                    <a:pt x="165" y="35"/>
                    <a:pt x="162" y="36"/>
                    <a:pt x="158" y="36"/>
                  </a:cubicBezTo>
                  <a:cubicBezTo>
                    <a:pt x="156" y="36"/>
                    <a:pt x="155" y="36"/>
                    <a:pt x="155" y="36"/>
                  </a:cubicBezTo>
                  <a:cubicBezTo>
                    <a:pt x="152" y="36"/>
                    <a:pt x="148" y="35"/>
                    <a:pt x="145" y="34"/>
                  </a:cubicBezTo>
                  <a:cubicBezTo>
                    <a:pt x="140" y="32"/>
                    <a:pt x="135" y="31"/>
                    <a:pt x="130" y="31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27" y="31"/>
                    <a:pt x="127" y="31"/>
                    <a:pt x="127" y="31"/>
                  </a:cubicBezTo>
                  <a:cubicBezTo>
                    <a:pt x="0" y="405"/>
                    <a:pt x="0" y="405"/>
                    <a:pt x="0" y="405"/>
                  </a:cubicBezTo>
                  <a:cubicBezTo>
                    <a:pt x="3" y="406"/>
                    <a:pt x="3" y="406"/>
                    <a:pt x="3" y="406"/>
                  </a:cubicBezTo>
                  <a:cubicBezTo>
                    <a:pt x="42" y="418"/>
                    <a:pt x="83" y="430"/>
                    <a:pt x="127" y="442"/>
                  </a:cubicBezTo>
                  <a:cubicBezTo>
                    <a:pt x="143" y="447"/>
                    <a:pt x="160" y="450"/>
                    <a:pt x="177" y="454"/>
                  </a:cubicBezTo>
                  <a:cubicBezTo>
                    <a:pt x="184" y="455"/>
                    <a:pt x="184" y="455"/>
                    <a:pt x="184" y="455"/>
                  </a:cubicBezTo>
                  <a:cubicBezTo>
                    <a:pt x="194" y="457"/>
                    <a:pt x="205" y="459"/>
                    <a:pt x="217" y="461"/>
                  </a:cubicBezTo>
                  <a:cubicBezTo>
                    <a:pt x="220" y="462"/>
                    <a:pt x="220" y="462"/>
                    <a:pt x="220" y="462"/>
                  </a:cubicBezTo>
                  <a:cubicBezTo>
                    <a:pt x="221" y="459"/>
                    <a:pt x="221" y="459"/>
                    <a:pt x="221" y="459"/>
                  </a:cubicBezTo>
                  <a:cubicBezTo>
                    <a:pt x="226" y="419"/>
                    <a:pt x="247" y="277"/>
                    <a:pt x="267" y="144"/>
                  </a:cubicBezTo>
                  <a:cubicBezTo>
                    <a:pt x="261" y="143"/>
                    <a:pt x="261" y="143"/>
                    <a:pt x="261" y="143"/>
                  </a:cubicBezTo>
                  <a:cubicBezTo>
                    <a:pt x="261" y="143"/>
                    <a:pt x="261" y="144"/>
                    <a:pt x="261" y="145"/>
                  </a:cubicBezTo>
                  <a:cubicBezTo>
                    <a:pt x="260" y="147"/>
                    <a:pt x="258" y="148"/>
                    <a:pt x="257" y="150"/>
                  </a:cubicBezTo>
                  <a:cubicBezTo>
                    <a:pt x="256" y="150"/>
                    <a:pt x="256" y="151"/>
                    <a:pt x="255" y="151"/>
                  </a:cubicBezTo>
                  <a:cubicBezTo>
                    <a:pt x="254" y="152"/>
                    <a:pt x="253" y="153"/>
                    <a:pt x="253" y="154"/>
                  </a:cubicBezTo>
                  <a:cubicBezTo>
                    <a:pt x="253" y="152"/>
                    <a:pt x="253" y="150"/>
                    <a:pt x="253" y="148"/>
                  </a:cubicBezTo>
                  <a:cubicBezTo>
                    <a:pt x="253" y="147"/>
                    <a:pt x="252" y="146"/>
                    <a:pt x="252" y="145"/>
                  </a:cubicBezTo>
                  <a:cubicBezTo>
                    <a:pt x="252" y="144"/>
                    <a:pt x="252" y="144"/>
                    <a:pt x="252" y="144"/>
                  </a:cubicBezTo>
                  <a:cubicBezTo>
                    <a:pt x="251" y="143"/>
                    <a:pt x="251" y="143"/>
                    <a:pt x="251" y="143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51" y="141"/>
                    <a:pt x="251" y="141"/>
                    <a:pt x="251" y="140"/>
                  </a:cubicBezTo>
                  <a:cubicBezTo>
                    <a:pt x="251" y="138"/>
                    <a:pt x="250" y="137"/>
                    <a:pt x="250" y="136"/>
                  </a:cubicBezTo>
                  <a:cubicBezTo>
                    <a:pt x="250" y="136"/>
                    <a:pt x="250" y="135"/>
                    <a:pt x="249" y="135"/>
                  </a:cubicBezTo>
                  <a:cubicBezTo>
                    <a:pt x="248" y="132"/>
                    <a:pt x="254" y="127"/>
                    <a:pt x="257" y="125"/>
                  </a:cubicBezTo>
                  <a:cubicBezTo>
                    <a:pt x="258" y="123"/>
                    <a:pt x="258" y="123"/>
                    <a:pt x="258" y="123"/>
                  </a:cubicBezTo>
                  <a:cubicBezTo>
                    <a:pt x="258" y="123"/>
                    <a:pt x="259" y="122"/>
                    <a:pt x="260" y="121"/>
                  </a:cubicBezTo>
                  <a:cubicBezTo>
                    <a:pt x="262" y="119"/>
                    <a:pt x="267" y="114"/>
                    <a:pt x="269" y="114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72" y="111"/>
                    <a:pt x="272" y="111"/>
                    <a:pt x="272" y="111"/>
                  </a:cubicBezTo>
                  <a:cubicBezTo>
                    <a:pt x="276" y="86"/>
                    <a:pt x="280" y="62"/>
                    <a:pt x="284" y="39"/>
                  </a:cubicBezTo>
                  <a:cubicBezTo>
                    <a:pt x="284" y="36"/>
                    <a:pt x="284" y="36"/>
                    <a:pt x="284" y="36"/>
                  </a:cubicBezTo>
                  <a:lnTo>
                    <a:pt x="281" y="36"/>
                  </a:lnTo>
                  <a:close/>
                  <a:moveTo>
                    <a:pt x="233" y="166"/>
                  </a:moveTo>
                  <a:cubicBezTo>
                    <a:pt x="233" y="164"/>
                    <a:pt x="235" y="161"/>
                    <a:pt x="237" y="160"/>
                  </a:cubicBezTo>
                  <a:cubicBezTo>
                    <a:pt x="237" y="161"/>
                    <a:pt x="237" y="163"/>
                    <a:pt x="239" y="164"/>
                  </a:cubicBezTo>
                  <a:cubicBezTo>
                    <a:pt x="238" y="164"/>
                    <a:pt x="238" y="165"/>
                    <a:pt x="238" y="165"/>
                  </a:cubicBezTo>
                  <a:cubicBezTo>
                    <a:pt x="236" y="166"/>
                    <a:pt x="235" y="167"/>
                    <a:pt x="233" y="167"/>
                  </a:cubicBezTo>
                  <a:cubicBezTo>
                    <a:pt x="233" y="167"/>
                    <a:pt x="233" y="167"/>
                    <a:pt x="233" y="167"/>
                  </a:cubicBezTo>
                  <a:cubicBezTo>
                    <a:pt x="233" y="167"/>
                    <a:pt x="233" y="167"/>
                    <a:pt x="233" y="16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4"/>
            <p:cNvSpPr>
              <a:spLocks noEditPoints="1"/>
            </p:cNvSpPr>
            <p:nvPr/>
          </p:nvSpPr>
          <p:spPr bwMode="auto">
            <a:xfrm>
              <a:off x="440" y="1517"/>
              <a:ext cx="922" cy="1764"/>
            </a:xfrm>
            <a:custGeom>
              <a:avLst/>
              <a:gdLst>
                <a:gd name="T0" fmla="*/ 281 w 347"/>
                <a:gd name="T1" fmla="*/ 180 h 664"/>
                <a:gd name="T2" fmla="*/ 48 w 347"/>
                <a:gd name="T3" fmla="*/ 37 h 664"/>
                <a:gd name="T4" fmla="*/ 56 w 347"/>
                <a:gd name="T5" fmla="*/ 60 h 664"/>
                <a:gd name="T6" fmla="*/ 94 w 347"/>
                <a:gd name="T7" fmla="*/ 61 h 664"/>
                <a:gd name="T8" fmla="*/ 90 w 347"/>
                <a:gd name="T9" fmla="*/ 86 h 664"/>
                <a:gd name="T10" fmla="*/ 83 w 347"/>
                <a:gd name="T11" fmla="*/ 161 h 664"/>
                <a:gd name="T12" fmla="*/ 76 w 347"/>
                <a:gd name="T13" fmla="*/ 193 h 664"/>
                <a:gd name="T14" fmla="*/ 79 w 347"/>
                <a:gd name="T15" fmla="*/ 207 h 664"/>
                <a:gd name="T16" fmla="*/ 91 w 347"/>
                <a:gd name="T17" fmla="*/ 235 h 664"/>
                <a:gd name="T18" fmla="*/ 77 w 347"/>
                <a:gd name="T19" fmla="*/ 268 h 664"/>
                <a:gd name="T20" fmla="*/ 63 w 347"/>
                <a:gd name="T21" fmla="*/ 276 h 664"/>
                <a:gd name="T22" fmla="*/ 56 w 347"/>
                <a:gd name="T23" fmla="*/ 282 h 664"/>
                <a:gd name="T24" fmla="*/ 40 w 347"/>
                <a:gd name="T25" fmla="*/ 293 h 664"/>
                <a:gd name="T26" fmla="*/ 31 w 347"/>
                <a:gd name="T27" fmla="*/ 295 h 664"/>
                <a:gd name="T28" fmla="*/ 36 w 347"/>
                <a:gd name="T29" fmla="*/ 311 h 664"/>
                <a:gd name="T30" fmla="*/ 28 w 347"/>
                <a:gd name="T31" fmla="*/ 327 h 664"/>
                <a:gd name="T32" fmla="*/ 40 w 347"/>
                <a:gd name="T33" fmla="*/ 337 h 664"/>
                <a:gd name="T34" fmla="*/ 60 w 347"/>
                <a:gd name="T35" fmla="*/ 330 h 664"/>
                <a:gd name="T36" fmla="*/ 52 w 347"/>
                <a:gd name="T37" fmla="*/ 338 h 664"/>
                <a:gd name="T38" fmla="*/ 31 w 347"/>
                <a:gd name="T39" fmla="*/ 352 h 664"/>
                <a:gd name="T40" fmla="*/ 39 w 347"/>
                <a:gd name="T41" fmla="*/ 365 h 664"/>
                <a:gd name="T42" fmla="*/ 46 w 347"/>
                <a:gd name="T43" fmla="*/ 369 h 664"/>
                <a:gd name="T44" fmla="*/ 45 w 347"/>
                <a:gd name="T45" fmla="*/ 382 h 664"/>
                <a:gd name="T46" fmla="*/ 41 w 347"/>
                <a:gd name="T47" fmla="*/ 390 h 664"/>
                <a:gd name="T48" fmla="*/ 26 w 347"/>
                <a:gd name="T49" fmla="*/ 405 h 664"/>
                <a:gd name="T50" fmla="*/ 34 w 347"/>
                <a:gd name="T51" fmla="*/ 418 h 664"/>
                <a:gd name="T52" fmla="*/ 26 w 347"/>
                <a:gd name="T53" fmla="*/ 433 h 664"/>
                <a:gd name="T54" fmla="*/ 38 w 347"/>
                <a:gd name="T55" fmla="*/ 450 h 664"/>
                <a:gd name="T56" fmla="*/ 33 w 347"/>
                <a:gd name="T57" fmla="*/ 454 h 664"/>
                <a:gd name="T58" fmla="*/ 9 w 347"/>
                <a:gd name="T59" fmla="*/ 427 h 664"/>
                <a:gd name="T60" fmla="*/ 6 w 347"/>
                <a:gd name="T61" fmla="*/ 448 h 664"/>
                <a:gd name="T62" fmla="*/ 8 w 347"/>
                <a:gd name="T63" fmla="*/ 465 h 664"/>
                <a:gd name="T64" fmla="*/ 10 w 347"/>
                <a:gd name="T65" fmla="*/ 479 h 664"/>
                <a:gd name="T66" fmla="*/ 14 w 347"/>
                <a:gd name="T67" fmla="*/ 494 h 664"/>
                <a:gd name="T68" fmla="*/ 26 w 347"/>
                <a:gd name="T69" fmla="*/ 516 h 664"/>
                <a:gd name="T70" fmla="*/ 30 w 347"/>
                <a:gd name="T71" fmla="*/ 536 h 664"/>
                <a:gd name="T72" fmla="*/ 33 w 347"/>
                <a:gd name="T73" fmla="*/ 539 h 664"/>
                <a:gd name="T74" fmla="*/ 46 w 347"/>
                <a:gd name="T75" fmla="*/ 575 h 664"/>
                <a:gd name="T76" fmla="*/ 70 w 347"/>
                <a:gd name="T77" fmla="*/ 560 h 664"/>
                <a:gd name="T78" fmla="*/ 59 w 347"/>
                <a:gd name="T79" fmla="*/ 486 h 664"/>
                <a:gd name="T80" fmla="*/ 64 w 347"/>
                <a:gd name="T81" fmla="*/ 487 h 664"/>
                <a:gd name="T82" fmla="*/ 59 w 347"/>
                <a:gd name="T83" fmla="*/ 502 h 664"/>
                <a:gd name="T84" fmla="*/ 62 w 347"/>
                <a:gd name="T85" fmla="*/ 512 h 664"/>
                <a:gd name="T86" fmla="*/ 70 w 347"/>
                <a:gd name="T87" fmla="*/ 534 h 664"/>
                <a:gd name="T88" fmla="*/ 83 w 347"/>
                <a:gd name="T89" fmla="*/ 545 h 664"/>
                <a:gd name="T90" fmla="*/ 284 w 347"/>
                <a:gd name="T91" fmla="*/ 662 h 664"/>
                <a:gd name="T92" fmla="*/ 295 w 347"/>
                <a:gd name="T93" fmla="*/ 599 h 664"/>
                <a:gd name="T94" fmla="*/ 268 w 347"/>
                <a:gd name="T95" fmla="*/ 530 h 664"/>
                <a:gd name="T96" fmla="*/ 252 w 347"/>
                <a:gd name="T97" fmla="*/ 484 h 664"/>
                <a:gd name="T98" fmla="*/ 254 w 347"/>
                <a:gd name="T99" fmla="*/ 402 h 664"/>
                <a:gd name="T100" fmla="*/ 346 w 347"/>
                <a:gd name="T101" fmla="*/ 220 h 664"/>
                <a:gd name="T102" fmla="*/ 70 w 347"/>
                <a:gd name="T103" fmla="*/ 500 h 664"/>
                <a:gd name="T104" fmla="*/ 47 w 347"/>
                <a:gd name="T105" fmla="*/ 465 h 664"/>
                <a:gd name="T106" fmla="*/ 45 w 347"/>
                <a:gd name="T107" fmla="*/ 465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47" h="664">
                  <a:moveTo>
                    <a:pt x="345" y="216"/>
                  </a:moveTo>
                  <a:cubicBezTo>
                    <a:pt x="324" y="205"/>
                    <a:pt x="303" y="193"/>
                    <a:pt x="282" y="181"/>
                  </a:cubicBezTo>
                  <a:cubicBezTo>
                    <a:pt x="282" y="181"/>
                    <a:pt x="282" y="181"/>
                    <a:pt x="282" y="181"/>
                  </a:cubicBezTo>
                  <a:cubicBezTo>
                    <a:pt x="282" y="181"/>
                    <a:pt x="282" y="181"/>
                    <a:pt x="282" y="181"/>
                  </a:cubicBezTo>
                  <a:cubicBezTo>
                    <a:pt x="281" y="180"/>
                    <a:pt x="281" y="180"/>
                    <a:pt x="281" y="180"/>
                  </a:cubicBezTo>
                  <a:cubicBezTo>
                    <a:pt x="281" y="180"/>
                    <a:pt x="281" y="180"/>
                    <a:pt x="281" y="180"/>
                  </a:cubicBezTo>
                  <a:cubicBezTo>
                    <a:pt x="160" y="107"/>
                    <a:pt x="75" y="27"/>
                    <a:pt x="52" y="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6" y="11"/>
                    <a:pt x="47" y="17"/>
                    <a:pt x="47" y="23"/>
                  </a:cubicBezTo>
                  <a:cubicBezTo>
                    <a:pt x="48" y="26"/>
                    <a:pt x="48" y="30"/>
                    <a:pt x="48" y="32"/>
                  </a:cubicBezTo>
                  <a:cubicBezTo>
                    <a:pt x="48" y="34"/>
                    <a:pt x="48" y="35"/>
                    <a:pt x="48" y="37"/>
                  </a:cubicBezTo>
                  <a:cubicBezTo>
                    <a:pt x="48" y="40"/>
                    <a:pt x="48" y="43"/>
                    <a:pt x="48" y="45"/>
                  </a:cubicBezTo>
                  <a:cubicBezTo>
                    <a:pt x="48" y="46"/>
                    <a:pt x="47" y="47"/>
                    <a:pt x="47" y="48"/>
                  </a:cubicBezTo>
                  <a:cubicBezTo>
                    <a:pt x="46" y="51"/>
                    <a:pt x="43" y="57"/>
                    <a:pt x="48" y="60"/>
                  </a:cubicBezTo>
                  <a:cubicBezTo>
                    <a:pt x="49" y="61"/>
                    <a:pt x="50" y="61"/>
                    <a:pt x="51" y="61"/>
                  </a:cubicBezTo>
                  <a:cubicBezTo>
                    <a:pt x="52" y="61"/>
                    <a:pt x="54" y="61"/>
                    <a:pt x="55" y="61"/>
                  </a:cubicBezTo>
                  <a:cubicBezTo>
                    <a:pt x="55" y="60"/>
                    <a:pt x="56" y="60"/>
                    <a:pt x="56" y="60"/>
                  </a:cubicBezTo>
                  <a:cubicBezTo>
                    <a:pt x="58" y="60"/>
                    <a:pt x="60" y="61"/>
                    <a:pt x="62" y="62"/>
                  </a:cubicBezTo>
                  <a:cubicBezTo>
                    <a:pt x="64" y="62"/>
                    <a:pt x="66" y="63"/>
                    <a:pt x="67" y="63"/>
                  </a:cubicBezTo>
                  <a:cubicBezTo>
                    <a:pt x="70" y="63"/>
                    <a:pt x="72" y="61"/>
                    <a:pt x="75" y="59"/>
                  </a:cubicBezTo>
                  <a:cubicBezTo>
                    <a:pt x="76" y="58"/>
                    <a:pt x="76" y="58"/>
                    <a:pt x="76" y="58"/>
                  </a:cubicBezTo>
                  <a:cubicBezTo>
                    <a:pt x="78" y="57"/>
                    <a:pt x="81" y="56"/>
                    <a:pt x="85" y="56"/>
                  </a:cubicBezTo>
                  <a:cubicBezTo>
                    <a:pt x="87" y="56"/>
                    <a:pt x="93" y="56"/>
                    <a:pt x="94" y="61"/>
                  </a:cubicBezTo>
                  <a:cubicBezTo>
                    <a:pt x="95" y="64"/>
                    <a:pt x="93" y="68"/>
                    <a:pt x="91" y="72"/>
                  </a:cubicBezTo>
                  <a:cubicBezTo>
                    <a:pt x="91" y="72"/>
                    <a:pt x="91" y="73"/>
                    <a:pt x="91" y="73"/>
                  </a:cubicBezTo>
                  <a:cubicBezTo>
                    <a:pt x="90" y="74"/>
                    <a:pt x="89" y="75"/>
                    <a:pt x="89" y="77"/>
                  </a:cubicBezTo>
                  <a:cubicBezTo>
                    <a:pt x="89" y="79"/>
                    <a:pt x="89" y="80"/>
                    <a:pt x="89" y="82"/>
                  </a:cubicBezTo>
                  <a:cubicBezTo>
                    <a:pt x="89" y="82"/>
                    <a:pt x="89" y="83"/>
                    <a:pt x="89" y="83"/>
                  </a:cubicBezTo>
                  <a:cubicBezTo>
                    <a:pt x="90" y="86"/>
                    <a:pt x="90" y="86"/>
                    <a:pt x="90" y="86"/>
                  </a:cubicBezTo>
                  <a:cubicBezTo>
                    <a:pt x="90" y="87"/>
                    <a:pt x="90" y="89"/>
                    <a:pt x="90" y="90"/>
                  </a:cubicBezTo>
                  <a:cubicBezTo>
                    <a:pt x="90" y="92"/>
                    <a:pt x="90" y="94"/>
                    <a:pt x="90" y="97"/>
                  </a:cubicBezTo>
                  <a:cubicBezTo>
                    <a:pt x="89" y="100"/>
                    <a:pt x="89" y="103"/>
                    <a:pt x="89" y="106"/>
                  </a:cubicBezTo>
                  <a:cubicBezTo>
                    <a:pt x="90" y="111"/>
                    <a:pt x="90" y="117"/>
                    <a:pt x="90" y="122"/>
                  </a:cubicBezTo>
                  <a:cubicBezTo>
                    <a:pt x="90" y="131"/>
                    <a:pt x="88" y="142"/>
                    <a:pt x="85" y="152"/>
                  </a:cubicBezTo>
                  <a:cubicBezTo>
                    <a:pt x="84" y="155"/>
                    <a:pt x="83" y="158"/>
                    <a:pt x="83" y="161"/>
                  </a:cubicBezTo>
                  <a:cubicBezTo>
                    <a:pt x="82" y="164"/>
                    <a:pt x="81" y="167"/>
                    <a:pt x="81" y="170"/>
                  </a:cubicBezTo>
                  <a:cubicBezTo>
                    <a:pt x="80" y="171"/>
                    <a:pt x="80" y="172"/>
                    <a:pt x="80" y="173"/>
                  </a:cubicBezTo>
                  <a:cubicBezTo>
                    <a:pt x="80" y="174"/>
                    <a:pt x="79" y="176"/>
                    <a:pt x="79" y="178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8" y="180"/>
                    <a:pt x="77" y="182"/>
                    <a:pt x="77" y="184"/>
                  </a:cubicBezTo>
                  <a:cubicBezTo>
                    <a:pt x="76" y="187"/>
                    <a:pt x="76" y="189"/>
                    <a:pt x="76" y="193"/>
                  </a:cubicBezTo>
                  <a:cubicBezTo>
                    <a:pt x="76" y="194"/>
                    <a:pt x="76" y="195"/>
                    <a:pt x="76" y="196"/>
                  </a:cubicBezTo>
                  <a:cubicBezTo>
                    <a:pt x="76" y="196"/>
                    <a:pt x="76" y="197"/>
                    <a:pt x="76" y="197"/>
                  </a:cubicBezTo>
                  <a:cubicBezTo>
                    <a:pt x="76" y="198"/>
                    <a:pt x="76" y="198"/>
                    <a:pt x="76" y="199"/>
                  </a:cubicBezTo>
                  <a:cubicBezTo>
                    <a:pt x="76" y="200"/>
                    <a:pt x="76" y="201"/>
                    <a:pt x="77" y="202"/>
                  </a:cubicBezTo>
                  <a:cubicBezTo>
                    <a:pt x="77" y="204"/>
                    <a:pt x="77" y="205"/>
                    <a:pt x="78" y="205"/>
                  </a:cubicBezTo>
                  <a:cubicBezTo>
                    <a:pt x="78" y="206"/>
                    <a:pt x="78" y="206"/>
                    <a:pt x="79" y="207"/>
                  </a:cubicBezTo>
                  <a:cubicBezTo>
                    <a:pt x="80" y="211"/>
                    <a:pt x="83" y="215"/>
                    <a:pt x="85" y="218"/>
                  </a:cubicBezTo>
                  <a:cubicBezTo>
                    <a:pt x="86" y="219"/>
                    <a:pt x="87" y="221"/>
                    <a:pt x="87" y="222"/>
                  </a:cubicBezTo>
                  <a:cubicBezTo>
                    <a:pt x="87" y="223"/>
                    <a:pt x="87" y="223"/>
                    <a:pt x="87" y="224"/>
                  </a:cubicBezTo>
                  <a:cubicBezTo>
                    <a:pt x="87" y="226"/>
                    <a:pt x="87" y="227"/>
                    <a:pt x="88" y="229"/>
                  </a:cubicBezTo>
                  <a:cubicBezTo>
                    <a:pt x="89" y="230"/>
                    <a:pt x="89" y="230"/>
                    <a:pt x="89" y="231"/>
                  </a:cubicBezTo>
                  <a:cubicBezTo>
                    <a:pt x="90" y="232"/>
                    <a:pt x="91" y="234"/>
                    <a:pt x="91" y="235"/>
                  </a:cubicBezTo>
                  <a:cubicBezTo>
                    <a:pt x="92" y="240"/>
                    <a:pt x="92" y="247"/>
                    <a:pt x="88" y="249"/>
                  </a:cubicBezTo>
                  <a:cubicBezTo>
                    <a:pt x="88" y="250"/>
                    <a:pt x="87" y="250"/>
                    <a:pt x="87" y="250"/>
                  </a:cubicBezTo>
                  <a:cubicBezTo>
                    <a:pt x="84" y="252"/>
                    <a:pt x="81" y="254"/>
                    <a:pt x="81" y="259"/>
                  </a:cubicBezTo>
                  <a:cubicBezTo>
                    <a:pt x="81" y="260"/>
                    <a:pt x="81" y="261"/>
                    <a:pt x="81" y="262"/>
                  </a:cubicBezTo>
                  <a:cubicBezTo>
                    <a:pt x="81" y="263"/>
                    <a:pt x="81" y="265"/>
                    <a:pt x="81" y="266"/>
                  </a:cubicBezTo>
                  <a:cubicBezTo>
                    <a:pt x="80" y="267"/>
                    <a:pt x="79" y="267"/>
                    <a:pt x="77" y="268"/>
                  </a:cubicBezTo>
                  <a:cubicBezTo>
                    <a:pt x="77" y="269"/>
                    <a:pt x="76" y="269"/>
                    <a:pt x="75" y="270"/>
                  </a:cubicBezTo>
                  <a:cubicBezTo>
                    <a:pt x="74" y="271"/>
                    <a:pt x="73" y="271"/>
                    <a:pt x="73" y="272"/>
                  </a:cubicBezTo>
                  <a:cubicBezTo>
                    <a:pt x="72" y="273"/>
                    <a:pt x="72" y="273"/>
                    <a:pt x="72" y="273"/>
                  </a:cubicBezTo>
                  <a:cubicBezTo>
                    <a:pt x="71" y="273"/>
                    <a:pt x="70" y="273"/>
                    <a:pt x="69" y="274"/>
                  </a:cubicBezTo>
                  <a:cubicBezTo>
                    <a:pt x="69" y="274"/>
                    <a:pt x="69" y="274"/>
                    <a:pt x="69" y="274"/>
                  </a:cubicBezTo>
                  <a:cubicBezTo>
                    <a:pt x="66" y="274"/>
                    <a:pt x="64" y="275"/>
                    <a:pt x="63" y="276"/>
                  </a:cubicBezTo>
                  <a:cubicBezTo>
                    <a:pt x="61" y="276"/>
                    <a:pt x="60" y="277"/>
                    <a:pt x="59" y="279"/>
                  </a:cubicBezTo>
                  <a:cubicBezTo>
                    <a:pt x="59" y="280"/>
                    <a:pt x="59" y="280"/>
                    <a:pt x="59" y="281"/>
                  </a:cubicBezTo>
                  <a:cubicBezTo>
                    <a:pt x="59" y="281"/>
                    <a:pt x="58" y="282"/>
                    <a:pt x="58" y="282"/>
                  </a:cubicBezTo>
                  <a:cubicBezTo>
                    <a:pt x="58" y="282"/>
                    <a:pt x="58" y="282"/>
                    <a:pt x="58" y="282"/>
                  </a:cubicBezTo>
                  <a:cubicBezTo>
                    <a:pt x="58" y="282"/>
                    <a:pt x="58" y="282"/>
                    <a:pt x="58" y="282"/>
                  </a:cubicBezTo>
                  <a:cubicBezTo>
                    <a:pt x="57" y="282"/>
                    <a:pt x="57" y="282"/>
                    <a:pt x="56" y="282"/>
                  </a:cubicBezTo>
                  <a:cubicBezTo>
                    <a:pt x="55" y="281"/>
                    <a:pt x="53" y="280"/>
                    <a:pt x="51" y="280"/>
                  </a:cubicBezTo>
                  <a:cubicBezTo>
                    <a:pt x="50" y="280"/>
                    <a:pt x="49" y="280"/>
                    <a:pt x="48" y="281"/>
                  </a:cubicBezTo>
                  <a:cubicBezTo>
                    <a:pt x="43" y="284"/>
                    <a:pt x="44" y="290"/>
                    <a:pt x="45" y="295"/>
                  </a:cubicBezTo>
                  <a:cubicBezTo>
                    <a:pt x="45" y="295"/>
                    <a:pt x="45" y="296"/>
                    <a:pt x="45" y="296"/>
                  </a:cubicBezTo>
                  <a:cubicBezTo>
                    <a:pt x="45" y="296"/>
                    <a:pt x="45" y="295"/>
                    <a:pt x="45" y="295"/>
                  </a:cubicBezTo>
                  <a:cubicBezTo>
                    <a:pt x="43" y="293"/>
                    <a:pt x="41" y="293"/>
                    <a:pt x="40" y="293"/>
                  </a:cubicBezTo>
                  <a:cubicBezTo>
                    <a:pt x="40" y="293"/>
                    <a:pt x="40" y="293"/>
                    <a:pt x="39" y="293"/>
                  </a:cubicBezTo>
                  <a:cubicBezTo>
                    <a:pt x="39" y="293"/>
                    <a:pt x="39" y="293"/>
                    <a:pt x="39" y="292"/>
                  </a:cubicBezTo>
                  <a:cubicBezTo>
                    <a:pt x="38" y="292"/>
                    <a:pt x="37" y="292"/>
                    <a:pt x="35" y="292"/>
                  </a:cubicBezTo>
                  <a:cubicBezTo>
                    <a:pt x="35" y="292"/>
                    <a:pt x="35" y="292"/>
                    <a:pt x="35" y="292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3" y="292"/>
                    <a:pt x="31" y="293"/>
                    <a:pt x="31" y="295"/>
                  </a:cubicBezTo>
                  <a:cubicBezTo>
                    <a:pt x="30" y="296"/>
                    <a:pt x="29" y="298"/>
                    <a:pt x="30" y="300"/>
                  </a:cubicBezTo>
                  <a:cubicBezTo>
                    <a:pt x="31" y="302"/>
                    <a:pt x="32" y="303"/>
                    <a:pt x="33" y="303"/>
                  </a:cubicBezTo>
                  <a:cubicBezTo>
                    <a:pt x="34" y="303"/>
                    <a:pt x="34" y="303"/>
                    <a:pt x="34" y="303"/>
                  </a:cubicBezTo>
                  <a:cubicBezTo>
                    <a:pt x="34" y="304"/>
                    <a:pt x="34" y="306"/>
                    <a:pt x="36" y="307"/>
                  </a:cubicBezTo>
                  <a:cubicBezTo>
                    <a:pt x="36" y="307"/>
                    <a:pt x="37" y="307"/>
                    <a:pt x="37" y="307"/>
                  </a:cubicBezTo>
                  <a:cubicBezTo>
                    <a:pt x="37" y="309"/>
                    <a:pt x="37" y="310"/>
                    <a:pt x="36" y="311"/>
                  </a:cubicBezTo>
                  <a:cubicBezTo>
                    <a:pt x="36" y="311"/>
                    <a:pt x="36" y="311"/>
                    <a:pt x="36" y="311"/>
                  </a:cubicBezTo>
                  <a:cubicBezTo>
                    <a:pt x="35" y="308"/>
                    <a:pt x="32" y="308"/>
                    <a:pt x="31" y="308"/>
                  </a:cubicBezTo>
                  <a:cubicBezTo>
                    <a:pt x="28" y="308"/>
                    <a:pt x="26" y="311"/>
                    <a:pt x="25" y="314"/>
                  </a:cubicBezTo>
                  <a:cubicBezTo>
                    <a:pt x="25" y="317"/>
                    <a:pt x="26" y="319"/>
                    <a:pt x="27" y="322"/>
                  </a:cubicBezTo>
                  <a:cubicBezTo>
                    <a:pt x="27" y="323"/>
                    <a:pt x="28" y="324"/>
                    <a:pt x="28" y="325"/>
                  </a:cubicBezTo>
                  <a:cubicBezTo>
                    <a:pt x="28" y="326"/>
                    <a:pt x="28" y="326"/>
                    <a:pt x="28" y="327"/>
                  </a:cubicBezTo>
                  <a:cubicBezTo>
                    <a:pt x="27" y="330"/>
                    <a:pt x="27" y="334"/>
                    <a:pt x="29" y="336"/>
                  </a:cubicBezTo>
                  <a:cubicBezTo>
                    <a:pt x="30" y="337"/>
                    <a:pt x="31" y="337"/>
                    <a:pt x="33" y="337"/>
                  </a:cubicBezTo>
                  <a:cubicBezTo>
                    <a:pt x="33" y="337"/>
                    <a:pt x="33" y="337"/>
                    <a:pt x="33" y="337"/>
                  </a:cubicBezTo>
                  <a:cubicBezTo>
                    <a:pt x="33" y="337"/>
                    <a:pt x="33" y="337"/>
                    <a:pt x="34" y="337"/>
                  </a:cubicBezTo>
                  <a:cubicBezTo>
                    <a:pt x="35" y="337"/>
                    <a:pt x="36" y="336"/>
                    <a:pt x="37" y="336"/>
                  </a:cubicBezTo>
                  <a:cubicBezTo>
                    <a:pt x="38" y="337"/>
                    <a:pt x="39" y="337"/>
                    <a:pt x="40" y="337"/>
                  </a:cubicBezTo>
                  <a:cubicBezTo>
                    <a:pt x="40" y="337"/>
                    <a:pt x="40" y="337"/>
                    <a:pt x="40" y="337"/>
                  </a:cubicBezTo>
                  <a:cubicBezTo>
                    <a:pt x="42" y="337"/>
                    <a:pt x="44" y="335"/>
                    <a:pt x="45" y="333"/>
                  </a:cubicBezTo>
                  <a:cubicBezTo>
                    <a:pt x="45" y="334"/>
                    <a:pt x="45" y="334"/>
                    <a:pt x="46" y="334"/>
                  </a:cubicBezTo>
                  <a:cubicBezTo>
                    <a:pt x="47" y="335"/>
                    <a:pt x="48" y="335"/>
                    <a:pt x="49" y="335"/>
                  </a:cubicBezTo>
                  <a:cubicBezTo>
                    <a:pt x="53" y="335"/>
                    <a:pt x="55" y="333"/>
                    <a:pt x="57" y="331"/>
                  </a:cubicBezTo>
                  <a:cubicBezTo>
                    <a:pt x="58" y="331"/>
                    <a:pt x="59" y="330"/>
                    <a:pt x="60" y="330"/>
                  </a:cubicBezTo>
                  <a:cubicBezTo>
                    <a:pt x="62" y="328"/>
                    <a:pt x="65" y="327"/>
                    <a:pt x="67" y="327"/>
                  </a:cubicBezTo>
                  <a:cubicBezTo>
                    <a:pt x="67" y="328"/>
                    <a:pt x="65" y="329"/>
                    <a:pt x="63" y="331"/>
                  </a:cubicBezTo>
                  <a:cubicBezTo>
                    <a:pt x="62" y="331"/>
                    <a:pt x="62" y="331"/>
                    <a:pt x="62" y="331"/>
                  </a:cubicBezTo>
                  <a:cubicBezTo>
                    <a:pt x="61" y="332"/>
                    <a:pt x="60" y="332"/>
                    <a:pt x="59" y="332"/>
                  </a:cubicBezTo>
                  <a:cubicBezTo>
                    <a:pt x="57" y="333"/>
                    <a:pt x="55" y="334"/>
                    <a:pt x="54" y="336"/>
                  </a:cubicBezTo>
                  <a:cubicBezTo>
                    <a:pt x="53" y="336"/>
                    <a:pt x="53" y="337"/>
                    <a:pt x="52" y="338"/>
                  </a:cubicBezTo>
                  <a:cubicBezTo>
                    <a:pt x="52" y="338"/>
                    <a:pt x="51" y="338"/>
                    <a:pt x="51" y="338"/>
                  </a:cubicBezTo>
                  <a:cubicBezTo>
                    <a:pt x="48" y="338"/>
                    <a:pt x="46" y="339"/>
                    <a:pt x="44" y="342"/>
                  </a:cubicBezTo>
                  <a:cubicBezTo>
                    <a:pt x="44" y="342"/>
                    <a:pt x="43" y="343"/>
                    <a:pt x="41" y="343"/>
                  </a:cubicBezTo>
                  <a:cubicBezTo>
                    <a:pt x="39" y="344"/>
                    <a:pt x="36" y="346"/>
                    <a:pt x="35" y="350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3" y="350"/>
                    <a:pt x="32" y="351"/>
                    <a:pt x="31" y="352"/>
                  </a:cubicBezTo>
                  <a:cubicBezTo>
                    <a:pt x="29" y="354"/>
                    <a:pt x="28" y="357"/>
                    <a:pt x="28" y="359"/>
                  </a:cubicBezTo>
                  <a:cubicBezTo>
                    <a:pt x="28" y="361"/>
                    <a:pt x="28" y="361"/>
                    <a:pt x="28" y="361"/>
                  </a:cubicBezTo>
                  <a:cubicBezTo>
                    <a:pt x="28" y="363"/>
                    <a:pt x="28" y="367"/>
                    <a:pt x="30" y="369"/>
                  </a:cubicBezTo>
                  <a:cubicBezTo>
                    <a:pt x="31" y="369"/>
                    <a:pt x="32" y="370"/>
                    <a:pt x="33" y="370"/>
                  </a:cubicBezTo>
                  <a:cubicBezTo>
                    <a:pt x="33" y="370"/>
                    <a:pt x="33" y="370"/>
                    <a:pt x="33" y="370"/>
                  </a:cubicBezTo>
                  <a:cubicBezTo>
                    <a:pt x="36" y="370"/>
                    <a:pt x="38" y="367"/>
                    <a:pt x="39" y="365"/>
                  </a:cubicBezTo>
                  <a:cubicBezTo>
                    <a:pt x="39" y="365"/>
                    <a:pt x="39" y="365"/>
                    <a:pt x="40" y="365"/>
                  </a:cubicBezTo>
                  <a:cubicBezTo>
                    <a:pt x="40" y="365"/>
                    <a:pt x="41" y="365"/>
                    <a:pt x="42" y="365"/>
                  </a:cubicBezTo>
                  <a:cubicBezTo>
                    <a:pt x="42" y="365"/>
                    <a:pt x="42" y="365"/>
                    <a:pt x="43" y="365"/>
                  </a:cubicBezTo>
                  <a:cubicBezTo>
                    <a:pt x="43" y="365"/>
                    <a:pt x="43" y="365"/>
                    <a:pt x="43" y="365"/>
                  </a:cubicBezTo>
                  <a:cubicBezTo>
                    <a:pt x="43" y="368"/>
                    <a:pt x="44" y="369"/>
                    <a:pt x="46" y="369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9"/>
                    <a:pt x="45" y="370"/>
                    <a:pt x="45" y="370"/>
                  </a:cubicBezTo>
                  <a:cubicBezTo>
                    <a:pt x="45" y="371"/>
                    <a:pt x="44" y="372"/>
                    <a:pt x="44" y="373"/>
                  </a:cubicBezTo>
                  <a:cubicBezTo>
                    <a:pt x="44" y="373"/>
                    <a:pt x="44" y="373"/>
                    <a:pt x="44" y="374"/>
                  </a:cubicBezTo>
                  <a:cubicBezTo>
                    <a:pt x="44" y="374"/>
                    <a:pt x="44" y="374"/>
                    <a:pt x="44" y="374"/>
                  </a:cubicBezTo>
                  <a:cubicBezTo>
                    <a:pt x="44" y="375"/>
                    <a:pt x="43" y="376"/>
                    <a:pt x="43" y="377"/>
                  </a:cubicBezTo>
                  <a:cubicBezTo>
                    <a:pt x="43" y="379"/>
                    <a:pt x="44" y="381"/>
                    <a:pt x="45" y="382"/>
                  </a:cubicBezTo>
                  <a:cubicBezTo>
                    <a:pt x="45" y="382"/>
                    <a:pt x="45" y="382"/>
                    <a:pt x="46" y="383"/>
                  </a:cubicBezTo>
                  <a:cubicBezTo>
                    <a:pt x="46" y="385"/>
                    <a:pt x="48" y="388"/>
                    <a:pt x="47" y="389"/>
                  </a:cubicBezTo>
                  <a:cubicBezTo>
                    <a:pt x="47" y="390"/>
                    <a:pt x="47" y="391"/>
                    <a:pt x="46" y="391"/>
                  </a:cubicBezTo>
                  <a:cubicBezTo>
                    <a:pt x="46" y="390"/>
                    <a:pt x="46" y="390"/>
                    <a:pt x="46" y="390"/>
                  </a:cubicBezTo>
                  <a:cubicBezTo>
                    <a:pt x="43" y="390"/>
                    <a:pt x="43" y="390"/>
                    <a:pt x="43" y="390"/>
                  </a:cubicBezTo>
                  <a:cubicBezTo>
                    <a:pt x="42" y="390"/>
                    <a:pt x="42" y="390"/>
                    <a:pt x="41" y="390"/>
                  </a:cubicBezTo>
                  <a:cubicBezTo>
                    <a:pt x="41" y="390"/>
                    <a:pt x="40" y="390"/>
                    <a:pt x="39" y="390"/>
                  </a:cubicBezTo>
                  <a:cubicBezTo>
                    <a:pt x="38" y="390"/>
                    <a:pt x="37" y="390"/>
                    <a:pt x="37" y="390"/>
                  </a:cubicBezTo>
                  <a:cubicBezTo>
                    <a:pt x="35" y="391"/>
                    <a:pt x="33" y="393"/>
                    <a:pt x="32" y="395"/>
                  </a:cubicBezTo>
                  <a:cubicBezTo>
                    <a:pt x="30" y="397"/>
                    <a:pt x="30" y="399"/>
                    <a:pt x="30" y="400"/>
                  </a:cubicBezTo>
                  <a:cubicBezTo>
                    <a:pt x="30" y="400"/>
                    <a:pt x="31" y="401"/>
                    <a:pt x="31" y="402"/>
                  </a:cubicBezTo>
                  <a:cubicBezTo>
                    <a:pt x="30" y="402"/>
                    <a:pt x="28" y="403"/>
                    <a:pt x="26" y="405"/>
                  </a:cubicBezTo>
                  <a:cubicBezTo>
                    <a:pt x="25" y="407"/>
                    <a:pt x="25" y="408"/>
                    <a:pt x="25" y="409"/>
                  </a:cubicBezTo>
                  <a:cubicBezTo>
                    <a:pt x="25" y="410"/>
                    <a:pt x="25" y="410"/>
                    <a:pt x="25" y="410"/>
                  </a:cubicBezTo>
                  <a:cubicBezTo>
                    <a:pt x="25" y="412"/>
                    <a:pt x="25" y="414"/>
                    <a:pt x="26" y="417"/>
                  </a:cubicBezTo>
                  <a:cubicBezTo>
                    <a:pt x="27" y="418"/>
                    <a:pt x="29" y="419"/>
                    <a:pt x="31" y="419"/>
                  </a:cubicBezTo>
                  <a:cubicBezTo>
                    <a:pt x="31" y="419"/>
                    <a:pt x="32" y="419"/>
                    <a:pt x="32" y="418"/>
                  </a:cubicBezTo>
                  <a:cubicBezTo>
                    <a:pt x="33" y="418"/>
                    <a:pt x="33" y="418"/>
                    <a:pt x="34" y="418"/>
                  </a:cubicBezTo>
                  <a:cubicBezTo>
                    <a:pt x="34" y="419"/>
                    <a:pt x="33" y="419"/>
                    <a:pt x="31" y="420"/>
                  </a:cubicBezTo>
                  <a:cubicBezTo>
                    <a:pt x="30" y="420"/>
                    <a:pt x="30" y="420"/>
                    <a:pt x="30" y="420"/>
                  </a:cubicBezTo>
                  <a:cubicBezTo>
                    <a:pt x="29" y="421"/>
                    <a:pt x="27" y="421"/>
                    <a:pt x="26" y="423"/>
                  </a:cubicBezTo>
                  <a:cubicBezTo>
                    <a:pt x="23" y="426"/>
                    <a:pt x="25" y="429"/>
                    <a:pt x="26" y="431"/>
                  </a:cubicBezTo>
                  <a:cubicBezTo>
                    <a:pt x="26" y="431"/>
                    <a:pt x="27" y="432"/>
                    <a:pt x="27" y="432"/>
                  </a:cubicBezTo>
                  <a:cubicBezTo>
                    <a:pt x="27" y="432"/>
                    <a:pt x="27" y="432"/>
                    <a:pt x="26" y="433"/>
                  </a:cubicBezTo>
                  <a:cubicBezTo>
                    <a:pt x="26" y="433"/>
                    <a:pt x="25" y="435"/>
                    <a:pt x="25" y="437"/>
                  </a:cubicBezTo>
                  <a:cubicBezTo>
                    <a:pt x="26" y="439"/>
                    <a:pt x="27" y="440"/>
                    <a:pt x="27" y="442"/>
                  </a:cubicBezTo>
                  <a:cubicBezTo>
                    <a:pt x="28" y="443"/>
                    <a:pt x="28" y="443"/>
                    <a:pt x="28" y="443"/>
                  </a:cubicBezTo>
                  <a:cubicBezTo>
                    <a:pt x="29" y="445"/>
                    <a:pt x="32" y="446"/>
                    <a:pt x="34" y="447"/>
                  </a:cubicBezTo>
                  <a:cubicBezTo>
                    <a:pt x="35" y="447"/>
                    <a:pt x="35" y="447"/>
                    <a:pt x="35" y="447"/>
                  </a:cubicBezTo>
                  <a:cubicBezTo>
                    <a:pt x="36" y="448"/>
                    <a:pt x="37" y="449"/>
                    <a:pt x="38" y="450"/>
                  </a:cubicBezTo>
                  <a:cubicBezTo>
                    <a:pt x="39" y="451"/>
                    <a:pt x="40" y="452"/>
                    <a:pt x="42" y="453"/>
                  </a:cubicBezTo>
                  <a:cubicBezTo>
                    <a:pt x="43" y="453"/>
                    <a:pt x="44" y="453"/>
                    <a:pt x="45" y="454"/>
                  </a:cubicBezTo>
                  <a:cubicBezTo>
                    <a:pt x="43" y="454"/>
                    <a:pt x="40" y="455"/>
                    <a:pt x="39" y="459"/>
                  </a:cubicBezTo>
                  <a:cubicBezTo>
                    <a:pt x="39" y="460"/>
                    <a:pt x="39" y="460"/>
                    <a:pt x="39" y="460"/>
                  </a:cubicBezTo>
                  <a:cubicBezTo>
                    <a:pt x="39" y="460"/>
                    <a:pt x="39" y="460"/>
                    <a:pt x="39" y="460"/>
                  </a:cubicBezTo>
                  <a:cubicBezTo>
                    <a:pt x="37" y="458"/>
                    <a:pt x="35" y="456"/>
                    <a:pt x="33" y="454"/>
                  </a:cubicBezTo>
                  <a:cubicBezTo>
                    <a:pt x="32" y="452"/>
                    <a:pt x="31" y="450"/>
                    <a:pt x="30" y="448"/>
                  </a:cubicBezTo>
                  <a:cubicBezTo>
                    <a:pt x="30" y="446"/>
                    <a:pt x="29" y="444"/>
                    <a:pt x="27" y="442"/>
                  </a:cubicBezTo>
                  <a:cubicBezTo>
                    <a:pt x="27" y="441"/>
                    <a:pt x="27" y="441"/>
                    <a:pt x="26" y="440"/>
                  </a:cubicBezTo>
                  <a:cubicBezTo>
                    <a:pt x="25" y="437"/>
                    <a:pt x="22" y="434"/>
                    <a:pt x="19" y="432"/>
                  </a:cubicBezTo>
                  <a:cubicBezTo>
                    <a:pt x="19" y="432"/>
                    <a:pt x="18" y="431"/>
                    <a:pt x="18" y="431"/>
                  </a:cubicBezTo>
                  <a:cubicBezTo>
                    <a:pt x="15" y="429"/>
                    <a:pt x="13" y="427"/>
                    <a:pt x="9" y="427"/>
                  </a:cubicBezTo>
                  <a:cubicBezTo>
                    <a:pt x="8" y="427"/>
                    <a:pt x="8" y="427"/>
                    <a:pt x="7" y="427"/>
                  </a:cubicBezTo>
                  <a:cubicBezTo>
                    <a:pt x="6" y="428"/>
                    <a:pt x="4" y="429"/>
                    <a:pt x="2" y="431"/>
                  </a:cubicBezTo>
                  <a:cubicBezTo>
                    <a:pt x="0" y="436"/>
                    <a:pt x="1" y="442"/>
                    <a:pt x="2" y="445"/>
                  </a:cubicBezTo>
                  <a:cubicBezTo>
                    <a:pt x="3" y="446"/>
                    <a:pt x="4" y="447"/>
                    <a:pt x="5" y="448"/>
                  </a:cubicBezTo>
                  <a:cubicBezTo>
                    <a:pt x="5" y="448"/>
                    <a:pt x="6" y="448"/>
                    <a:pt x="6" y="448"/>
                  </a:cubicBezTo>
                  <a:cubicBezTo>
                    <a:pt x="6" y="448"/>
                    <a:pt x="6" y="448"/>
                    <a:pt x="6" y="448"/>
                  </a:cubicBezTo>
                  <a:cubicBezTo>
                    <a:pt x="6" y="448"/>
                    <a:pt x="5" y="450"/>
                    <a:pt x="4" y="450"/>
                  </a:cubicBezTo>
                  <a:cubicBezTo>
                    <a:pt x="4" y="452"/>
                    <a:pt x="3" y="453"/>
                    <a:pt x="2" y="454"/>
                  </a:cubicBezTo>
                  <a:cubicBezTo>
                    <a:pt x="2" y="454"/>
                    <a:pt x="2" y="454"/>
                    <a:pt x="2" y="454"/>
                  </a:cubicBezTo>
                  <a:cubicBezTo>
                    <a:pt x="2" y="457"/>
                    <a:pt x="0" y="460"/>
                    <a:pt x="3" y="463"/>
                  </a:cubicBezTo>
                  <a:cubicBezTo>
                    <a:pt x="3" y="464"/>
                    <a:pt x="5" y="465"/>
                    <a:pt x="7" y="465"/>
                  </a:cubicBezTo>
                  <a:cubicBezTo>
                    <a:pt x="7" y="465"/>
                    <a:pt x="8" y="465"/>
                    <a:pt x="8" y="465"/>
                  </a:cubicBezTo>
                  <a:cubicBezTo>
                    <a:pt x="8" y="465"/>
                    <a:pt x="8" y="465"/>
                    <a:pt x="8" y="465"/>
                  </a:cubicBezTo>
                  <a:cubicBezTo>
                    <a:pt x="8" y="465"/>
                    <a:pt x="8" y="465"/>
                    <a:pt x="9" y="466"/>
                  </a:cubicBezTo>
                  <a:cubicBezTo>
                    <a:pt x="9" y="467"/>
                    <a:pt x="10" y="467"/>
                    <a:pt x="10" y="468"/>
                  </a:cubicBezTo>
                  <a:cubicBezTo>
                    <a:pt x="10" y="469"/>
                    <a:pt x="11" y="469"/>
                    <a:pt x="11" y="470"/>
                  </a:cubicBezTo>
                  <a:cubicBezTo>
                    <a:pt x="11" y="471"/>
                    <a:pt x="11" y="471"/>
                    <a:pt x="10" y="472"/>
                  </a:cubicBezTo>
                  <a:cubicBezTo>
                    <a:pt x="8" y="474"/>
                    <a:pt x="8" y="477"/>
                    <a:pt x="10" y="479"/>
                  </a:cubicBezTo>
                  <a:cubicBezTo>
                    <a:pt x="10" y="480"/>
                    <a:pt x="11" y="480"/>
                    <a:pt x="12" y="481"/>
                  </a:cubicBezTo>
                  <a:cubicBezTo>
                    <a:pt x="12" y="481"/>
                    <a:pt x="12" y="482"/>
                    <a:pt x="12" y="482"/>
                  </a:cubicBezTo>
                  <a:cubicBezTo>
                    <a:pt x="12" y="482"/>
                    <a:pt x="12" y="482"/>
                    <a:pt x="12" y="482"/>
                  </a:cubicBezTo>
                  <a:cubicBezTo>
                    <a:pt x="12" y="482"/>
                    <a:pt x="12" y="483"/>
                    <a:pt x="11" y="483"/>
                  </a:cubicBezTo>
                  <a:cubicBezTo>
                    <a:pt x="10" y="485"/>
                    <a:pt x="8" y="488"/>
                    <a:pt x="10" y="491"/>
                  </a:cubicBezTo>
                  <a:cubicBezTo>
                    <a:pt x="11" y="492"/>
                    <a:pt x="12" y="493"/>
                    <a:pt x="14" y="494"/>
                  </a:cubicBezTo>
                  <a:cubicBezTo>
                    <a:pt x="12" y="496"/>
                    <a:pt x="12" y="500"/>
                    <a:pt x="13" y="501"/>
                  </a:cubicBezTo>
                  <a:cubicBezTo>
                    <a:pt x="14" y="505"/>
                    <a:pt x="17" y="507"/>
                    <a:pt x="20" y="509"/>
                  </a:cubicBezTo>
                  <a:cubicBezTo>
                    <a:pt x="21" y="510"/>
                    <a:pt x="21" y="510"/>
                    <a:pt x="21" y="510"/>
                  </a:cubicBezTo>
                  <a:cubicBezTo>
                    <a:pt x="22" y="511"/>
                    <a:pt x="23" y="511"/>
                    <a:pt x="24" y="513"/>
                  </a:cubicBezTo>
                  <a:cubicBezTo>
                    <a:pt x="24" y="513"/>
                    <a:pt x="25" y="514"/>
                    <a:pt x="25" y="515"/>
                  </a:cubicBezTo>
                  <a:cubicBezTo>
                    <a:pt x="26" y="515"/>
                    <a:pt x="26" y="516"/>
                    <a:pt x="26" y="516"/>
                  </a:cubicBezTo>
                  <a:cubicBezTo>
                    <a:pt x="27" y="516"/>
                    <a:pt x="26" y="517"/>
                    <a:pt x="26" y="518"/>
                  </a:cubicBezTo>
                  <a:cubicBezTo>
                    <a:pt x="25" y="519"/>
                    <a:pt x="25" y="519"/>
                    <a:pt x="24" y="520"/>
                  </a:cubicBezTo>
                  <a:cubicBezTo>
                    <a:pt x="24" y="521"/>
                    <a:pt x="24" y="521"/>
                    <a:pt x="24" y="522"/>
                  </a:cubicBezTo>
                  <a:cubicBezTo>
                    <a:pt x="23" y="523"/>
                    <a:pt x="22" y="525"/>
                    <a:pt x="22" y="527"/>
                  </a:cubicBezTo>
                  <a:cubicBezTo>
                    <a:pt x="22" y="530"/>
                    <a:pt x="25" y="533"/>
                    <a:pt x="27" y="535"/>
                  </a:cubicBezTo>
                  <a:cubicBezTo>
                    <a:pt x="28" y="535"/>
                    <a:pt x="29" y="535"/>
                    <a:pt x="30" y="536"/>
                  </a:cubicBezTo>
                  <a:cubicBezTo>
                    <a:pt x="31" y="536"/>
                    <a:pt x="31" y="536"/>
                    <a:pt x="31" y="536"/>
                  </a:cubicBezTo>
                  <a:cubicBezTo>
                    <a:pt x="31" y="536"/>
                    <a:pt x="32" y="536"/>
                    <a:pt x="32" y="536"/>
                  </a:cubicBezTo>
                  <a:cubicBezTo>
                    <a:pt x="33" y="537"/>
                    <a:pt x="33" y="537"/>
                    <a:pt x="34" y="537"/>
                  </a:cubicBezTo>
                  <a:cubicBezTo>
                    <a:pt x="35" y="537"/>
                    <a:pt x="36" y="538"/>
                    <a:pt x="36" y="538"/>
                  </a:cubicBezTo>
                  <a:cubicBezTo>
                    <a:pt x="37" y="538"/>
                    <a:pt x="37" y="538"/>
                    <a:pt x="37" y="538"/>
                  </a:cubicBezTo>
                  <a:cubicBezTo>
                    <a:pt x="36" y="538"/>
                    <a:pt x="35" y="538"/>
                    <a:pt x="33" y="539"/>
                  </a:cubicBezTo>
                  <a:cubicBezTo>
                    <a:pt x="33" y="539"/>
                    <a:pt x="33" y="539"/>
                    <a:pt x="33" y="539"/>
                  </a:cubicBezTo>
                  <a:cubicBezTo>
                    <a:pt x="31" y="540"/>
                    <a:pt x="28" y="541"/>
                    <a:pt x="29" y="546"/>
                  </a:cubicBezTo>
                  <a:cubicBezTo>
                    <a:pt x="29" y="547"/>
                    <a:pt x="30" y="548"/>
                    <a:pt x="31" y="549"/>
                  </a:cubicBezTo>
                  <a:cubicBezTo>
                    <a:pt x="31" y="550"/>
                    <a:pt x="32" y="550"/>
                    <a:pt x="33" y="550"/>
                  </a:cubicBezTo>
                  <a:cubicBezTo>
                    <a:pt x="34" y="559"/>
                    <a:pt x="39" y="566"/>
                    <a:pt x="44" y="572"/>
                  </a:cubicBezTo>
                  <a:cubicBezTo>
                    <a:pt x="46" y="575"/>
                    <a:pt x="46" y="575"/>
                    <a:pt x="46" y="575"/>
                  </a:cubicBezTo>
                  <a:cubicBezTo>
                    <a:pt x="49" y="579"/>
                    <a:pt x="54" y="583"/>
                    <a:pt x="61" y="583"/>
                  </a:cubicBezTo>
                  <a:cubicBezTo>
                    <a:pt x="61" y="583"/>
                    <a:pt x="62" y="583"/>
                    <a:pt x="62" y="583"/>
                  </a:cubicBezTo>
                  <a:cubicBezTo>
                    <a:pt x="65" y="583"/>
                    <a:pt x="67" y="582"/>
                    <a:pt x="69" y="580"/>
                  </a:cubicBezTo>
                  <a:cubicBezTo>
                    <a:pt x="72" y="575"/>
                    <a:pt x="71" y="570"/>
                    <a:pt x="71" y="565"/>
                  </a:cubicBezTo>
                  <a:cubicBezTo>
                    <a:pt x="71" y="564"/>
                    <a:pt x="71" y="564"/>
                    <a:pt x="71" y="564"/>
                  </a:cubicBezTo>
                  <a:cubicBezTo>
                    <a:pt x="70" y="560"/>
                    <a:pt x="70" y="560"/>
                    <a:pt x="70" y="560"/>
                  </a:cubicBezTo>
                  <a:cubicBezTo>
                    <a:pt x="69" y="551"/>
                    <a:pt x="68" y="542"/>
                    <a:pt x="63" y="533"/>
                  </a:cubicBezTo>
                  <a:cubicBezTo>
                    <a:pt x="58" y="523"/>
                    <a:pt x="58" y="517"/>
                    <a:pt x="58" y="506"/>
                  </a:cubicBezTo>
                  <a:cubicBezTo>
                    <a:pt x="58" y="504"/>
                    <a:pt x="58" y="502"/>
                    <a:pt x="58" y="501"/>
                  </a:cubicBezTo>
                  <a:cubicBezTo>
                    <a:pt x="58" y="498"/>
                    <a:pt x="58" y="496"/>
                    <a:pt x="58" y="495"/>
                  </a:cubicBezTo>
                  <a:cubicBezTo>
                    <a:pt x="59" y="493"/>
                    <a:pt x="59" y="493"/>
                    <a:pt x="59" y="493"/>
                  </a:cubicBezTo>
                  <a:cubicBezTo>
                    <a:pt x="59" y="491"/>
                    <a:pt x="59" y="489"/>
                    <a:pt x="59" y="486"/>
                  </a:cubicBezTo>
                  <a:cubicBezTo>
                    <a:pt x="59" y="484"/>
                    <a:pt x="57" y="482"/>
                    <a:pt x="56" y="481"/>
                  </a:cubicBezTo>
                  <a:cubicBezTo>
                    <a:pt x="56" y="481"/>
                    <a:pt x="56" y="481"/>
                    <a:pt x="56" y="480"/>
                  </a:cubicBezTo>
                  <a:cubicBezTo>
                    <a:pt x="57" y="481"/>
                    <a:pt x="58" y="481"/>
                    <a:pt x="59" y="481"/>
                  </a:cubicBezTo>
                  <a:cubicBezTo>
                    <a:pt x="59" y="481"/>
                    <a:pt x="60" y="481"/>
                    <a:pt x="60" y="481"/>
                  </a:cubicBezTo>
                  <a:cubicBezTo>
                    <a:pt x="61" y="481"/>
                    <a:pt x="61" y="481"/>
                    <a:pt x="62" y="481"/>
                  </a:cubicBezTo>
                  <a:cubicBezTo>
                    <a:pt x="62" y="483"/>
                    <a:pt x="63" y="485"/>
                    <a:pt x="64" y="487"/>
                  </a:cubicBezTo>
                  <a:cubicBezTo>
                    <a:pt x="64" y="487"/>
                    <a:pt x="64" y="487"/>
                    <a:pt x="64" y="487"/>
                  </a:cubicBezTo>
                  <a:cubicBezTo>
                    <a:pt x="62" y="487"/>
                    <a:pt x="61" y="488"/>
                    <a:pt x="60" y="489"/>
                  </a:cubicBezTo>
                  <a:cubicBezTo>
                    <a:pt x="58" y="491"/>
                    <a:pt x="59" y="493"/>
                    <a:pt x="60" y="494"/>
                  </a:cubicBezTo>
                  <a:cubicBezTo>
                    <a:pt x="60" y="495"/>
                    <a:pt x="60" y="495"/>
                    <a:pt x="60" y="495"/>
                  </a:cubicBezTo>
                  <a:cubicBezTo>
                    <a:pt x="60" y="496"/>
                    <a:pt x="60" y="496"/>
                    <a:pt x="60" y="497"/>
                  </a:cubicBezTo>
                  <a:cubicBezTo>
                    <a:pt x="59" y="498"/>
                    <a:pt x="58" y="500"/>
                    <a:pt x="59" y="502"/>
                  </a:cubicBezTo>
                  <a:cubicBezTo>
                    <a:pt x="59" y="504"/>
                    <a:pt x="60" y="504"/>
                    <a:pt x="62" y="505"/>
                  </a:cubicBezTo>
                  <a:cubicBezTo>
                    <a:pt x="62" y="505"/>
                    <a:pt x="62" y="505"/>
                    <a:pt x="63" y="505"/>
                  </a:cubicBezTo>
                  <a:cubicBezTo>
                    <a:pt x="63" y="505"/>
                    <a:pt x="63" y="505"/>
                    <a:pt x="63" y="505"/>
                  </a:cubicBezTo>
                  <a:cubicBezTo>
                    <a:pt x="62" y="507"/>
                    <a:pt x="62" y="509"/>
                    <a:pt x="62" y="510"/>
                  </a:cubicBezTo>
                  <a:cubicBezTo>
                    <a:pt x="62" y="511"/>
                    <a:pt x="62" y="511"/>
                    <a:pt x="62" y="512"/>
                  </a:cubicBezTo>
                  <a:cubicBezTo>
                    <a:pt x="62" y="512"/>
                    <a:pt x="62" y="512"/>
                    <a:pt x="62" y="512"/>
                  </a:cubicBezTo>
                  <a:cubicBezTo>
                    <a:pt x="62" y="515"/>
                    <a:pt x="62" y="516"/>
                    <a:pt x="64" y="519"/>
                  </a:cubicBezTo>
                  <a:cubicBezTo>
                    <a:pt x="64" y="519"/>
                    <a:pt x="64" y="519"/>
                    <a:pt x="64" y="520"/>
                  </a:cubicBezTo>
                  <a:cubicBezTo>
                    <a:pt x="65" y="521"/>
                    <a:pt x="65" y="522"/>
                    <a:pt x="66" y="522"/>
                  </a:cubicBezTo>
                  <a:cubicBezTo>
                    <a:pt x="68" y="524"/>
                    <a:pt x="70" y="524"/>
                    <a:pt x="71" y="524"/>
                  </a:cubicBezTo>
                  <a:cubicBezTo>
                    <a:pt x="71" y="524"/>
                    <a:pt x="71" y="524"/>
                    <a:pt x="72" y="524"/>
                  </a:cubicBezTo>
                  <a:cubicBezTo>
                    <a:pt x="70" y="526"/>
                    <a:pt x="69" y="530"/>
                    <a:pt x="70" y="534"/>
                  </a:cubicBezTo>
                  <a:cubicBezTo>
                    <a:pt x="71" y="536"/>
                    <a:pt x="72" y="537"/>
                    <a:pt x="73" y="538"/>
                  </a:cubicBezTo>
                  <a:cubicBezTo>
                    <a:pt x="74" y="539"/>
                    <a:pt x="74" y="539"/>
                    <a:pt x="74" y="539"/>
                  </a:cubicBezTo>
                  <a:cubicBezTo>
                    <a:pt x="74" y="539"/>
                    <a:pt x="74" y="540"/>
                    <a:pt x="75" y="540"/>
                  </a:cubicBezTo>
                  <a:cubicBezTo>
                    <a:pt x="75" y="541"/>
                    <a:pt x="76" y="542"/>
                    <a:pt x="77" y="543"/>
                  </a:cubicBezTo>
                  <a:cubicBezTo>
                    <a:pt x="77" y="543"/>
                    <a:pt x="80" y="545"/>
                    <a:pt x="82" y="545"/>
                  </a:cubicBezTo>
                  <a:cubicBezTo>
                    <a:pt x="83" y="545"/>
                    <a:pt x="83" y="545"/>
                    <a:pt x="83" y="545"/>
                  </a:cubicBezTo>
                  <a:cubicBezTo>
                    <a:pt x="83" y="545"/>
                    <a:pt x="83" y="546"/>
                    <a:pt x="83" y="546"/>
                  </a:cubicBezTo>
                  <a:cubicBezTo>
                    <a:pt x="82" y="549"/>
                    <a:pt x="82" y="551"/>
                    <a:pt x="82" y="553"/>
                  </a:cubicBezTo>
                  <a:cubicBezTo>
                    <a:pt x="82" y="556"/>
                    <a:pt x="82" y="556"/>
                    <a:pt x="82" y="556"/>
                  </a:cubicBezTo>
                  <a:cubicBezTo>
                    <a:pt x="83" y="559"/>
                    <a:pt x="83" y="559"/>
                    <a:pt x="83" y="559"/>
                  </a:cubicBezTo>
                  <a:cubicBezTo>
                    <a:pt x="84" y="559"/>
                    <a:pt x="84" y="559"/>
                    <a:pt x="84" y="559"/>
                  </a:cubicBezTo>
                  <a:cubicBezTo>
                    <a:pt x="85" y="561"/>
                    <a:pt x="125" y="602"/>
                    <a:pt x="284" y="662"/>
                  </a:cubicBezTo>
                  <a:cubicBezTo>
                    <a:pt x="290" y="664"/>
                    <a:pt x="290" y="664"/>
                    <a:pt x="290" y="664"/>
                  </a:cubicBezTo>
                  <a:cubicBezTo>
                    <a:pt x="288" y="658"/>
                    <a:pt x="288" y="658"/>
                    <a:pt x="288" y="658"/>
                  </a:cubicBezTo>
                  <a:cubicBezTo>
                    <a:pt x="288" y="657"/>
                    <a:pt x="287" y="656"/>
                    <a:pt x="287" y="655"/>
                  </a:cubicBezTo>
                  <a:cubicBezTo>
                    <a:pt x="285" y="645"/>
                    <a:pt x="287" y="638"/>
                    <a:pt x="290" y="629"/>
                  </a:cubicBezTo>
                  <a:cubicBezTo>
                    <a:pt x="291" y="627"/>
                    <a:pt x="292" y="625"/>
                    <a:pt x="292" y="623"/>
                  </a:cubicBezTo>
                  <a:cubicBezTo>
                    <a:pt x="294" y="616"/>
                    <a:pt x="298" y="606"/>
                    <a:pt x="295" y="599"/>
                  </a:cubicBezTo>
                  <a:cubicBezTo>
                    <a:pt x="293" y="595"/>
                    <a:pt x="292" y="593"/>
                    <a:pt x="290" y="590"/>
                  </a:cubicBezTo>
                  <a:cubicBezTo>
                    <a:pt x="287" y="586"/>
                    <a:pt x="285" y="582"/>
                    <a:pt x="284" y="576"/>
                  </a:cubicBezTo>
                  <a:cubicBezTo>
                    <a:pt x="284" y="574"/>
                    <a:pt x="283" y="573"/>
                    <a:pt x="283" y="571"/>
                  </a:cubicBezTo>
                  <a:cubicBezTo>
                    <a:pt x="282" y="564"/>
                    <a:pt x="280" y="556"/>
                    <a:pt x="277" y="551"/>
                  </a:cubicBezTo>
                  <a:cubicBezTo>
                    <a:pt x="275" y="547"/>
                    <a:pt x="273" y="545"/>
                    <a:pt x="272" y="543"/>
                  </a:cubicBezTo>
                  <a:cubicBezTo>
                    <a:pt x="269" y="540"/>
                    <a:pt x="267" y="538"/>
                    <a:pt x="268" y="530"/>
                  </a:cubicBezTo>
                  <a:cubicBezTo>
                    <a:pt x="268" y="528"/>
                    <a:pt x="268" y="528"/>
                    <a:pt x="268" y="528"/>
                  </a:cubicBezTo>
                  <a:cubicBezTo>
                    <a:pt x="268" y="520"/>
                    <a:pt x="269" y="509"/>
                    <a:pt x="262" y="505"/>
                  </a:cubicBezTo>
                  <a:cubicBezTo>
                    <a:pt x="260" y="504"/>
                    <a:pt x="259" y="503"/>
                    <a:pt x="258" y="503"/>
                  </a:cubicBezTo>
                  <a:cubicBezTo>
                    <a:pt x="255" y="503"/>
                    <a:pt x="254" y="503"/>
                    <a:pt x="253" y="498"/>
                  </a:cubicBezTo>
                  <a:cubicBezTo>
                    <a:pt x="253" y="495"/>
                    <a:pt x="253" y="493"/>
                    <a:pt x="253" y="490"/>
                  </a:cubicBezTo>
                  <a:cubicBezTo>
                    <a:pt x="253" y="488"/>
                    <a:pt x="253" y="486"/>
                    <a:pt x="252" y="484"/>
                  </a:cubicBezTo>
                  <a:cubicBezTo>
                    <a:pt x="252" y="481"/>
                    <a:pt x="252" y="481"/>
                    <a:pt x="252" y="481"/>
                  </a:cubicBezTo>
                  <a:cubicBezTo>
                    <a:pt x="251" y="473"/>
                    <a:pt x="250" y="464"/>
                    <a:pt x="244" y="460"/>
                  </a:cubicBezTo>
                  <a:cubicBezTo>
                    <a:pt x="242" y="458"/>
                    <a:pt x="241" y="458"/>
                    <a:pt x="240" y="457"/>
                  </a:cubicBezTo>
                  <a:cubicBezTo>
                    <a:pt x="238" y="456"/>
                    <a:pt x="236" y="456"/>
                    <a:pt x="235" y="453"/>
                  </a:cubicBezTo>
                  <a:cubicBezTo>
                    <a:pt x="230" y="444"/>
                    <a:pt x="240" y="425"/>
                    <a:pt x="250" y="408"/>
                  </a:cubicBezTo>
                  <a:cubicBezTo>
                    <a:pt x="252" y="406"/>
                    <a:pt x="253" y="404"/>
                    <a:pt x="254" y="402"/>
                  </a:cubicBezTo>
                  <a:cubicBezTo>
                    <a:pt x="267" y="378"/>
                    <a:pt x="280" y="353"/>
                    <a:pt x="291" y="329"/>
                  </a:cubicBezTo>
                  <a:cubicBezTo>
                    <a:pt x="292" y="328"/>
                    <a:pt x="292" y="328"/>
                    <a:pt x="292" y="328"/>
                  </a:cubicBezTo>
                  <a:cubicBezTo>
                    <a:pt x="299" y="313"/>
                    <a:pt x="306" y="300"/>
                    <a:pt x="312" y="287"/>
                  </a:cubicBezTo>
                  <a:cubicBezTo>
                    <a:pt x="318" y="277"/>
                    <a:pt x="322" y="267"/>
                    <a:pt x="327" y="257"/>
                  </a:cubicBezTo>
                  <a:cubicBezTo>
                    <a:pt x="328" y="255"/>
                    <a:pt x="328" y="255"/>
                    <a:pt x="328" y="255"/>
                  </a:cubicBezTo>
                  <a:cubicBezTo>
                    <a:pt x="334" y="244"/>
                    <a:pt x="340" y="232"/>
                    <a:pt x="346" y="220"/>
                  </a:cubicBezTo>
                  <a:cubicBezTo>
                    <a:pt x="347" y="218"/>
                    <a:pt x="347" y="218"/>
                    <a:pt x="347" y="218"/>
                  </a:cubicBezTo>
                  <a:lnTo>
                    <a:pt x="345" y="216"/>
                  </a:lnTo>
                  <a:close/>
                  <a:moveTo>
                    <a:pt x="69" y="498"/>
                  </a:moveTo>
                  <a:cubicBezTo>
                    <a:pt x="69" y="497"/>
                    <a:pt x="69" y="496"/>
                    <a:pt x="70" y="495"/>
                  </a:cubicBezTo>
                  <a:cubicBezTo>
                    <a:pt x="71" y="496"/>
                    <a:pt x="71" y="496"/>
                    <a:pt x="71" y="497"/>
                  </a:cubicBezTo>
                  <a:cubicBezTo>
                    <a:pt x="71" y="499"/>
                    <a:pt x="71" y="499"/>
                    <a:pt x="70" y="500"/>
                  </a:cubicBezTo>
                  <a:cubicBezTo>
                    <a:pt x="70" y="500"/>
                    <a:pt x="69" y="500"/>
                    <a:pt x="68" y="501"/>
                  </a:cubicBezTo>
                  <a:cubicBezTo>
                    <a:pt x="68" y="501"/>
                    <a:pt x="68" y="501"/>
                    <a:pt x="68" y="501"/>
                  </a:cubicBezTo>
                  <a:cubicBezTo>
                    <a:pt x="69" y="500"/>
                    <a:pt x="69" y="499"/>
                    <a:pt x="69" y="498"/>
                  </a:cubicBezTo>
                  <a:close/>
                  <a:moveTo>
                    <a:pt x="45" y="465"/>
                  </a:moveTo>
                  <a:cubicBezTo>
                    <a:pt x="46" y="465"/>
                    <a:pt x="46" y="465"/>
                    <a:pt x="47" y="465"/>
                  </a:cubicBezTo>
                  <a:cubicBezTo>
                    <a:pt x="47" y="465"/>
                    <a:pt x="47" y="465"/>
                    <a:pt x="47" y="465"/>
                  </a:cubicBezTo>
                  <a:cubicBezTo>
                    <a:pt x="48" y="465"/>
                    <a:pt x="48" y="465"/>
                    <a:pt x="48" y="465"/>
                  </a:cubicBezTo>
                  <a:cubicBezTo>
                    <a:pt x="48" y="465"/>
                    <a:pt x="49" y="465"/>
                    <a:pt x="49" y="465"/>
                  </a:cubicBezTo>
                  <a:cubicBezTo>
                    <a:pt x="49" y="466"/>
                    <a:pt x="48" y="467"/>
                    <a:pt x="48" y="469"/>
                  </a:cubicBezTo>
                  <a:cubicBezTo>
                    <a:pt x="48" y="469"/>
                    <a:pt x="48" y="469"/>
                    <a:pt x="48" y="469"/>
                  </a:cubicBezTo>
                  <a:cubicBezTo>
                    <a:pt x="46" y="468"/>
                    <a:pt x="45" y="467"/>
                    <a:pt x="44" y="465"/>
                  </a:cubicBezTo>
                  <a:cubicBezTo>
                    <a:pt x="44" y="465"/>
                    <a:pt x="44" y="465"/>
                    <a:pt x="45" y="465"/>
                  </a:cubicBezTo>
                  <a:cubicBezTo>
                    <a:pt x="45" y="465"/>
                    <a:pt x="45" y="465"/>
                    <a:pt x="45" y="46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374" y="2200"/>
              <a:ext cx="120" cy="250"/>
            </a:xfrm>
            <a:custGeom>
              <a:avLst/>
              <a:gdLst>
                <a:gd name="T0" fmla="*/ 33 w 45"/>
                <a:gd name="T1" fmla="*/ 35 h 94"/>
                <a:gd name="T2" fmla="*/ 36 w 45"/>
                <a:gd name="T3" fmla="*/ 31 h 94"/>
                <a:gd name="T4" fmla="*/ 43 w 45"/>
                <a:gd name="T5" fmla="*/ 19 h 94"/>
                <a:gd name="T6" fmla="*/ 33 w 45"/>
                <a:gd name="T7" fmla="*/ 11 h 94"/>
                <a:gd name="T8" fmla="*/ 21 w 45"/>
                <a:gd name="T9" fmla="*/ 0 h 94"/>
                <a:gd name="T10" fmla="*/ 14 w 45"/>
                <a:gd name="T11" fmla="*/ 5 h 94"/>
                <a:gd name="T12" fmla="*/ 12 w 45"/>
                <a:gd name="T13" fmla="*/ 7 h 94"/>
                <a:gd name="T14" fmla="*/ 7 w 45"/>
                <a:gd name="T15" fmla="*/ 20 h 94"/>
                <a:gd name="T16" fmla="*/ 6 w 45"/>
                <a:gd name="T17" fmla="*/ 27 h 94"/>
                <a:gd name="T18" fmla="*/ 6 w 45"/>
                <a:gd name="T19" fmla="*/ 40 h 94"/>
                <a:gd name="T20" fmla="*/ 3 w 45"/>
                <a:gd name="T21" fmla="*/ 40 h 94"/>
                <a:gd name="T22" fmla="*/ 2 w 45"/>
                <a:gd name="T23" fmla="*/ 43 h 94"/>
                <a:gd name="T24" fmla="*/ 2 w 45"/>
                <a:gd name="T25" fmla="*/ 46 h 94"/>
                <a:gd name="T26" fmla="*/ 1 w 45"/>
                <a:gd name="T27" fmla="*/ 51 h 94"/>
                <a:gd name="T28" fmla="*/ 3 w 45"/>
                <a:gd name="T29" fmla="*/ 57 h 94"/>
                <a:gd name="T30" fmla="*/ 3 w 45"/>
                <a:gd name="T31" fmla="*/ 59 h 94"/>
                <a:gd name="T32" fmla="*/ 3 w 45"/>
                <a:gd name="T33" fmla="*/ 75 h 94"/>
                <a:gd name="T34" fmla="*/ 3 w 45"/>
                <a:gd name="T35" fmla="*/ 76 h 94"/>
                <a:gd name="T36" fmla="*/ 2 w 45"/>
                <a:gd name="T37" fmla="*/ 84 h 94"/>
                <a:gd name="T38" fmla="*/ 2 w 45"/>
                <a:gd name="T39" fmla="*/ 86 h 94"/>
                <a:gd name="T40" fmla="*/ 10 w 45"/>
                <a:gd name="T41" fmla="*/ 94 h 94"/>
                <a:gd name="T42" fmla="*/ 14 w 45"/>
                <a:gd name="T43" fmla="*/ 92 h 94"/>
                <a:gd name="T44" fmla="*/ 13 w 45"/>
                <a:gd name="T45" fmla="*/ 82 h 94"/>
                <a:gd name="T46" fmla="*/ 13 w 45"/>
                <a:gd name="T47" fmla="*/ 82 h 94"/>
                <a:gd name="T48" fmla="*/ 12 w 45"/>
                <a:gd name="T49" fmla="*/ 69 h 94"/>
                <a:gd name="T50" fmla="*/ 14 w 45"/>
                <a:gd name="T51" fmla="*/ 64 h 94"/>
                <a:gd name="T52" fmla="*/ 18 w 45"/>
                <a:gd name="T53" fmla="*/ 61 h 94"/>
                <a:gd name="T54" fmla="*/ 21 w 45"/>
                <a:gd name="T55" fmla="*/ 58 h 94"/>
                <a:gd name="T56" fmla="*/ 24 w 45"/>
                <a:gd name="T57" fmla="*/ 52 h 94"/>
                <a:gd name="T58" fmla="*/ 23 w 45"/>
                <a:gd name="T59" fmla="*/ 44 h 94"/>
                <a:gd name="T60" fmla="*/ 26 w 45"/>
                <a:gd name="T61" fmla="*/ 41 h 94"/>
                <a:gd name="T62" fmla="*/ 28 w 45"/>
                <a:gd name="T63" fmla="*/ 3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5" h="94">
                  <a:moveTo>
                    <a:pt x="28" y="39"/>
                  </a:moveTo>
                  <a:cubicBezTo>
                    <a:pt x="31" y="39"/>
                    <a:pt x="32" y="36"/>
                    <a:pt x="33" y="35"/>
                  </a:cubicBezTo>
                  <a:cubicBezTo>
                    <a:pt x="33" y="35"/>
                    <a:pt x="34" y="34"/>
                    <a:pt x="34" y="34"/>
                  </a:cubicBezTo>
                  <a:cubicBezTo>
                    <a:pt x="35" y="33"/>
                    <a:pt x="36" y="33"/>
                    <a:pt x="36" y="31"/>
                  </a:cubicBezTo>
                  <a:cubicBezTo>
                    <a:pt x="39" y="31"/>
                    <a:pt x="44" y="29"/>
                    <a:pt x="45" y="26"/>
                  </a:cubicBezTo>
                  <a:cubicBezTo>
                    <a:pt x="45" y="23"/>
                    <a:pt x="45" y="21"/>
                    <a:pt x="43" y="19"/>
                  </a:cubicBezTo>
                  <a:cubicBezTo>
                    <a:pt x="42" y="18"/>
                    <a:pt x="40" y="17"/>
                    <a:pt x="38" y="16"/>
                  </a:cubicBezTo>
                  <a:cubicBezTo>
                    <a:pt x="37" y="14"/>
                    <a:pt x="36" y="12"/>
                    <a:pt x="33" y="11"/>
                  </a:cubicBezTo>
                  <a:cubicBezTo>
                    <a:pt x="31" y="10"/>
                    <a:pt x="31" y="10"/>
                    <a:pt x="31" y="9"/>
                  </a:cubicBezTo>
                  <a:cubicBezTo>
                    <a:pt x="30" y="5"/>
                    <a:pt x="26" y="0"/>
                    <a:pt x="21" y="0"/>
                  </a:cubicBezTo>
                  <a:cubicBezTo>
                    <a:pt x="20" y="0"/>
                    <a:pt x="19" y="1"/>
                    <a:pt x="18" y="1"/>
                  </a:cubicBezTo>
                  <a:cubicBezTo>
                    <a:pt x="16" y="2"/>
                    <a:pt x="15" y="4"/>
                    <a:pt x="14" y="5"/>
                  </a:cubicBezTo>
                  <a:cubicBezTo>
                    <a:pt x="13" y="5"/>
                    <a:pt x="13" y="6"/>
                    <a:pt x="12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8"/>
                    <a:pt x="9" y="10"/>
                    <a:pt x="8" y="12"/>
                  </a:cubicBezTo>
                  <a:cubicBezTo>
                    <a:pt x="7" y="15"/>
                    <a:pt x="7" y="18"/>
                    <a:pt x="7" y="20"/>
                  </a:cubicBezTo>
                  <a:cubicBezTo>
                    <a:pt x="7" y="23"/>
                    <a:pt x="7" y="25"/>
                    <a:pt x="7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30"/>
                    <a:pt x="5" y="32"/>
                    <a:pt x="5" y="35"/>
                  </a:cubicBezTo>
                  <a:cubicBezTo>
                    <a:pt x="6" y="37"/>
                    <a:pt x="6" y="39"/>
                    <a:pt x="6" y="40"/>
                  </a:cubicBezTo>
                  <a:cubicBezTo>
                    <a:pt x="6" y="40"/>
                    <a:pt x="5" y="40"/>
                    <a:pt x="5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2" y="43"/>
                    <a:pt x="2" y="43"/>
                  </a:cubicBezTo>
                  <a:cubicBezTo>
                    <a:pt x="2" y="43"/>
                    <a:pt x="2" y="45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" y="52"/>
                    <a:pt x="1" y="53"/>
                    <a:pt x="1" y="54"/>
                  </a:cubicBezTo>
                  <a:cubicBezTo>
                    <a:pt x="2" y="56"/>
                    <a:pt x="3" y="57"/>
                    <a:pt x="3" y="57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2" y="59"/>
                    <a:pt x="2" y="60"/>
                    <a:pt x="2" y="61"/>
                  </a:cubicBezTo>
                  <a:cubicBezTo>
                    <a:pt x="0" y="65"/>
                    <a:pt x="1" y="72"/>
                    <a:pt x="3" y="75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2" y="78"/>
                    <a:pt x="2" y="78"/>
                    <a:pt x="2" y="78"/>
                  </a:cubicBezTo>
                  <a:cubicBezTo>
                    <a:pt x="1" y="81"/>
                    <a:pt x="1" y="83"/>
                    <a:pt x="2" y="84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3" y="88"/>
                    <a:pt x="3" y="90"/>
                    <a:pt x="6" y="91"/>
                  </a:cubicBezTo>
                  <a:cubicBezTo>
                    <a:pt x="7" y="94"/>
                    <a:pt x="8" y="94"/>
                    <a:pt x="10" y="94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12" y="94"/>
                    <a:pt x="13" y="93"/>
                    <a:pt x="14" y="92"/>
                  </a:cubicBezTo>
                  <a:cubicBezTo>
                    <a:pt x="16" y="89"/>
                    <a:pt x="14" y="85"/>
                    <a:pt x="13" y="83"/>
                  </a:cubicBezTo>
                  <a:cubicBezTo>
                    <a:pt x="13" y="83"/>
                    <a:pt x="13" y="83"/>
                    <a:pt x="13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2" y="82"/>
                    <a:pt x="13" y="82"/>
                    <a:pt x="13" y="82"/>
                  </a:cubicBezTo>
                  <a:cubicBezTo>
                    <a:pt x="15" y="78"/>
                    <a:pt x="13" y="75"/>
                    <a:pt x="13" y="72"/>
                  </a:cubicBezTo>
                  <a:cubicBezTo>
                    <a:pt x="12" y="71"/>
                    <a:pt x="12" y="70"/>
                    <a:pt x="12" y="69"/>
                  </a:cubicBezTo>
                  <a:cubicBezTo>
                    <a:pt x="12" y="68"/>
                    <a:pt x="12" y="68"/>
                    <a:pt x="13" y="67"/>
                  </a:cubicBezTo>
                  <a:cubicBezTo>
                    <a:pt x="13" y="66"/>
                    <a:pt x="14" y="65"/>
                    <a:pt x="14" y="64"/>
                  </a:cubicBezTo>
                  <a:cubicBezTo>
                    <a:pt x="15" y="63"/>
                    <a:pt x="16" y="63"/>
                    <a:pt x="17" y="62"/>
                  </a:cubicBezTo>
                  <a:cubicBezTo>
                    <a:pt x="17" y="62"/>
                    <a:pt x="18" y="61"/>
                    <a:pt x="18" y="61"/>
                  </a:cubicBezTo>
                  <a:cubicBezTo>
                    <a:pt x="18" y="61"/>
                    <a:pt x="18" y="61"/>
                    <a:pt x="19" y="60"/>
                  </a:cubicBezTo>
                  <a:cubicBezTo>
                    <a:pt x="20" y="60"/>
                    <a:pt x="21" y="59"/>
                    <a:pt x="21" y="58"/>
                  </a:cubicBezTo>
                  <a:cubicBezTo>
                    <a:pt x="23" y="57"/>
                    <a:pt x="22" y="55"/>
                    <a:pt x="22" y="54"/>
                  </a:cubicBezTo>
                  <a:cubicBezTo>
                    <a:pt x="23" y="54"/>
                    <a:pt x="23" y="53"/>
                    <a:pt x="24" y="52"/>
                  </a:cubicBezTo>
                  <a:cubicBezTo>
                    <a:pt x="24" y="51"/>
                    <a:pt x="24" y="49"/>
                    <a:pt x="24" y="48"/>
                  </a:cubicBezTo>
                  <a:cubicBezTo>
                    <a:pt x="24" y="46"/>
                    <a:pt x="24" y="45"/>
                    <a:pt x="23" y="44"/>
                  </a:cubicBezTo>
                  <a:cubicBezTo>
                    <a:pt x="24" y="44"/>
                    <a:pt x="25" y="43"/>
                    <a:pt x="25" y="42"/>
                  </a:cubicBezTo>
                  <a:cubicBezTo>
                    <a:pt x="26" y="42"/>
                    <a:pt x="26" y="42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7" y="41"/>
                    <a:pt x="27" y="40"/>
                    <a:pt x="28" y="39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4308" y="3374"/>
              <a:ext cx="398" cy="343"/>
            </a:xfrm>
            <a:custGeom>
              <a:avLst/>
              <a:gdLst>
                <a:gd name="T0" fmla="*/ 147 w 150"/>
                <a:gd name="T1" fmla="*/ 54 h 129"/>
                <a:gd name="T2" fmla="*/ 142 w 150"/>
                <a:gd name="T3" fmla="*/ 53 h 129"/>
                <a:gd name="T4" fmla="*/ 140 w 150"/>
                <a:gd name="T5" fmla="*/ 53 h 129"/>
                <a:gd name="T6" fmla="*/ 135 w 150"/>
                <a:gd name="T7" fmla="*/ 53 h 129"/>
                <a:gd name="T8" fmla="*/ 130 w 150"/>
                <a:gd name="T9" fmla="*/ 50 h 129"/>
                <a:gd name="T10" fmla="*/ 127 w 150"/>
                <a:gd name="T11" fmla="*/ 48 h 129"/>
                <a:gd name="T12" fmla="*/ 123 w 150"/>
                <a:gd name="T13" fmla="*/ 42 h 129"/>
                <a:gd name="T14" fmla="*/ 116 w 150"/>
                <a:gd name="T15" fmla="*/ 37 h 129"/>
                <a:gd name="T16" fmla="*/ 116 w 150"/>
                <a:gd name="T17" fmla="*/ 31 h 129"/>
                <a:gd name="T18" fmla="*/ 102 w 150"/>
                <a:gd name="T19" fmla="*/ 30 h 129"/>
                <a:gd name="T20" fmla="*/ 103 w 150"/>
                <a:gd name="T21" fmla="*/ 29 h 129"/>
                <a:gd name="T22" fmla="*/ 96 w 150"/>
                <a:gd name="T23" fmla="*/ 0 h 129"/>
                <a:gd name="T24" fmla="*/ 83 w 150"/>
                <a:gd name="T25" fmla="*/ 10 h 129"/>
                <a:gd name="T26" fmla="*/ 82 w 150"/>
                <a:gd name="T27" fmla="*/ 10 h 129"/>
                <a:gd name="T28" fmla="*/ 73 w 150"/>
                <a:gd name="T29" fmla="*/ 5 h 129"/>
                <a:gd name="T30" fmla="*/ 69 w 150"/>
                <a:gd name="T31" fmla="*/ 6 h 129"/>
                <a:gd name="T32" fmla="*/ 68 w 150"/>
                <a:gd name="T33" fmla="*/ 6 h 129"/>
                <a:gd name="T34" fmla="*/ 49 w 150"/>
                <a:gd name="T35" fmla="*/ 17 h 129"/>
                <a:gd name="T36" fmla="*/ 43 w 150"/>
                <a:gd name="T37" fmla="*/ 21 h 129"/>
                <a:gd name="T38" fmla="*/ 38 w 150"/>
                <a:gd name="T39" fmla="*/ 22 h 129"/>
                <a:gd name="T40" fmla="*/ 33 w 150"/>
                <a:gd name="T41" fmla="*/ 21 h 129"/>
                <a:gd name="T42" fmla="*/ 13 w 150"/>
                <a:gd name="T43" fmla="*/ 31 h 129"/>
                <a:gd name="T44" fmla="*/ 13 w 150"/>
                <a:gd name="T45" fmla="*/ 39 h 129"/>
                <a:gd name="T46" fmla="*/ 8 w 150"/>
                <a:gd name="T47" fmla="*/ 56 h 129"/>
                <a:gd name="T48" fmla="*/ 0 w 150"/>
                <a:gd name="T49" fmla="*/ 64 h 129"/>
                <a:gd name="T50" fmla="*/ 15 w 150"/>
                <a:gd name="T51" fmla="*/ 60 h 129"/>
                <a:gd name="T52" fmla="*/ 21 w 150"/>
                <a:gd name="T53" fmla="*/ 58 h 129"/>
                <a:gd name="T54" fmla="*/ 43 w 150"/>
                <a:gd name="T55" fmla="*/ 81 h 129"/>
                <a:gd name="T56" fmla="*/ 48 w 150"/>
                <a:gd name="T57" fmla="*/ 91 h 129"/>
                <a:gd name="T58" fmla="*/ 49 w 150"/>
                <a:gd name="T59" fmla="*/ 99 h 129"/>
                <a:gd name="T60" fmla="*/ 60 w 150"/>
                <a:gd name="T61" fmla="*/ 111 h 129"/>
                <a:gd name="T62" fmla="*/ 64 w 150"/>
                <a:gd name="T63" fmla="*/ 111 h 129"/>
                <a:gd name="T64" fmla="*/ 65 w 150"/>
                <a:gd name="T65" fmla="*/ 113 h 129"/>
                <a:gd name="T66" fmla="*/ 74 w 150"/>
                <a:gd name="T67" fmla="*/ 129 h 129"/>
                <a:gd name="T68" fmla="*/ 83 w 150"/>
                <a:gd name="T69" fmla="*/ 126 h 129"/>
                <a:gd name="T70" fmla="*/ 88 w 150"/>
                <a:gd name="T71" fmla="*/ 124 h 129"/>
                <a:gd name="T72" fmla="*/ 92 w 150"/>
                <a:gd name="T73" fmla="*/ 124 h 129"/>
                <a:gd name="T74" fmla="*/ 97 w 150"/>
                <a:gd name="T75" fmla="*/ 122 h 129"/>
                <a:gd name="T76" fmla="*/ 101 w 150"/>
                <a:gd name="T77" fmla="*/ 119 h 129"/>
                <a:gd name="T78" fmla="*/ 124 w 150"/>
                <a:gd name="T79" fmla="*/ 98 h 129"/>
                <a:gd name="T80" fmla="*/ 129 w 150"/>
                <a:gd name="T81" fmla="*/ 93 h 129"/>
                <a:gd name="T82" fmla="*/ 133 w 150"/>
                <a:gd name="T83" fmla="*/ 92 h 129"/>
                <a:gd name="T84" fmla="*/ 144 w 150"/>
                <a:gd name="T85" fmla="*/ 96 h 129"/>
                <a:gd name="T86" fmla="*/ 144 w 150"/>
                <a:gd name="T87" fmla="*/ 78 h 129"/>
                <a:gd name="T88" fmla="*/ 150 w 150"/>
                <a:gd name="T89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0" h="129">
                  <a:moveTo>
                    <a:pt x="150" y="57"/>
                  </a:moveTo>
                  <a:cubicBezTo>
                    <a:pt x="149" y="56"/>
                    <a:pt x="149" y="54"/>
                    <a:pt x="147" y="54"/>
                  </a:cubicBezTo>
                  <a:cubicBezTo>
                    <a:pt x="146" y="53"/>
                    <a:pt x="145" y="53"/>
                    <a:pt x="144" y="53"/>
                  </a:cubicBezTo>
                  <a:cubicBezTo>
                    <a:pt x="144" y="53"/>
                    <a:pt x="143" y="53"/>
                    <a:pt x="142" y="53"/>
                  </a:cubicBezTo>
                  <a:cubicBezTo>
                    <a:pt x="142" y="53"/>
                    <a:pt x="142" y="53"/>
                    <a:pt x="142" y="53"/>
                  </a:cubicBezTo>
                  <a:cubicBezTo>
                    <a:pt x="140" y="53"/>
                    <a:pt x="140" y="53"/>
                    <a:pt x="140" y="53"/>
                  </a:cubicBezTo>
                  <a:cubicBezTo>
                    <a:pt x="139" y="53"/>
                    <a:pt x="137" y="53"/>
                    <a:pt x="136" y="53"/>
                  </a:cubicBezTo>
                  <a:cubicBezTo>
                    <a:pt x="135" y="53"/>
                    <a:pt x="135" y="53"/>
                    <a:pt x="135" y="53"/>
                  </a:cubicBezTo>
                  <a:cubicBezTo>
                    <a:pt x="134" y="53"/>
                    <a:pt x="133" y="53"/>
                    <a:pt x="132" y="52"/>
                  </a:cubicBezTo>
                  <a:cubicBezTo>
                    <a:pt x="132" y="51"/>
                    <a:pt x="131" y="51"/>
                    <a:pt x="130" y="50"/>
                  </a:cubicBezTo>
                  <a:cubicBezTo>
                    <a:pt x="130" y="49"/>
                    <a:pt x="129" y="49"/>
                    <a:pt x="128" y="48"/>
                  </a:cubicBezTo>
                  <a:cubicBezTo>
                    <a:pt x="128" y="48"/>
                    <a:pt x="127" y="48"/>
                    <a:pt x="127" y="48"/>
                  </a:cubicBezTo>
                  <a:cubicBezTo>
                    <a:pt x="127" y="47"/>
                    <a:pt x="126" y="47"/>
                    <a:pt x="126" y="46"/>
                  </a:cubicBezTo>
                  <a:cubicBezTo>
                    <a:pt x="126" y="45"/>
                    <a:pt x="125" y="44"/>
                    <a:pt x="123" y="42"/>
                  </a:cubicBezTo>
                  <a:cubicBezTo>
                    <a:pt x="122" y="41"/>
                    <a:pt x="121" y="41"/>
                    <a:pt x="120" y="40"/>
                  </a:cubicBezTo>
                  <a:cubicBezTo>
                    <a:pt x="118" y="39"/>
                    <a:pt x="117" y="38"/>
                    <a:pt x="116" y="37"/>
                  </a:cubicBezTo>
                  <a:cubicBezTo>
                    <a:pt x="116" y="37"/>
                    <a:pt x="116" y="36"/>
                    <a:pt x="116" y="36"/>
                  </a:cubicBezTo>
                  <a:cubicBezTo>
                    <a:pt x="116" y="34"/>
                    <a:pt x="116" y="33"/>
                    <a:pt x="116" y="31"/>
                  </a:cubicBezTo>
                  <a:cubicBezTo>
                    <a:pt x="115" y="29"/>
                    <a:pt x="113" y="27"/>
                    <a:pt x="110" y="27"/>
                  </a:cubicBezTo>
                  <a:cubicBezTo>
                    <a:pt x="108" y="27"/>
                    <a:pt x="105" y="28"/>
                    <a:pt x="102" y="30"/>
                  </a:cubicBezTo>
                  <a:cubicBezTo>
                    <a:pt x="102" y="30"/>
                    <a:pt x="102" y="30"/>
                    <a:pt x="102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6" y="24"/>
                    <a:pt x="107" y="11"/>
                    <a:pt x="104" y="4"/>
                  </a:cubicBezTo>
                  <a:cubicBezTo>
                    <a:pt x="102" y="1"/>
                    <a:pt x="100" y="0"/>
                    <a:pt x="96" y="0"/>
                  </a:cubicBezTo>
                  <a:cubicBezTo>
                    <a:pt x="90" y="0"/>
                    <a:pt x="86" y="6"/>
                    <a:pt x="84" y="9"/>
                  </a:cubicBezTo>
                  <a:cubicBezTo>
                    <a:pt x="84" y="9"/>
                    <a:pt x="83" y="10"/>
                    <a:pt x="83" y="10"/>
                  </a:cubicBezTo>
                  <a:cubicBezTo>
                    <a:pt x="83" y="10"/>
                    <a:pt x="83" y="11"/>
                    <a:pt x="83" y="11"/>
                  </a:cubicBezTo>
                  <a:cubicBezTo>
                    <a:pt x="82" y="11"/>
                    <a:pt x="82" y="11"/>
                    <a:pt x="82" y="10"/>
                  </a:cubicBezTo>
                  <a:cubicBezTo>
                    <a:pt x="81" y="9"/>
                    <a:pt x="80" y="8"/>
                    <a:pt x="79" y="7"/>
                  </a:cubicBezTo>
                  <a:cubicBezTo>
                    <a:pt x="77" y="6"/>
                    <a:pt x="75" y="5"/>
                    <a:pt x="73" y="5"/>
                  </a:cubicBezTo>
                  <a:cubicBezTo>
                    <a:pt x="72" y="5"/>
                    <a:pt x="71" y="5"/>
                    <a:pt x="71" y="5"/>
                  </a:cubicBezTo>
                  <a:cubicBezTo>
                    <a:pt x="70" y="5"/>
                    <a:pt x="69" y="6"/>
                    <a:pt x="69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1" y="8"/>
                    <a:pt x="55" y="12"/>
                    <a:pt x="51" y="15"/>
                  </a:cubicBezTo>
                  <a:cubicBezTo>
                    <a:pt x="50" y="15"/>
                    <a:pt x="49" y="16"/>
                    <a:pt x="49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6" y="19"/>
                    <a:pt x="45" y="21"/>
                    <a:pt x="43" y="21"/>
                  </a:cubicBezTo>
                  <a:cubicBezTo>
                    <a:pt x="42" y="22"/>
                    <a:pt x="41" y="22"/>
                    <a:pt x="40" y="22"/>
                  </a:cubicBezTo>
                  <a:cubicBezTo>
                    <a:pt x="39" y="22"/>
                    <a:pt x="38" y="22"/>
                    <a:pt x="38" y="22"/>
                  </a:cubicBezTo>
                  <a:cubicBezTo>
                    <a:pt x="37" y="21"/>
                    <a:pt x="36" y="21"/>
                    <a:pt x="35" y="21"/>
                  </a:cubicBezTo>
                  <a:cubicBezTo>
                    <a:pt x="34" y="21"/>
                    <a:pt x="34" y="21"/>
                    <a:pt x="33" y="21"/>
                  </a:cubicBezTo>
                  <a:cubicBezTo>
                    <a:pt x="30" y="22"/>
                    <a:pt x="16" y="28"/>
                    <a:pt x="13" y="30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2" y="33"/>
                    <a:pt x="12" y="36"/>
                    <a:pt x="13" y="39"/>
                  </a:cubicBezTo>
                  <a:cubicBezTo>
                    <a:pt x="14" y="42"/>
                    <a:pt x="15" y="46"/>
                    <a:pt x="12" y="51"/>
                  </a:cubicBezTo>
                  <a:cubicBezTo>
                    <a:pt x="11" y="53"/>
                    <a:pt x="9" y="54"/>
                    <a:pt x="8" y="56"/>
                  </a:cubicBezTo>
                  <a:cubicBezTo>
                    <a:pt x="7" y="56"/>
                    <a:pt x="7" y="57"/>
                    <a:pt x="6" y="58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1" y="62"/>
                    <a:pt x="13" y="61"/>
                    <a:pt x="15" y="60"/>
                  </a:cubicBezTo>
                  <a:cubicBezTo>
                    <a:pt x="17" y="59"/>
                    <a:pt x="18" y="59"/>
                    <a:pt x="20" y="58"/>
                  </a:cubicBezTo>
                  <a:cubicBezTo>
                    <a:pt x="20" y="58"/>
                    <a:pt x="21" y="58"/>
                    <a:pt x="21" y="58"/>
                  </a:cubicBezTo>
                  <a:cubicBezTo>
                    <a:pt x="24" y="58"/>
                    <a:pt x="26" y="59"/>
                    <a:pt x="29" y="61"/>
                  </a:cubicBezTo>
                  <a:cubicBezTo>
                    <a:pt x="36" y="67"/>
                    <a:pt x="41" y="75"/>
                    <a:pt x="43" y="81"/>
                  </a:cubicBezTo>
                  <a:cubicBezTo>
                    <a:pt x="44" y="82"/>
                    <a:pt x="45" y="84"/>
                    <a:pt x="45" y="85"/>
                  </a:cubicBezTo>
                  <a:cubicBezTo>
                    <a:pt x="46" y="87"/>
                    <a:pt x="48" y="89"/>
                    <a:pt x="48" y="91"/>
                  </a:cubicBezTo>
                  <a:cubicBezTo>
                    <a:pt x="48" y="92"/>
                    <a:pt x="48" y="93"/>
                    <a:pt x="48" y="94"/>
                  </a:cubicBezTo>
                  <a:cubicBezTo>
                    <a:pt x="49" y="96"/>
                    <a:pt x="49" y="97"/>
                    <a:pt x="49" y="99"/>
                  </a:cubicBezTo>
                  <a:cubicBezTo>
                    <a:pt x="50" y="102"/>
                    <a:pt x="52" y="107"/>
                    <a:pt x="55" y="110"/>
                  </a:cubicBezTo>
                  <a:cubicBezTo>
                    <a:pt x="57" y="111"/>
                    <a:pt x="58" y="111"/>
                    <a:pt x="60" y="111"/>
                  </a:cubicBezTo>
                  <a:cubicBezTo>
                    <a:pt x="61" y="111"/>
                    <a:pt x="61" y="111"/>
                    <a:pt x="62" y="111"/>
                  </a:cubicBezTo>
                  <a:cubicBezTo>
                    <a:pt x="63" y="111"/>
                    <a:pt x="64" y="111"/>
                    <a:pt x="64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5" y="111"/>
                    <a:pt x="66" y="111"/>
                    <a:pt x="65" y="113"/>
                  </a:cubicBezTo>
                  <a:cubicBezTo>
                    <a:pt x="65" y="115"/>
                    <a:pt x="66" y="117"/>
                    <a:pt x="66" y="119"/>
                  </a:cubicBezTo>
                  <a:cubicBezTo>
                    <a:pt x="67" y="122"/>
                    <a:pt x="68" y="128"/>
                    <a:pt x="74" y="129"/>
                  </a:cubicBezTo>
                  <a:cubicBezTo>
                    <a:pt x="75" y="129"/>
                    <a:pt x="75" y="129"/>
                    <a:pt x="76" y="129"/>
                  </a:cubicBezTo>
                  <a:cubicBezTo>
                    <a:pt x="79" y="129"/>
                    <a:pt x="81" y="128"/>
                    <a:pt x="83" y="126"/>
                  </a:cubicBezTo>
                  <a:cubicBezTo>
                    <a:pt x="84" y="126"/>
                    <a:pt x="85" y="126"/>
                    <a:pt x="85" y="125"/>
                  </a:cubicBezTo>
                  <a:cubicBezTo>
                    <a:pt x="86" y="125"/>
                    <a:pt x="87" y="124"/>
                    <a:pt x="88" y="124"/>
                  </a:cubicBezTo>
                  <a:cubicBezTo>
                    <a:pt x="90" y="124"/>
                    <a:pt x="90" y="124"/>
                    <a:pt x="90" y="124"/>
                  </a:cubicBezTo>
                  <a:cubicBezTo>
                    <a:pt x="90" y="124"/>
                    <a:pt x="91" y="124"/>
                    <a:pt x="92" y="124"/>
                  </a:cubicBezTo>
                  <a:cubicBezTo>
                    <a:pt x="92" y="124"/>
                    <a:pt x="93" y="124"/>
                    <a:pt x="93" y="124"/>
                  </a:cubicBezTo>
                  <a:cubicBezTo>
                    <a:pt x="94" y="124"/>
                    <a:pt x="96" y="124"/>
                    <a:pt x="97" y="122"/>
                  </a:cubicBezTo>
                  <a:cubicBezTo>
                    <a:pt x="98" y="122"/>
                    <a:pt x="99" y="121"/>
                    <a:pt x="99" y="121"/>
                  </a:cubicBezTo>
                  <a:cubicBezTo>
                    <a:pt x="100" y="120"/>
                    <a:pt x="100" y="120"/>
                    <a:pt x="101" y="119"/>
                  </a:cubicBezTo>
                  <a:cubicBezTo>
                    <a:pt x="108" y="114"/>
                    <a:pt x="115" y="108"/>
                    <a:pt x="122" y="100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5" y="97"/>
                    <a:pt x="127" y="95"/>
                    <a:pt x="128" y="94"/>
                  </a:cubicBezTo>
                  <a:cubicBezTo>
                    <a:pt x="129" y="93"/>
                    <a:pt x="129" y="93"/>
                    <a:pt x="129" y="93"/>
                  </a:cubicBezTo>
                  <a:cubicBezTo>
                    <a:pt x="130" y="93"/>
                    <a:pt x="131" y="91"/>
                    <a:pt x="131" y="91"/>
                  </a:cubicBezTo>
                  <a:cubicBezTo>
                    <a:pt x="132" y="91"/>
                    <a:pt x="132" y="92"/>
                    <a:pt x="133" y="92"/>
                  </a:cubicBezTo>
                  <a:cubicBezTo>
                    <a:pt x="134" y="94"/>
                    <a:pt x="135" y="95"/>
                    <a:pt x="138" y="96"/>
                  </a:cubicBezTo>
                  <a:cubicBezTo>
                    <a:pt x="144" y="96"/>
                    <a:pt x="144" y="96"/>
                    <a:pt x="144" y="96"/>
                  </a:cubicBezTo>
                  <a:cubicBezTo>
                    <a:pt x="141" y="91"/>
                    <a:pt x="141" y="91"/>
                    <a:pt x="141" y="91"/>
                  </a:cubicBezTo>
                  <a:cubicBezTo>
                    <a:pt x="142" y="87"/>
                    <a:pt x="144" y="82"/>
                    <a:pt x="144" y="78"/>
                  </a:cubicBezTo>
                  <a:cubicBezTo>
                    <a:pt x="146" y="72"/>
                    <a:pt x="148" y="66"/>
                    <a:pt x="150" y="60"/>
                  </a:cubicBezTo>
                  <a:cubicBezTo>
                    <a:pt x="150" y="59"/>
                    <a:pt x="150" y="59"/>
                    <a:pt x="150" y="59"/>
                  </a:cubicBezTo>
                  <a:lnTo>
                    <a:pt x="150" y="57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4608" y="3481"/>
              <a:ext cx="327" cy="350"/>
            </a:xfrm>
            <a:custGeom>
              <a:avLst/>
              <a:gdLst>
                <a:gd name="T0" fmla="*/ 117 w 123"/>
                <a:gd name="T1" fmla="*/ 8 h 132"/>
                <a:gd name="T2" fmla="*/ 110 w 123"/>
                <a:gd name="T3" fmla="*/ 0 h 132"/>
                <a:gd name="T4" fmla="*/ 102 w 123"/>
                <a:gd name="T5" fmla="*/ 3 h 132"/>
                <a:gd name="T6" fmla="*/ 96 w 123"/>
                <a:gd name="T7" fmla="*/ 5 h 132"/>
                <a:gd name="T8" fmla="*/ 91 w 123"/>
                <a:gd name="T9" fmla="*/ 4 h 132"/>
                <a:gd name="T10" fmla="*/ 79 w 123"/>
                <a:gd name="T11" fmla="*/ 11 h 132"/>
                <a:gd name="T12" fmla="*/ 72 w 123"/>
                <a:gd name="T13" fmla="*/ 10 h 132"/>
                <a:gd name="T14" fmla="*/ 64 w 123"/>
                <a:gd name="T15" fmla="*/ 14 h 132"/>
                <a:gd name="T16" fmla="*/ 61 w 123"/>
                <a:gd name="T17" fmla="*/ 17 h 132"/>
                <a:gd name="T18" fmla="*/ 59 w 123"/>
                <a:gd name="T19" fmla="*/ 17 h 132"/>
                <a:gd name="T20" fmla="*/ 54 w 123"/>
                <a:gd name="T21" fmla="*/ 18 h 132"/>
                <a:gd name="T22" fmla="*/ 47 w 123"/>
                <a:gd name="T23" fmla="*/ 19 h 132"/>
                <a:gd name="T24" fmla="*/ 40 w 123"/>
                <a:gd name="T25" fmla="*/ 19 h 132"/>
                <a:gd name="T26" fmla="*/ 37 w 123"/>
                <a:gd name="T27" fmla="*/ 21 h 132"/>
                <a:gd name="T28" fmla="*/ 29 w 123"/>
                <a:gd name="T29" fmla="*/ 47 h 132"/>
                <a:gd name="T30" fmla="*/ 34 w 123"/>
                <a:gd name="T31" fmla="*/ 50 h 132"/>
                <a:gd name="T32" fmla="*/ 43 w 123"/>
                <a:gd name="T33" fmla="*/ 48 h 132"/>
                <a:gd name="T34" fmla="*/ 44 w 123"/>
                <a:gd name="T35" fmla="*/ 49 h 132"/>
                <a:gd name="T36" fmla="*/ 40 w 123"/>
                <a:gd name="T37" fmla="*/ 51 h 132"/>
                <a:gd name="T38" fmla="*/ 35 w 123"/>
                <a:gd name="T39" fmla="*/ 50 h 132"/>
                <a:gd name="T40" fmla="*/ 24 w 123"/>
                <a:gd name="T41" fmla="*/ 59 h 132"/>
                <a:gd name="T42" fmla="*/ 3 w 123"/>
                <a:gd name="T43" fmla="*/ 103 h 132"/>
                <a:gd name="T44" fmla="*/ 12 w 123"/>
                <a:gd name="T45" fmla="*/ 119 h 132"/>
                <a:gd name="T46" fmla="*/ 14 w 123"/>
                <a:gd name="T47" fmla="*/ 122 h 132"/>
                <a:gd name="T48" fmla="*/ 23 w 123"/>
                <a:gd name="T49" fmla="*/ 131 h 132"/>
                <a:gd name="T50" fmla="*/ 36 w 123"/>
                <a:gd name="T51" fmla="*/ 128 h 132"/>
                <a:gd name="T52" fmla="*/ 40 w 123"/>
                <a:gd name="T53" fmla="*/ 123 h 132"/>
                <a:gd name="T54" fmla="*/ 43 w 123"/>
                <a:gd name="T55" fmla="*/ 118 h 132"/>
                <a:gd name="T56" fmla="*/ 49 w 123"/>
                <a:gd name="T57" fmla="*/ 104 h 132"/>
                <a:gd name="T58" fmla="*/ 52 w 123"/>
                <a:gd name="T59" fmla="*/ 96 h 132"/>
                <a:gd name="T60" fmla="*/ 55 w 123"/>
                <a:gd name="T61" fmla="*/ 83 h 132"/>
                <a:gd name="T62" fmla="*/ 56 w 123"/>
                <a:gd name="T63" fmla="*/ 74 h 132"/>
                <a:gd name="T64" fmla="*/ 69 w 123"/>
                <a:gd name="T65" fmla="*/ 67 h 132"/>
                <a:gd name="T66" fmla="*/ 76 w 123"/>
                <a:gd name="T67" fmla="*/ 64 h 132"/>
                <a:gd name="T68" fmla="*/ 88 w 123"/>
                <a:gd name="T69" fmla="*/ 54 h 132"/>
                <a:gd name="T70" fmla="*/ 100 w 123"/>
                <a:gd name="T71" fmla="*/ 41 h 132"/>
                <a:gd name="T72" fmla="*/ 114 w 123"/>
                <a:gd name="T73" fmla="*/ 26 h 132"/>
                <a:gd name="T74" fmla="*/ 119 w 123"/>
                <a:gd name="T75" fmla="*/ 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3" h="132">
                  <a:moveTo>
                    <a:pt x="119" y="9"/>
                  </a:moveTo>
                  <a:cubicBezTo>
                    <a:pt x="118" y="8"/>
                    <a:pt x="117" y="8"/>
                    <a:pt x="117" y="8"/>
                  </a:cubicBezTo>
                  <a:cubicBezTo>
                    <a:pt x="116" y="7"/>
                    <a:pt x="116" y="6"/>
                    <a:pt x="116" y="5"/>
                  </a:cubicBezTo>
                  <a:cubicBezTo>
                    <a:pt x="115" y="3"/>
                    <a:pt x="114" y="0"/>
                    <a:pt x="110" y="0"/>
                  </a:cubicBezTo>
                  <a:cubicBezTo>
                    <a:pt x="109" y="0"/>
                    <a:pt x="109" y="0"/>
                    <a:pt x="108" y="0"/>
                  </a:cubicBezTo>
                  <a:cubicBezTo>
                    <a:pt x="105" y="0"/>
                    <a:pt x="104" y="2"/>
                    <a:pt x="102" y="3"/>
                  </a:cubicBezTo>
                  <a:cubicBezTo>
                    <a:pt x="100" y="4"/>
                    <a:pt x="99" y="5"/>
                    <a:pt x="97" y="5"/>
                  </a:cubicBezTo>
                  <a:cubicBezTo>
                    <a:pt x="97" y="5"/>
                    <a:pt x="96" y="5"/>
                    <a:pt x="96" y="5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2" y="4"/>
                    <a:pt x="91" y="4"/>
                  </a:cubicBezTo>
                  <a:cubicBezTo>
                    <a:pt x="88" y="4"/>
                    <a:pt x="85" y="5"/>
                    <a:pt x="83" y="8"/>
                  </a:cubicBezTo>
                  <a:cubicBezTo>
                    <a:pt x="80" y="11"/>
                    <a:pt x="80" y="11"/>
                    <a:pt x="79" y="11"/>
                  </a:cubicBezTo>
                  <a:cubicBezTo>
                    <a:pt x="78" y="11"/>
                    <a:pt x="77" y="11"/>
                    <a:pt x="76" y="10"/>
                  </a:cubicBezTo>
                  <a:cubicBezTo>
                    <a:pt x="74" y="10"/>
                    <a:pt x="73" y="10"/>
                    <a:pt x="72" y="10"/>
                  </a:cubicBezTo>
                  <a:cubicBezTo>
                    <a:pt x="69" y="10"/>
                    <a:pt x="67" y="10"/>
                    <a:pt x="66" y="12"/>
                  </a:cubicBezTo>
                  <a:cubicBezTo>
                    <a:pt x="65" y="13"/>
                    <a:pt x="64" y="14"/>
                    <a:pt x="64" y="14"/>
                  </a:cubicBezTo>
                  <a:cubicBezTo>
                    <a:pt x="64" y="15"/>
                    <a:pt x="64" y="15"/>
                    <a:pt x="63" y="15"/>
                  </a:cubicBezTo>
                  <a:cubicBezTo>
                    <a:pt x="63" y="16"/>
                    <a:pt x="62" y="17"/>
                    <a:pt x="61" y="17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8" y="17"/>
                    <a:pt x="57" y="17"/>
                    <a:pt x="57" y="18"/>
                  </a:cubicBezTo>
                  <a:cubicBezTo>
                    <a:pt x="56" y="18"/>
                    <a:pt x="55" y="18"/>
                    <a:pt x="54" y="18"/>
                  </a:cubicBezTo>
                  <a:cubicBezTo>
                    <a:pt x="53" y="19"/>
                    <a:pt x="52" y="19"/>
                    <a:pt x="52" y="19"/>
                  </a:cubicBezTo>
                  <a:cubicBezTo>
                    <a:pt x="50" y="19"/>
                    <a:pt x="48" y="19"/>
                    <a:pt x="47" y="19"/>
                  </a:cubicBezTo>
                  <a:cubicBezTo>
                    <a:pt x="45" y="19"/>
                    <a:pt x="43" y="19"/>
                    <a:pt x="42" y="19"/>
                  </a:cubicBezTo>
                  <a:cubicBezTo>
                    <a:pt x="41" y="19"/>
                    <a:pt x="40" y="19"/>
                    <a:pt x="40" y="19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4" y="27"/>
                    <a:pt x="33" y="33"/>
                    <a:pt x="32" y="38"/>
                  </a:cubicBezTo>
                  <a:cubicBezTo>
                    <a:pt x="31" y="41"/>
                    <a:pt x="30" y="44"/>
                    <a:pt x="29" y="47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35" y="49"/>
                    <a:pt x="37" y="49"/>
                    <a:pt x="38" y="49"/>
                  </a:cubicBezTo>
                  <a:cubicBezTo>
                    <a:pt x="40" y="48"/>
                    <a:pt x="41" y="48"/>
                    <a:pt x="43" y="48"/>
                  </a:cubicBezTo>
                  <a:cubicBezTo>
                    <a:pt x="44" y="47"/>
                    <a:pt x="44" y="47"/>
                    <a:pt x="45" y="46"/>
                  </a:cubicBezTo>
                  <a:cubicBezTo>
                    <a:pt x="45" y="47"/>
                    <a:pt x="44" y="48"/>
                    <a:pt x="44" y="49"/>
                  </a:cubicBezTo>
                  <a:cubicBezTo>
                    <a:pt x="43" y="50"/>
                    <a:pt x="43" y="51"/>
                    <a:pt x="42" y="52"/>
                  </a:cubicBezTo>
                  <a:cubicBezTo>
                    <a:pt x="42" y="52"/>
                    <a:pt x="41" y="52"/>
                    <a:pt x="40" y="51"/>
                  </a:cubicBezTo>
                  <a:cubicBezTo>
                    <a:pt x="39" y="51"/>
                    <a:pt x="37" y="50"/>
                    <a:pt x="36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0" y="51"/>
                    <a:pt x="28" y="55"/>
                    <a:pt x="26" y="57"/>
                  </a:cubicBezTo>
                  <a:cubicBezTo>
                    <a:pt x="25" y="58"/>
                    <a:pt x="25" y="59"/>
                    <a:pt x="24" y="59"/>
                  </a:cubicBezTo>
                  <a:cubicBezTo>
                    <a:pt x="23" y="60"/>
                    <a:pt x="22" y="62"/>
                    <a:pt x="21" y="63"/>
                  </a:cubicBezTo>
                  <a:cubicBezTo>
                    <a:pt x="12" y="74"/>
                    <a:pt x="0" y="88"/>
                    <a:pt x="3" y="103"/>
                  </a:cubicBezTo>
                  <a:cubicBezTo>
                    <a:pt x="4" y="107"/>
                    <a:pt x="6" y="111"/>
                    <a:pt x="9" y="116"/>
                  </a:cubicBezTo>
                  <a:cubicBezTo>
                    <a:pt x="10" y="117"/>
                    <a:pt x="11" y="118"/>
                    <a:pt x="12" y="119"/>
                  </a:cubicBezTo>
                  <a:cubicBezTo>
                    <a:pt x="12" y="120"/>
                    <a:pt x="13" y="120"/>
                    <a:pt x="13" y="121"/>
                  </a:cubicBezTo>
                  <a:cubicBezTo>
                    <a:pt x="13" y="121"/>
                    <a:pt x="14" y="121"/>
                    <a:pt x="14" y="122"/>
                  </a:cubicBezTo>
                  <a:cubicBezTo>
                    <a:pt x="14" y="123"/>
                    <a:pt x="14" y="124"/>
                    <a:pt x="15" y="125"/>
                  </a:cubicBezTo>
                  <a:cubicBezTo>
                    <a:pt x="17" y="128"/>
                    <a:pt x="21" y="130"/>
                    <a:pt x="23" y="131"/>
                  </a:cubicBezTo>
                  <a:cubicBezTo>
                    <a:pt x="25" y="132"/>
                    <a:pt x="26" y="132"/>
                    <a:pt x="28" y="132"/>
                  </a:cubicBezTo>
                  <a:cubicBezTo>
                    <a:pt x="31" y="132"/>
                    <a:pt x="34" y="131"/>
                    <a:pt x="36" y="128"/>
                  </a:cubicBezTo>
                  <a:cubicBezTo>
                    <a:pt x="37" y="127"/>
                    <a:pt x="38" y="126"/>
                    <a:pt x="39" y="125"/>
                  </a:cubicBezTo>
                  <a:cubicBezTo>
                    <a:pt x="39" y="124"/>
                    <a:pt x="39" y="123"/>
                    <a:pt x="40" y="123"/>
                  </a:cubicBezTo>
                  <a:cubicBezTo>
                    <a:pt x="40" y="122"/>
                    <a:pt x="41" y="122"/>
                    <a:pt x="41" y="121"/>
                  </a:cubicBezTo>
                  <a:cubicBezTo>
                    <a:pt x="42" y="120"/>
                    <a:pt x="43" y="119"/>
                    <a:pt x="43" y="118"/>
                  </a:cubicBezTo>
                  <a:cubicBezTo>
                    <a:pt x="45" y="115"/>
                    <a:pt x="47" y="111"/>
                    <a:pt x="49" y="106"/>
                  </a:cubicBezTo>
                  <a:cubicBezTo>
                    <a:pt x="49" y="105"/>
                    <a:pt x="49" y="105"/>
                    <a:pt x="49" y="104"/>
                  </a:cubicBezTo>
                  <a:cubicBezTo>
                    <a:pt x="50" y="102"/>
                    <a:pt x="50" y="100"/>
                    <a:pt x="51" y="98"/>
                  </a:cubicBezTo>
                  <a:cubicBezTo>
                    <a:pt x="52" y="97"/>
                    <a:pt x="52" y="97"/>
                    <a:pt x="52" y="96"/>
                  </a:cubicBezTo>
                  <a:cubicBezTo>
                    <a:pt x="54" y="94"/>
                    <a:pt x="55" y="91"/>
                    <a:pt x="55" y="88"/>
                  </a:cubicBezTo>
                  <a:cubicBezTo>
                    <a:pt x="55" y="86"/>
                    <a:pt x="55" y="84"/>
                    <a:pt x="55" y="83"/>
                  </a:cubicBezTo>
                  <a:cubicBezTo>
                    <a:pt x="54" y="82"/>
                    <a:pt x="54" y="82"/>
                    <a:pt x="54" y="81"/>
                  </a:cubicBezTo>
                  <a:cubicBezTo>
                    <a:pt x="54" y="77"/>
                    <a:pt x="54" y="75"/>
                    <a:pt x="56" y="74"/>
                  </a:cubicBezTo>
                  <a:cubicBezTo>
                    <a:pt x="60" y="72"/>
                    <a:pt x="63" y="70"/>
                    <a:pt x="66" y="68"/>
                  </a:cubicBezTo>
                  <a:cubicBezTo>
                    <a:pt x="69" y="67"/>
                    <a:pt x="69" y="67"/>
                    <a:pt x="69" y="67"/>
                  </a:cubicBezTo>
                  <a:cubicBezTo>
                    <a:pt x="70" y="66"/>
                    <a:pt x="71" y="66"/>
                    <a:pt x="72" y="65"/>
                  </a:cubicBezTo>
                  <a:cubicBezTo>
                    <a:pt x="74" y="65"/>
                    <a:pt x="75" y="65"/>
                    <a:pt x="76" y="64"/>
                  </a:cubicBezTo>
                  <a:cubicBezTo>
                    <a:pt x="79" y="63"/>
                    <a:pt x="82" y="60"/>
                    <a:pt x="84" y="58"/>
                  </a:cubicBezTo>
                  <a:cubicBezTo>
                    <a:pt x="85" y="56"/>
                    <a:pt x="87" y="55"/>
                    <a:pt x="88" y="54"/>
                  </a:cubicBezTo>
                  <a:cubicBezTo>
                    <a:pt x="92" y="51"/>
                    <a:pt x="94" y="48"/>
                    <a:pt x="97" y="44"/>
                  </a:cubicBezTo>
                  <a:cubicBezTo>
                    <a:pt x="98" y="43"/>
                    <a:pt x="99" y="42"/>
                    <a:pt x="100" y="41"/>
                  </a:cubicBezTo>
                  <a:cubicBezTo>
                    <a:pt x="104" y="36"/>
                    <a:pt x="108" y="31"/>
                    <a:pt x="113" y="27"/>
                  </a:cubicBezTo>
                  <a:cubicBezTo>
                    <a:pt x="113" y="27"/>
                    <a:pt x="114" y="26"/>
                    <a:pt x="114" y="26"/>
                  </a:cubicBezTo>
                  <a:cubicBezTo>
                    <a:pt x="119" y="21"/>
                    <a:pt x="123" y="18"/>
                    <a:pt x="123" y="14"/>
                  </a:cubicBezTo>
                  <a:cubicBezTo>
                    <a:pt x="123" y="11"/>
                    <a:pt x="120" y="10"/>
                    <a:pt x="119" y="9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4770" y="3292"/>
              <a:ext cx="40" cy="69"/>
            </a:xfrm>
            <a:custGeom>
              <a:avLst/>
              <a:gdLst>
                <a:gd name="T0" fmla="*/ 14 w 15"/>
                <a:gd name="T1" fmla="*/ 2 h 26"/>
                <a:gd name="T2" fmla="*/ 10 w 15"/>
                <a:gd name="T3" fmla="*/ 0 h 26"/>
                <a:gd name="T4" fmla="*/ 9 w 15"/>
                <a:gd name="T5" fmla="*/ 0 h 26"/>
                <a:gd name="T6" fmla="*/ 0 w 15"/>
                <a:gd name="T7" fmla="*/ 20 h 26"/>
                <a:gd name="T8" fmla="*/ 5 w 15"/>
                <a:gd name="T9" fmla="*/ 26 h 26"/>
                <a:gd name="T10" fmla="*/ 6 w 15"/>
                <a:gd name="T11" fmla="*/ 26 h 26"/>
                <a:gd name="T12" fmla="*/ 6 w 15"/>
                <a:gd name="T13" fmla="*/ 26 h 26"/>
                <a:gd name="T14" fmla="*/ 9 w 15"/>
                <a:gd name="T15" fmla="*/ 20 h 26"/>
                <a:gd name="T16" fmla="*/ 9 w 15"/>
                <a:gd name="T17" fmla="*/ 20 h 26"/>
                <a:gd name="T18" fmla="*/ 12 w 15"/>
                <a:gd name="T19" fmla="*/ 11 h 26"/>
                <a:gd name="T20" fmla="*/ 12 w 15"/>
                <a:gd name="T21" fmla="*/ 10 h 26"/>
                <a:gd name="T22" fmla="*/ 14 w 15"/>
                <a:gd name="T23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26">
                  <a:moveTo>
                    <a:pt x="14" y="2"/>
                  </a:moveTo>
                  <a:cubicBezTo>
                    <a:pt x="14" y="2"/>
                    <a:pt x="13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1"/>
                    <a:pt x="0" y="15"/>
                    <a:pt x="0" y="20"/>
                  </a:cubicBezTo>
                  <a:cubicBezTo>
                    <a:pt x="1" y="26"/>
                    <a:pt x="4" y="26"/>
                    <a:pt x="5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10" y="26"/>
                    <a:pt x="10" y="22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10" y="16"/>
                    <a:pt x="10" y="14"/>
                    <a:pt x="12" y="11"/>
                  </a:cubicBezTo>
                  <a:cubicBezTo>
                    <a:pt x="12" y="11"/>
                    <a:pt x="12" y="11"/>
                    <a:pt x="12" y="10"/>
                  </a:cubicBezTo>
                  <a:cubicBezTo>
                    <a:pt x="13" y="8"/>
                    <a:pt x="15" y="5"/>
                    <a:pt x="14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4897" y="2737"/>
              <a:ext cx="489" cy="504"/>
            </a:xfrm>
            <a:custGeom>
              <a:avLst/>
              <a:gdLst>
                <a:gd name="T0" fmla="*/ 177 w 184"/>
                <a:gd name="T1" fmla="*/ 104 h 190"/>
                <a:gd name="T2" fmla="*/ 165 w 184"/>
                <a:gd name="T3" fmla="*/ 100 h 190"/>
                <a:gd name="T4" fmla="*/ 161 w 184"/>
                <a:gd name="T5" fmla="*/ 107 h 190"/>
                <a:gd name="T6" fmla="*/ 157 w 184"/>
                <a:gd name="T7" fmla="*/ 81 h 190"/>
                <a:gd name="T8" fmla="*/ 146 w 184"/>
                <a:gd name="T9" fmla="*/ 89 h 190"/>
                <a:gd name="T10" fmla="*/ 143 w 184"/>
                <a:gd name="T11" fmla="*/ 97 h 190"/>
                <a:gd name="T12" fmla="*/ 141 w 184"/>
                <a:gd name="T13" fmla="*/ 97 h 190"/>
                <a:gd name="T14" fmla="*/ 142 w 184"/>
                <a:gd name="T15" fmla="*/ 84 h 190"/>
                <a:gd name="T16" fmla="*/ 131 w 184"/>
                <a:gd name="T17" fmla="*/ 71 h 190"/>
                <a:gd name="T18" fmla="*/ 128 w 184"/>
                <a:gd name="T19" fmla="*/ 81 h 190"/>
                <a:gd name="T20" fmla="*/ 128 w 184"/>
                <a:gd name="T21" fmla="*/ 85 h 190"/>
                <a:gd name="T22" fmla="*/ 120 w 184"/>
                <a:gd name="T23" fmla="*/ 74 h 190"/>
                <a:gd name="T24" fmla="*/ 116 w 184"/>
                <a:gd name="T25" fmla="*/ 56 h 190"/>
                <a:gd name="T26" fmla="*/ 91 w 184"/>
                <a:gd name="T27" fmla="*/ 59 h 190"/>
                <a:gd name="T28" fmla="*/ 81 w 184"/>
                <a:gd name="T29" fmla="*/ 71 h 190"/>
                <a:gd name="T30" fmla="*/ 73 w 184"/>
                <a:gd name="T31" fmla="*/ 69 h 190"/>
                <a:gd name="T32" fmla="*/ 63 w 184"/>
                <a:gd name="T33" fmla="*/ 73 h 190"/>
                <a:gd name="T34" fmla="*/ 56 w 184"/>
                <a:gd name="T35" fmla="*/ 73 h 190"/>
                <a:gd name="T36" fmla="*/ 58 w 184"/>
                <a:gd name="T37" fmla="*/ 67 h 190"/>
                <a:gd name="T38" fmla="*/ 48 w 184"/>
                <a:gd name="T39" fmla="*/ 56 h 190"/>
                <a:gd name="T40" fmla="*/ 40 w 184"/>
                <a:gd name="T41" fmla="*/ 62 h 190"/>
                <a:gd name="T42" fmla="*/ 34 w 184"/>
                <a:gd name="T43" fmla="*/ 76 h 190"/>
                <a:gd name="T44" fmla="*/ 31 w 184"/>
                <a:gd name="T45" fmla="*/ 57 h 190"/>
                <a:gd name="T46" fmla="*/ 30 w 184"/>
                <a:gd name="T47" fmla="*/ 35 h 190"/>
                <a:gd name="T48" fmla="*/ 31 w 184"/>
                <a:gd name="T49" fmla="*/ 12 h 190"/>
                <a:gd name="T50" fmla="*/ 30 w 184"/>
                <a:gd name="T51" fmla="*/ 1 h 190"/>
                <a:gd name="T52" fmla="*/ 17 w 184"/>
                <a:gd name="T53" fmla="*/ 5 h 190"/>
                <a:gd name="T54" fmla="*/ 12 w 184"/>
                <a:gd name="T55" fmla="*/ 7 h 190"/>
                <a:gd name="T56" fmla="*/ 5 w 184"/>
                <a:gd name="T57" fmla="*/ 18 h 190"/>
                <a:gd name="T58" fmla="*/ 0 w 184"/>
                <a:gd name="T59" fmla="*/ 35 h 190"/>
                <a:gd name="T60" fmla="*/ 3 w 184"/>
                <a:gd name="T61" fmla="*/ 47 h 190"/>
                <a:gd name="T62" fmla="*/ 2 w 184"/>
                <a:gd name="T63" fmla="*/ 64 h 190"/>
                <a:gd name="T64" fmla="*/ 3 w 184"/>
                <a:gd name="T65" fmla="*/ 79 h 190"/>
                <a:gd name="T66" fmla="*/ 7 w 184"/>
                <a:gd name="T67" fmla="*/ 102 h 190"/>
                <a:gd name="T68" fmla="*/ 15 w 184"/>
                <a:gd name="T69" fmla="*/ 119 h 190"/>
                <a:gd name="T70" fmla="*/ 8 w 184"/>
                <a:gd name="T71" fmla="*/ 123 h 190"/>
                <a:gd name="T72" fmla="*/ 13 w 184"/>
                <a:gd name="T73" fmla="*/ 147 h 190"/>
                <a:gd name="T74" fmla="*/ 11 w 184"/>
                <a:gd name="T75" fmla="*/ 161 h 190"/>
                <a:gd name="T76" fmla="*/ 21 w 184"/>
                <a:gd name="T77" fmla="*/ 190 h 190"/>
                <a:gd name="T78" fmla="*/ 52 w 184"/>
                <a:gd name="T79" fmla="*/ 169 h 190"/>
                <a:gd name="T80" fmla="*/ 83 w 184"/>
                <a:gd name="T81" fmla="*/ 152 h 190"/>
                <a:gd name="T82" fmla="*/ 87 w 184"/>
                <a:gd name="T83" fmla="*/ 147 h 190"/>
                <a:gd name="T84" fmla="*/ 93 w 184"/>
                <a:gd name="T85" fmla="*/ 144 h 190"/>
                <a:gd name="T86" fmla="*/ 100 w 184"/>
                <a:gd name="T87" fmla="*/ 151 h 190"/>
                <a:gd name="T88" fmla="*/ 111 w 184"/>
                <a:gd name="T89" fmla="*/ 146 h 190"/>
                <a:gd name="T90" fmla="*/ 105 w 184"/>
                <a:gd name="T91" fmla="*/ 159 h 190"/>
                <a:gd name="T92" fmla="*/ 105 w 184"/>
                <a:gd name="T93" fmla="*/ 169 h 190"/>
                <a:gd name="T94" fmla="*/ 119 w 184"/>
                <a:gd name="T95" fmla="*/ 166 h 190"/>
                <a:gd name="T96" fmla="*/ 128 w 184"/>
                <a:gd name="T97" fmla="*/ 159 h 190"/>
                <a:gd name="T98" fmla="*/ 129 w 184"/>
                <a:gd name="T99" fmla="*/ 147 h 190"/>
                <a:gd name="T100" fmla="*/ 135 w 184"/>
                <a:gd name="T101" fmla="*/ 122 h 190"/>
                <a:gd name="T102" fmla="*/ 145 w 184"/>
                <a:gd name="T103" fmla="*/ 137 h 190"/>
                <a:gd name="T104" fmla="*/ 160 w 184"/>
                <a:gd name="T105" fmla="*/ 138 h 190"/>
                <a:gd name="T106" fmla="*/ 168 w 184"/>
                <a:gd name="T107" fmla="*/ 147 h 190"/>
                <a:gd name="T108" fmla="*/ 176 w 184"/>
                <a:gd name="T109" fmla="*/ 14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4" h="190">
                  <a:moveTo>
                    <a:pt x="181" y="128"/>
                  </a:moveTo>
                  <a:cubicBezTo>
                    <a:pt x="181" y="127"/>
                    <a:pt x="180" y="126"/>
                    <a:pt x="180" y="126"/>
                  </a:cubicBezTo>
                  <a:cubicBezTo>
                    <a:pt x="177" y="119"/>
                    <a:pt x="177" y="114"/>
                    <a:pt x="177" y="106"/>
                  </a:cubicBezTo>
                  <a:cubicBezTo>
                    <a:pt x="177" y="104"/>
                    <a:pt x="177" y="104"/>
                    <a:pt x="177" y="104"/>
                  </a:cubicBezTo>
                  <a:cubicBezTo>
                    <a:pt x="178" y="101"/>
                    <a:pt x="178" y="98"/>
                    <a:pt x="178" y="96"/>
                  </a:cubicBezTo>
                  <a:cubicBezTo>
                    <a:pt x="178" y="95"/>
                    <a:pt x="177" y="92"/>
                    <a:pt x="172" y="92"/>
                  </a:cubicBezTo>
                  <a:cubicBezTo>
                    <a:pt x="172" y="92"/>
                    <a:pt x="168" y="92"/>
                    <a:pt x="167" y="94"/>
                  </a:cubicBezTo>
                  <a:cubicBezTo>
                    <a:pt x="165" y="95"/>
                    <a:pt x="165" y="98"/>
                    <a:pt x="165" y="100"/>
                  </a:cubicBezTo>
                  <a:cubicBezTo>
                    <a:pt x="165" y="100"/>
                    <a:pt x="165" y="100"/>
                    <a:pt x="164" y="101"/>
                  </a:cubicBezTo>
                  <a:cubicBezTo>
                    <a:pt x="164" y="102"/>
                    <a:pt x="164" y="102"/>
                    <a:pt x="164" y="102"/>
                  </a:cubicBezTo>
                  <a:cubicBezTo>
                    <a:pt x="164" y="106"/>
                    <a:pt x="163" y="107"/>
                    <a:pt x="162" y="107"/>
                  </a:cubicBezTo>
                  <a:cubicBezTo>
                    <a:pt x="161" y="107"/>
                    <a:pt x="161" y="107"/>
                    <a:pt x="161" y="107"/>
                  </a:cubicBezTo>
                  <a:cubicBezTo>
                    <a:pt x="159" y="105"/>
                    <a:pt x="159" y="99"/>
                    <a:pt x="159" y="97"/>
                  </a:cubicBezTo>
                  <a:cubicBezTo>
                    <a:pt x="159" y="91"/>
                    <a:pt x="159" y="91"/>
                    <a:pt x="159" y="91"/>
                  </a:cubicBezTo>
                  <a:cubicBezTo>
                    <a:pt x="159" y="91"/>
                    <a:pt x="159" y="90"/>
                    <a:pt x="159" y="90"/>
                  </a:cubicBezTo>
                  <a:cubicBezTo>
                    <a:pt x="160" y="87"/>
                    <a:pt x="160" y="83"/>
                    <a:pt x="157" y="81"/>
                  </a:cubicBezTo>
                  <a:cubicBezTo>
                    <a:pt x="156" y="81"/>
                    <a:pt x="155" y="80"/>
                    <a:pt x="154" y="80"/>
                  </a:cubicBezTo>
                  <a:cubicBezTo>
                    <a:pt x="152" y="80"/>
                    <a:pt x="150" y="81"/>
                    <a:pt x="149" y="82"/>
                  </a:cubicBezTo>
                  <a:cubicBezTo>
                    <a:pt x="147" y="83"/>
                    <a:pt x="147" y="86"/>
                    <a:pt x="146" y="87"/>
                  </a:cubicBezTo>
                  <a:cubicBezTo>
                    <a:pt x="146" y="88"/>
                    <a:pt x="146" y="89"/>
                    <a:pt x="146" y="89"/>
                  </a:cubicBezTo>
                  <a:cubicBezTo>
                    <a:pt x="146" y="90"/>
                    <a:pt x="146" y="90"/>
                    <a:pt x="146" y="90"/>
                  </a:cubicBezTo>
                  <a:cubicBezTo>
                    <a:pt x="146" y="90"/>
                    <a:pt x="145" y="90"/>
                    <a:pt x="145" y="91"/>
                  </a:cubicBezTo>
                  <a:cubicBezTo>
                    <a:pt x="145" y="91"/>
                    <a:pt x="144" y="92"/>
                    <a:pt x="144" y="93"/>
                  </a:cubicBezTo>
                  <a:cubicBezTo>
                    <a:pt x="143" y="94"/>
                    <a:pt x="143" y="96"/>
                    <a:pt x="143" y="97"/>
                  </a:cubicBezTo>
                  <a:cubicBezTo>
                    <a:pt x="143" y="100"/>
                    <a:pt x="144" y="102"/>
                    <a:pt x="145" y="105"/>
                  </a:cubicBezTo>
                  <a:cubicBezTo>
                    <a:pt x="145" y="104"/>
                    <a:pt x="145" y="104"/>
                    <a:pt x="144" y="104"/>
                  </a:cubicBezTo>
                  <a:cubicBezTo>
                    <a:pt x="143" y="102"/>
                    <a:pt x="142" y="100"/>
                    <a:pt x="141" y="98"/>
                  </a:cubicBezTo>
                  <a:cubicBezTo>
                    <a:pt x="141" y="98"/>
                    <a:pt x="141" y="98"/>
                    <a:pt x="141" y="97"/>
                  </a:cubicBezTo>
                  <a:cubicBezTo>
                    <a:pt x="141" y="97"/>
                    <a:pt x="141" y="96"/>
                    <a:pt x="141" y="96"/>
                  </a:cubicBezTo>
                  <a:cubicBezTo>
                    <a:pt x="141" y="95"/>
                    <a:pt x="141" y="94"/>
                    <a:pt x="141" y="94"/>
                  </a:cubicBezTo>
                  <a:cubicBezTo>
                    <a:pt x="141" y="93"/>
                    <a:pt x="140" y="93"/>
                    <a:pt x="140" y="92"/>
                  </a:cubicBezTo>
                  <a:cubicBezTo>
                    <a:pt x="140" y="90"/>
                    <a:pt x="141" y="87"/>
                    <a:pt x="142" y="84"/>
                  </a:cubicBezTo>
                  <a:cubicBezTo>
                    <a:pt x="143" y="83"/>
                    <a:pt x="143" y="83"/>
                    <a:pt x="143" y="83"/>
                  </a:cubicBezTo>
                  <a:cubicBezTo>
                    <a:pt x="145" y="77"/>
                    <a:pt x="147" y="72"/>
                    <a:pt x="145" y="68"/>
                  </a:cubicBezTo>
                  <a:cubicBezTo>
                    <a:pt x="144" y="67"/>
                    <a:pt x="143" y="66"/>
                    <a:pt x="140" y="66"/>
                  </a:cubicBezTo>
                  <a:cubicBezTo>
                    <a:pt x="137" y="66"/>
                    <a:pt x="133" y="68"/>
                    <a:pt x="131" y="71"/>
                  </a:cubicBezTo>
                  <a:cubicBezTo>
                    <a:pt x="130" y="73"/>
                    <a:pt x="130" y="75"/>
                    <a:pt x="130" y="76"/>
                  </a:cubicBezTo>
                  <a:cubicBezTo>
                    <a:pt x="129" y="77"/>
                    <a:pt x="129" y="78"/>
                    <a:pt x="129" y="78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29" y="80"/>
                    <a:pt x="128" y="80"/>
                    <a:pt x="128" y="81"/>
                  </a:cubicBezTo>
                  <a:cubicBezTo>
                    <a:pt x="128" y="82"/>
                    <a:pt x="128" y="83"/>
                    <a:pt x="128" y="84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84"/>
                    <a:pt x="128" y="84"/>
                    <a:pt x="128" y="84"/>
                  </a:cubicBezTo>
                  <a:cubicBezTo>
                    <a:pt x="128" y="85"/>
                    <a:pt x="128" y="85"/>
                    <a:pt x="128" y="85"/>
                  </a:cubicBezTo>
                  <a:cubicBezTo>
                    <a:pt x="128" y="84"/>
                    <a:pt x="128" y="83"/>
                    <a:pt x="128" y="83"/>
                  </a:cubicBezTo>
                  <a:cubicBezTo>
                    <a:pt x="127" y="80"/>
                    <a:pt x="127" y="78"/>
                    <a:pt x="125" y="76"/>
                  </a:cubicBezTo>
                  <a:cubicBezTo>
                    <a:pt x="124" y="74"/>
                    <a:pt x="122" y="74"/>
                    <a:pt x="121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17" y="73"/>
                    <a:pt x="117" y="72"/>
                    <a:pt x="116" y="67"/>
                  </a:cubicBezTo>
                  <a:cubicBezTo>
                    <a:pt x="116" y="67"/>
                    <a:pt x="116" y="67"/>
                    <a:pt x="116" y="67"/>
                  </a:cubicBezTo>
                  <a:cubicBezTo>
                    <a:pt x="116" y="65"/>
                    <a:pt x="116" y="64"/>
                    <a:pt x="116" y="63"/>
                  </a:cubicBezTo>
                  <a:cubicBezTo>
                    <a:pt x="116" y="61"/>
                    <a:pt x="117" y="59"/>
                    <a:pt x="116" y="56"/>
                  </a:cubicBezTo>
                  <a:cubicBezTo>
                    <a:pt x="113" y="51"/>
                    <a:pt x="108" y="50"/>
                    <a:pt x="104" y="50"/>
                  </a:cubicBezTo>
                  <a:cubicBezTo>
                    <a:pt x="104" y="50"/>
                    <a:pt x="104" y="50"/>
                    <a:pt x="103" y="50"/>
                  </a:cubicBezTo>
                  <a:cubicBezTo>
                    <a:pt x="98" y="50"/>
                    <a:pt x="95" y="52"/>
                    <a:pt x="93" y="56"/>
                  </a:cubicBezTo>
                  <a:cubicBezTo>
                    <a:pt x="92" y="58"/>
                    <a:pt x="92" y="59"/>
                    <a:pt x="91" y="59"/>
                  </a:cubicBezTo>
                  <a:cubicBezTo>
                    <a:pt x="90" y="59"/>
                    <a:pt x="90" y="59"/>
                    <a:pt x="90" y="60"/>
                  </a:cubicBezTo>
                  <a:cubicBezTo>
                    <a:pt x="88" y="60"/>
                    <a:pt x="86" y="60"/>
                    <a:pt x="84" y="62"/>
                  </a:cubicBezTo>
                  <a:cubicBezTo>
                    <a:pt x="82" y="64"/>
                    <a:pt x="82" y="67"/>
                    <a:pt x="81" y="69"/>
                  </a:cubicBezTo>
                  <a:cubicBezTo>
                    <a:pt x="81" y="70"/>
                    <a:pt x="81" y="71"/>
                    <a:pt x="81" y="71"/>
                  </a:cubicBezTo>
                  <a:cubicBezTo>
                    <a:pt x="80" y="72"/>
                    <a:pt x="80" y="73"/>
                    <a:pt x="80" y="73"/>
                  </a:cubicBezTo>
                  <a:cubicBezTo>
                    <a:pt x="80" y="73"/>
                    <a:pt x="79" y="73"/>
                    <a:pt x="79" y="72"/>
                  </a:cubicBezTo>
                  <a:cubicBezTo>
                    <a:pt x="78" y="71"/>
                    <a:pt x="76" y="70"/>
                    <a:pt x="74" y="6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2" y="69"/>
                    <a:pt x="70" y="70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8" y="71"/>
                    <a:pt x="67" y="72"/>
                    <a:pt x="67" y="72"/>
                  </a:cubicBezTo>
                  <a:cubicBezTo>
                    <a:pt x="65" y="72"/>
                    <a:pt x="64" y="73"/>
                    <a:pt x="63" y="73"/>
                  </a:cubicBezTo>
                  <a:cubicBezTo>
                    <a:pt x="62" y="74"/>
                    <a:pt x="61" y="74"/>
                    <a:pt x="60" y="74"/>
                  </a:cubicBezTo>
                  <a:cubicBezTo>
                    <a:pt x="60" y="74"/>
                    <a:pt x="59" y="74"/>
                    <a:pt x="59" y="74"/>
                  </a:cubicBezTo>
                  <a:cubicBezTo>
                    <a:pt x="58" y="74"/>
                    <a:pt x="57" y="74"/>
                    <a:pt x="56" y="73"/>
                  </a:cubicBezTo>
                  <a:cubicBezTo>
                    <a:pt x="56" y="73"/>
                    <a:pt x="56" y="73"/>
                    <a:pt x="56" y="73"/>
                  </a:cubicBezTo>
                  <a:cubicBezTo>
                    <a:pt x="56" y="73"/>
                    <a:pt x="56" y="73"/>
                    <a:pt x="56" y="73"/>
                  </a:cubicBezTo>
                  <a:cubicBezTo>
                    <a:pt x="56" y="72"/>
                    <a:pt x="56" y="71"/>
                    <a:pt x="56" y="70"/>
                  </a:cubicBezTo>
                  <a:cubicBezTo>
                    <a:pt x="57" y="70"/>
                    <a:pt x="57" y="69"/>
                    <a:pt x="57" y="69"/>
                  </a:cubicBezTo>
                  <a:cubicBezTo>
                    <a:pt x="57" y="68"/>
                    <a:pt x="57" y="68"/>
                    <a:pt x="58" y="67"/>
                  </a:cubicBezTo>
                  <a:cubicBezTo>
                    <a:pt x="59" y="65"/>
                    <a:pt x="61" y="60"/>
                    <a:pt x="57" y="57"/>
                  </a:cubicBezTo>
                  <a:cubicBezTo>
                    <a:pt x="55" y="56"/>
                    <a:pt x="53" y="56"/>
                    <a:pt x="52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6"/>
                    <a:pt x="48" y="56"/>
                    <a:pt x="48" y="56"/>
                  </a:cubicBezTo>
                  <a:cubicBezTo>
                    <a:pt x="47" y="56"/>
                    <a:pt x="44" y="56"/>
                    <a:pt x="43" y="58"/>
                  </a:cubicBezTo>
                  <a:cubicBezTo>
                    <a:pt x="42" y="59"/>
                    <a:pt x="42" y="60"/>
                    <a:pt x="42" y="60"/>
                  </a:cubicBezTo>
                  <a:cubicBezTo>
                    <a:pt x="42" y="61"/>
                    <a:pt x="41" y="61"/>
                    <a:pt x="41" y="61"/>
                  </a:cubicBezTo>
                  <a:cubicBezTo>
                    <a:pt x="41" y="61"/>
                    <a:pt x="41" y="61"/>
                    <a:pt x="40" y="62"/>
                  </a:cubicBezTo>
                  <a:cubicBezTo>
                    <a:pt x="38" y="62"/>
                    <a:pt x="35" y="63"/>
                    <a:pt x="35" y="67"/>
                  </a:cubicBezTo>
                  <a:cubicBezTo>
                    <a:pt x="34" y="68"/>
                    <a:pt x="34" y="69"/>
                    <a:pt x="34" y="70"/>
                  </a:cubicBezTo>
                  <a:cubicBezTo>
                    <a:pt x="34" y="72"/>
                    <a:pt x="34" y="74"/>
                    <a:pt x="34" y="7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4" y="77"/>
                    <a:pt x="34" y="78"/>
                    <a:pt x="33" y="79"/>
                  </a:cubicBezTo>
                  <a:cubicBezTo>
                    <a:pt x="33" y="78"/>
                    <a:pt x="32" y="76"/>
                    <a:pt x="32" y="74"/>
                  </a:cubicBezTo>
                  <a:cubicBezTo>
                    <a:pt x="31" y="70"/>
                    <a:pt x="31" y="66"/>
                    <a:pt x="31" y="62"/>
                  </a:cubicBezTo>
                  <a:cubicBezTo>
                    <a:pt x="31" y="60"/>
                    <a:pt x="31" y="59"/>
                    <a:pt x="31" y="57"/>
                  </a:cubicBezTo>
                  <a:cubicBezTo>
                    <a:pt x="31" y="56"/>
                    <a:pt x="32" y="54"/>
                    <a:pt x="32" y="53"/>
                  </a:cubicBezTo>
                  <a:cubicBezTo>
                    <a:pt x="32" y="50"/>
                    <a:pt x="32" y="47"/>
                    <a:pt x="32" y="44"/>
                  </a:cubicBezTo>
                  <a:cubicBezTo>
                    <a:pt x="31" y="42"/>
                    <a:pt x="31" y="39"/>
                    <a:pt x="30" y="37"/>
                  </a:cubicBezTo>
                  <a:cubicBezTo>
                    <a:pt x="29" y="37"/>
                    <a:pt x="29" y="36"/>
                    <a:pt x="30" y="35"/>
                  </a:cubicBezTo>
                  <a:cubicBezTo>
                    <a:pt x="33" y="32"/>
                    <a:pt x="33" y="27"/>
                    <a:pt x="32" y="23"/>
                  </a:cubicBezTo>
                  <a:cubicBezTo>
                    <a:pt x="32" y="19"/>
                    <a:pt x="29" y="17"/>
                    <a:pt x="25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29" y="15"/>
                    <a:pt x="31" y="14"/>
                    <a:pt x="31" y="12"/>
                  </a:cubicBezTo>
                  <a:cubicBezTo>
                    <a:pt x="32" y="11"/>
                    <a:pt x="32" y="9"/>
                    <a:pt x="32" y="8"/>
                  </a:cubicBezTo>
                  <a:cubicBezTo>
                    <a:pt x="32" y="8"/>
                    <a:pt x="31" y="7"/>
                    <a:pt x="31" y="7"/>
                  </a:cubicBezTo>
                  <a:cubicBezTo>
                    <a:pt x="31" y="7"/>
                    <a:pt x="32" y="7"/>
                    <a:pt x="32" y="6"/>
                  </a:cubicBezTo>
                  <a:cubicBezTo>
                    <a:pt x="32" y="6"/>
                    <a:pt x="32" y="3"/>
                    <a:pt x="30" y="1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3" y="0"/>
                    <a:pt x="21" y="1"/>
                    <a:pt x="19" y="2"/>
                  </a:cubicBezTo>
                  <a:cubicBezTo>
                    <a:pt x="18" y="3"/>
                    <a:pt x="18" y="4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6" y="5"/>
                  </a:cubicBezTo>
                  <a:cubicBezTo>
                    <a:pt x="15" y="5"/>
                    <a:pt x="14" y="5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9"/>
                    <a:pt x="10" y="10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13"/>
                    <a:pt x="7" y="15"/>
                    <a:pt x="6" y="16"/>
                  </a:cubicBezTo>
                  <a:cubicBezTo>
                    <a:pt x="6" y="16"/>
                    <a:pt x="5" y="17"/>
                    <a:pt x="5" y="18"/>
                  </a:cubicBezTo>
                  <a:cubicBezTo>
                    <a:pt x="3" y="19"/>
                    <a:pt x="2" y="20"/>
                    <a:pt x="1" y="21"/>
                  </a:cubicBezTo>
                  <a:cubicBezTo>
                    <a:pt x="0" y="23"/>
                    <a:pt x="0" y="26"/>
                    <a:pt x="0" y="27"/>
                  </a:cubicBezTo>
                  <a:cubicBezTo>
                    <a:pt x="0" y="28"/>
                    <a:pt x="0" y="30"/>
                    <a:pt x="0" y="30"/>
                  </a:cubicBezTo>
                  <a:cubicBezTo>
                    <a:pt x="0" y="32"/>
                    <a:pt x="0" y="34"/>
                    <a:pt x="0" y="35"/>
                  </a:cubicBezTo>
                  <a:cubicBezTo>
                    <a:pt x="0" y="36"/>
                    <a:pt x="0" y="37"/>
                    <a:pt x="0" y="3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0" y="41"/>
                    <a:pt x="1" y="43"/>
                  </a:cubicBezTo>
                  <a:cubicBezTo>
                    <a:pt x="2" y="44"/>
                    <a:pt x="3" y="45"/>
                    <a:pt x="3" y="47"/>
                  </a:cubicBezTo>
                  <a:cubicBezTo>
                    <a:pt x="3" y="48"/>
                    <a:pt x="3" y="49"/>
                    <a:pt x="2" y="50"/>
                  </a:cubicBezTo>
                  <a:cubicBezTo>
                    <a:pt x="1" y="52"/>
                    <a:pt x="1" y="54"/>
                    <a:pt x="1" y="56"/>
                  </a:cubicBezTo>
                  <a:cubicBezTo>
                    <a:pt x="0" y="59"/>
                    <a:pt x="1" y="61"/>
                    <a:pt x="1" y="62"/>
                  </a:cubicBezTo>
                  <a:cubicBezTo>
                    <a:pt x="1" y="63"/>
                    <a:pt x="1" y="64"/>
                    <a:pt x="2" y="64"/>
                  </a:cubicBezTo>
                  <a:cubicBezTo>
                    <a:pt x="2" y="66"/>
                    <a:pt x="2" y="68"/>
                    <a:pt x="2" y="70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3"/>
                    <a:pt x="3" y="75"/>
                    <a:pt x="3" y="77"/>
                  </a:cubicBezTo>
                  <a:cubicBezTo>
                    <a:pt x="3" y="77"/>
                    <a:pt x="3" y="78"/>
                    <a:pt x="3" y="79"/>
                  </a:cubicBezTo>
                  <a:cubicBezTo>
                    <a:pt x="4" y="82"/>
                    <a:pt x="4" y="85"/>
                    <a:pt x="4" y="88"/>
                  </a:cubicBezTo>
                  <a:cubicBezTo>
                    <a:pt x="4" y="89"/>
                    <a:pt x="4" y="90"/>
                    <a:pt x="4" y="91"/>
                  </a:cubicBezTo>
                  <a:cubicBezTo>
                    <a:pt x="4" y="94"/>
                    <a:pt x="5" y="97"/>
                    <a:pt x="6" y="100"/>
                  </a:cubicBezTo>
                  <a:cubicBezTo>
                    <a:pt x="6" y="101"/>
                    <a:pt x="7" y="101"/>
                    <a:pt x="7" y="102"/>
                  </a:cubicBezTo>
                  <a:cubicBezTo>
                    <a:pt x="6" y="102"/>
                    <a:pt x="6" y="103"/>
                    <a:pt x="5" y="104"/>
                  </a:cubicBezTo>
                  <a:cubicBezTo>
                    <a:pt x="3" y="107"/>
                    <a:pt x="3" y="113"/>
                    <a:pt x="6" y="116"/>
                  </a:cubicBezTo>
                  <a:cubicBezTo>
                    <a:pt x="8" y="118"/>
                    <a:pt x="11" y="118"/>
                    <a:pt x="13" y="118"/>
                  </a:cubicBezTo>
                  <a:cubicBezTo>
                    <a:pt x="14" y="118"/>
                    <a:pt x="15" y="118"/>
                    <a:pt x="15" y="119"/>
                  </a:cubicBezTo>
                  <a:cubicBezTo>
                    <a:pt x="16" y="119"/>
                    <a:pt x="16" y="120"/>
                    <a:pt x="16" y="121"/>
                  </a:cubicBezTo>
                  <a:cubicBezTo>
                    <a:pt x="16" y="121"/>
                    <a:pt x="16" y="121"/>
                    <a:pt x="15" y="121"/>
                  </a:cubicBezTo>
                  <a:cubicBezTo>
                    <a:pt x="15" y="121"/>
                    <a:pt x="14" y="121"/>
                    <a:pt x="14" y="121"/>
                  </a:cubicBezTo>
                  <a:cubicBezTo>
                    <a:pt x="11" y="121"/>
                    <a:pt x="10" y="122"/>
                    <a:pt x="8" y="123"/>
                  </a:cubicBezTo>
                  <a:cubicBezTo>
                    <a:pt x="4" y="127"/>
                    <a:pt x="4" y="132"/>
                    <a:pt x="4" y="135"/>
                  </a:cubicBezTo>
                  <a:cubicBezTo>
                    <a:pt x="4" y="135"/>
                    <a:pt x="4" y="135"/>
                    <a:pt x="4" y="136"/>
                  </a:cubicBezTo>
                  <a:cubicBezTo>
                    <a:pt x="4" y="137"/>
                    <a:pt x="4" y="138"/>
                    <a:pt x="4" y="140"/>
                  </a:cubicBezTo>
                  <a:cubicBezTo>
                    <a:pt x="5" y="143"/>
                    <a:pt x="10" y="147"/>
                    <a:pt x="13" y="147"/>
                  </a:cubicBezTo>
                  <a:cubicBezTo>
                    <a:pt x="13" y="147"/>
                    <a:pt x="14" y="147"/>
                    <a:pt x="14" y="147"/>
                  </a:cubicBezTo>
                  <a:cubicBezTo>
                    <a:pt x="14" y="147"/>
                    <a:pt x="14" y="147"/>
                    <a:pt x="15" y="147"/>
                  </a:cubicBezTo>
                  <a:cubicBezTo>
                    <a:pt x="15" y="147"/>
                    <a:pt x="15" y="148"/>
                    <a:pt x="15" y="148"/>
                  </a:cubicBezTo>
                  <a:cubicBezTo>
                    <a:pt x="15" y="152"/>
                    <a:pt x="13" y="157"/>
                    <a:pt x="11" y="161"/>
                  </a:cubicBezTo>
                  <a:cubicBezTo>
                    <a:pt x="10" y="162"/>
                    <a:pt x="9" y="163"/>
                    <a:pt x="9" y="164"/>
                  </a:cubicBezTo>
                  <a:cubicBezTo>
                    <a:pt x="6" y="170"/>
                    <a:pt x="5" y="179"/>
                    <a:pt x="9" y="185"/>
                  </a:cubicBezTo>
                  <a:cubicBezTo>
                    <a:pt x="10" y="187"/>
                    <a:pt x="13" y="190"/>
                    <a:pt x="19" y="190"/>
                  </a:cubicBezTo>
                  <a:cubicBezTo>
                    <a:pt x="19" y="190"/>
                    <a:pt x="20" y="190"/>
                    <a:pt x="21" y="190"/>
                  </a:cubicBezTo>
                  <a:cubicBezTo>
                    <a:pt x="26" y="190"/>
                    <a:pt x="29" y="186"/>
                    <a:pt x="32" y="182"/>
                  </a:cubicBezTo>
                  <a:cubicBezTo>
                    <a:pt x="32" y="182"/>
                    <a:pt x="33" y="181"/>
                    <a:pt x="33" y="181"/>
                  </a:cubicBezTo>
                  <a:cubicBezTo>
                    <a:pt x="36" y="177"/>
                    <a:pt x="39" y="175"/>
                    <a:pt x="43" y="173"/>
                  </a:cubicBezTo>
                  <a:cubicBezTo>
                    <a:pt x="46" y="172"/>
                    <a:pt x="48" y="171"/>
                    <a:pt x="52" y="169"/>
                  </a:cubicBezTo>
                  <a:cubicBezTo>
                    <a:pt x="54" y="169"/>
                    <a:pt x="57" y="168"/>
                    <a:pt x="59" y="167"/>
                  </a:cubicBezTo>
                  <a:cubicBezTo>
                    <a:pt x="62" y="166"/>
                    <a:pt x="65" y="165"/>
                    <a:pt x="68" y="164"/>
                  </a:cubicBezTo>
                  <a:cubicBezTo>
                    <a:pt x="73" y="163"/>
                    <a:pt x="78" y="161"/>
                    <a:pt x="81" y="156"/>
                  </a:cubicBezTo>
                  <a:cubicBezTo>
                    <a:pt x="82" y="155"/>
                    <a:pt x="82" y="153"/>
                    <a:pt x="83" y="152"/>
                  </a:cubicBezTo>
                  <a:cubicBezTo>
                    <a:pt x="83" y="152"/>
                    <a:pt x="83" y="151"/>
                    <a:pt x="84" y="151"/>
                  </a:cubicBezTo>
                  <a:cubicBezTo>
                    <a:pt x="84" y="150"/>
                    <a:pt x="84" y="150"/>
                    <a:pt x="84" y="150"/>
                  </a:cubicBezTo>
                  <a:cubicBezTo>
                    <a:pt x="85" y="148"/>
                    <a:pt x="85" y="148"/>
                    <a:pt x="86" y="148"/>
                  </a:cubicBezTo>
                  <a:cubicBezTo>
                    <a:pt x="86" y="147"/>
                    <a:pt x="87" y="147"/>
                    <a:pt x="87" y="147"/>
                  </a:cubicBezTo>
                  <a:cubicBezTo>
                    <a:pt x="88" y="147"/>
                    <a:pt x="89" y="147"/>
                    <a:pt x="89" y="146"/>
                  </a:cubicBezTo>
                  <a:cubicBezTo>
                    <a:pt x="91" y="145"/>
                    <a:pt x="92" y="144"/>
                    <a:pt x="92" y="144"/>
                  </a:cubicBezTo>
                  <a:cubicBezTo>
                    <a:pt x="92" y="143"/>
                    <a:pt x="93" y="143"/>
                    <a:pt x="93" y="143"/>
                  </a:cubicBezTo>
                  <a:cubicBezTo>
                    <a:pt x="93" y="143"/>
                    <a:pt x="93" y="144"/>
                    <a:pt x="93" y="144"/>
                  </a:cubicBezTo>
                  <a:cubicBezTo>
                    <a:pt x="93" y="145"/>
                    <a:pt x="93" y="145"/>
                    <a:pt x="93" y="145"/>
                  </a:cubicBezTo>
                  <a:cubicBezTo>
                    <a:pt x="93" y="146"/>
                    <a:pt x="93" y="149"/>
                    <a:pt x="96" y="150"/>
                  </a:cubicBezTo>
                  <a:cubicBezTo>
                    <a:pt x="96" y="151"/>
                    <a:pt x="97" y="151"/>
                    <a:pt x="98" y="151"/>
                  </a:cubicBezTo>
                  <a:cubicBezTo>
                    <a:pt x="99" y="151"/>
                    <a:pt x="99" y="151"/>
                    <a:pt x="100" y="151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4" y="151"/>
                    <a:pt x="108" y="149"/>
                    <a:pt x="110" y="146"/>
                  </a:cubicBezTo>
                  <a:cubicBezTo>
                    <a:pt x="110" y="145"/>
                    <a:pt x="110" y="145"/>
                    <a:pt x="110" y="145"/>
                  </a:cubicBezTo>
                  <a:cubicBezTo>
                    <a:pt x="111" y="146"/>
                    <a:pt x="111" y="146"/>
                    <a:pt x="111" y="146"/>
                  </a:cubicBezTo>
                  <a:cubicBezTo>
                    <a:pt x="112" y="147"/>
                    <a:pt x="113" y="147"/>
                    <a:pt x="113" y="147"/>
                  </a:cubicBezTo>
                  <a:cubicBezTo>
                    <a:pt x="113" y="148"/>
                    <a:pt x="113" y="149"/>
                    <a:pt x="111" y="151"/>
                  </a:cubicBezTo>
                  <a:cubicBezTo>
                    <a:pt x="110" y="153"/>
                    <a:pt x="109" y="155"/>
                    <a:pt x="107" y="157"/>
                  </a:cubicBezTo>
                  <a:cubicBezTo>
                    <a:pt x="107" y="158"/>
                    <a:pt x="106" y="158"/>
                    <a:pt x="105" y="159"/>
                  </a:cubicBezTo>
                  <a:cubicBezTo>
                    <a:pt x="104" y="162"/>
                    <a:pt x="104" y="163"/>
                    <a:pt x="104" y="165"/>
                  </a:cubicBezTo>
                  <a:cubicBezTo>
                    <a:pt x="105" y="166"/>
                    <a:pt x="105" y="166"/>
                    <a:pt x="105" y="166"/>
                  </a:cubicBezTo>
                  <a:cubicBezTo>
                    <a:pt x="105" y="166"/>
                    <a:pt x="105" y="166"/>
                    <a:pt x="105" y="167"/>
                  </a:cubicBezTo>
                  <a:cubicBezTo>
                    <a:pt x="105" y="167"/>
                    <a:pt x="105" y="168"/>
                    <a:pt x="105" y="169"/>
                  </a:cubicBezTo>
                  <a:cubicBezTo>
                    <a:pt x="105" y="171"/>
                    <a:pt x="107" y="172"/>
                    <a:pt x="110" y="172"/>
                  </a:cubicBezTo>
                  <a:cubicBezTo>
                    <a:pt x="112" y="172"/>
                    <a:pt x="114" y="172"/>
                    <a:pt x="115" y="171"/>
                  </a:cubicBezTo>
                  <a:cubicBezTo>
                    <a:pt x="116" y="170"/>
                    <a:pt x="117" y="169"/>
                    <a:pt x="118" y="168"/>
                  </a:cubicBezTo>
                  <a:cubicBezTo>
                    <a:pt x="118" y="167"/>
                    <a:pt x="119" y="167"/>
                    <a:pt x="119" y="166"/>
                  </a:cubicBezTo>
                  <a:cubicBezTo>
                    <a:pt x="120" y="166"/>
                    <a:pt x="121" y="166"/>
                    <a:pt x="121" y="166"/>
                  </a:cubicBezTo>
                  <a:cubicBezTo>
                    <a:pt x="123" y="166"/>
                    <a:pt x="125" y="165"/>
                    <a:pt x="126" y="164"/>
                  </a:cubicBezTo>
                  <a:cubicBezTo>
                    <a:pt x="127" y="162"/>
                    <a:pt x="128" y="161"/>
                    <a:pt x="128" y="160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8" y="158"/>
                    <a:pt x="129" y="157"/>
                    <a:pt x="129" y="156"/>
                  </a:cubicBezTo>
                  <a:cubicBezTo>
                    <a:pt x="129" y="155"/>
                    <a:pt x="129" y="155"/>
                    <a:pt x="129" y="155"/>
                  </a:cubicBezTo>
                  <a:cubicBezTo>
                    <a:pt x="129" y="154"/>
                    <a:pt x="129" y="153"/>
                    <a:pt x="130" y="152"/>
                  </a:cubicBezTo>
                  <a:cubicBezTo>
                    <a:pt x="130" y="150"/>
                    <a:pt x="129" y="149"/>
                    <a:pt x="129" y="147"/>
                  </a:cubicBezTo>
                  <a:cubicBezTo>
                    <a:pt x="129" y="147"/>
                    <a:pt x="128" y="147"/>
                    <a:pt x="128" y="146"/>
                  </a:cubicBezTo>
                  <a:cubicBezTo>
                    <a:pt x="127" y="142"/>
                    <a:pt x="127" y="138"/>
                    <a:pt x="129" y="135"/>
                  </a:cubicBezTo>
                  <a:cubicBezTo>
                    <a:pt x="130" y="134"/>
                    <a:pt x="131" y="133"/>
                    <a:pt x="131" y="132"/>
                  </a:cubicBezTo>
                  <a:cubicBezTo>
                    <a:pt x="133" y="130"/>
                    <a:pt x="135" y="127"/>
                    <a:pt x="135" y="122"/>
                  </a:cubicBezTo>
                  <a:cubicBezTo>
                    <a:pt x="135" y="121"/>
                    <a:pt x="135" y="120"/>
                    <a:pt x="135" y="118"/>
                  </a:cubicBezTo>
                  <a:cubicBezTo>
                    <a:pt x="134" y="117"/>
                    <a:pt x="134" y="116"/>
                    <a:pt x="134" y="115"/>
                  </a:cubicBezTo>
                  <a:cubicBezTo>
                    <a:pt x="134" y="115"/>
                    <a:pt x="134" y="115"/>
                    <a:pt x="134" y="115"/>
                  </a:cubicBezTo>
                  <a:cubicBezTo>
                    <a:pt x="142" y="116"/>
                    <a:pt x="145" y="130"/>
                    <a:pt x="145" y="137"/>
                  </a:cubicBezTo>
                  <a:cubicBezTo>
                    <a:pt x="145" y="141"/>
                    <a:pt x="147" y="148"/>
                    <a:pt x="152" y="148"/>
                  </a:cubicBezTo>
                  <a:cubicBezTo>
                    <a:pt x="154" y="148"/>
                    <a:pt x="156" y="146"/>
                    <a:pt x="158" y="143"/>
                  </a:cubicBezTo>
                  <a:cubicBezTo>
                    <a:pt x="159" y="141"/>
                    <a:pt x="159" y="140"/>
                    <a:pt x="160" y="138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0" y="139"/>
                    <a:pt x="161" y="140"/>
                    <a:pt x="161" y="140"/>
                  </a:cubicBezTo>
                  <a:cubicBezTo>
                    <a:pt x="162" y="140"/>
                    <a:pt x="162" y="141"/>
                    <a:pt x="162" y="141"/>
                  </a:cubicBezTo>
                  <a:cubicBezTo>
                    <a:pt x="162" y="142"/>
                    <a:pt x="162" y="142"/>
                    <a:pt x="162" y="143"/>
                  </a:cubicBezTo>
                  <a:cubicBezTo>
                    <a:pt x="163" y="145"/>
                    <a:pt x="166" y="147"/>
                    <a:pt x="168" y="147"/>
                  </a:cubicBezTo>
                  <a:cubicBezTo>
                    <a:pt x="170" y="147"/>
                    <a:pt x="172" y="147"/>
                    <a:pt x="172" y="145"/>
                  </a:cubicBezTo>
                  <a:cubicBezTo>
                    <a:pt x="173" y="144"/>
                    <a:pt x="173" y="143"/>
                    <a:pt x="173" y="142"/>
                  </a:cubicBezTo>
                  <a:cubicBezTo>
                    <a:pt x="174" y="141"/>
                    <a:pt x="174" y="141"/>
                    <a:pt x="174" y="140"/>
                  </a:cubicBezTo>
                  <a:cubicBezTo>
                    <a:pt x="175" y="140"/>
                    <a:pt x="176" y="140"/>
                    <a:pt x="176" y="140"/>
                  </a:cubicBezTo>
                  <a:cubicBezTo>
                    <a:pt x="178" y="139"/>
                    <a:pt x="180" y="138"/>
                    <a:pt x="181" y="137"/>
                  </a:cubicBezTo>
                  <a:cubicBezTo>
                    <a:pt x="184" y="133"/>
                    <a:pt x="182" y="130"/>
                    <a:pt x="181" y="128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2058" y="2394"/>
              <a:ext cx="842" cy="1190"/>
            </a:xfrm>
            <a:custGeom>
              <a:avLst/>
              <a:gdLst>
                <a:gd name="T0" fmla="*/ 309 w 317"/>
                <a:gd name="T1" fmla="*/ 141 h 448"/>
                <a:gd name="T2" fmla="*/ 303 w 317"/>
                <a:gd name="T3" fmla="*/ 138 h 448"/>
                <a:gd name="T4" fmla="*/ 291 w 317"/>
                <a:gd name="T5" fmla="*/ 135 h 448"/>
                <a:gd name="T6" fmla="*/ 282 w 317"/>
                <a:gd name="T7" fmla="*/ 129 h 448"/>
                <a:gd name="T8" fmla="*/ 261 w 317"/>
                <a:gd name="T9" fmla="*/ 129 h 448"/>
                <a:gd name="T10" fmla="*/ 240 w 317"/>
                <a:gd name="T11" fmla="*/ 136 h 448"/>
                <a:gd name="T12" fmla="*/ 241 w 317"/>
                <a:gd name="T13" fmla="*/ 131 h 448"/>
                <a:gd name="T14" fmla="*/ 240 w 317"/>
                <a:gd name="T15" fmla="*/ 107 h 448"/>
                <a:gd name="T16" fmla="*/ 239 w 317"/>
                <a:gd name="T17" fmla="*/ 104 h 448"/>
                <a:gd name="T18" fmla="*/ 237 w 317"/>
                <a:gd name="T19" fmla="*/ 93 h 448"/>
                <a:gd name="T20" fmla="*/ 234 w 317"/>
                <a:gd name="T21" fmla="*/ 84 h 448"/>
                <a:gd name="T22" fmla="*/ 234 w 317"/>
                <a:gd name="T23" fmla="*/ 76 h 448"/>
                <a:gd name="T24" fmla="*/ 225 w 317"/>
                <a:gd name="T25" fmla="*/ 66 h 448"/>
                <a:gd name="T26" fmla="*/ 216 w 317"/>
                <a:gd name="T27" fmla="*/ 67 h 448"/>
                <a:gd name="T28" fmla="*/ 203 w 317"/>
                <a:gd name="T29" fmla="*/ 63 h 448"/>
                <a:gd name="T30" fmla="*/ 201 w 317"/>
                <a:gd name="T31" fmla="*/ 52 h 448"/>
                <a:gd name="T32" fmla="*/ 204 w 317"/>
                <a:gd name="T33" fmla="*/ 28 h 448"/>
                <a:gd name="T34" fmla="*/ 64 w 317"/>
                <a:gd name="T35" fmla="*/ 0 h 448"/>
                <a:gd name="T36" fmla="*/ 51 w 317"/>
                <a:gd name="T37" fmla="*/ 86 h 448"/>
                <a:gd name="T38" fmla="*/ 50 w 317"/>
                <a:gd name="T39" fmla="*/ 89 h 448"/>
                <a:gd name="T40" fmla="*/ 0 w 317"/>
                <a:gd name="T41" fmla="*/ 426 h 448"/>
                <a:gd name="T42" fmla="*/ 101 w 317"/>
                <a:gd name="T43" fmla="*/ 442 h 448"/>
                <a:gd name="T44" fmla="*/ 136 w 317"/>
                <a:gd name="T45" fmla="*/ 447 h 448"/>
                <a:gd name="T46" fmla="*/ 156 w 317"/>
                <a:gd name="T47" fmla="*/ 447 h 448"/>
                <a:gd name="T48" fmla="*/ 315 w 317"/>
                <a:gd name="T49" fmla="*/ 147 h 448"/>
                <a:gd name="T50" fmla="*/ 132 w 317"/>
                <a:gd name="T51" fmla="*/ 369 h 448"/>
                <a:gd name="T52" fmla="*/ 121 w 317"/>
                <a:gd name="T53" fmla="*/ 382 h 448"/>
                <a:gd name="T54" fmla="*/ 123 w 317"/>
                <a:gd name="T55" fmla="*/ 364 h 448"/>
                <a:gd name="T56" fmla="*/ 124 w 317"/>
                <a:gd name="T57" fmla="*/ 355 h 448"/>
                <a:gd name="T58" fmla="*/ 126 w 317"/>
                <a:gd name="T59" fmla="*/ 349 h 448"/>
                <a:gd name="T60" fmla="*/ 131 w 317"/>
                <a:gd name="T61" fmla="*/ 351 h 448"/>
                <a:gd name="T62" fmla="*/ 133 w 317"/>
                <a:gd name="T63" fmla="*/ 360 h 448"/>
                <a:gd name="T64" fmla="*/ 62 w 317"/>
                <a:gd name="T65" fmla="*/ 245 h 448"/>
                <a:gd name="T66" fmla="*/ 58 w 317"/>
                <a:gd name="T67" fmla="*/ 247 h 448"/>
                <a:gd name="T68" fmla="*/ 58 w 317"/>
                <a:gd name="T69" fmla="*/ 238 h 448"/>
                <a:gd name="T70" fmla="*/ 64 w 317"/>
                <a:gd name="T71" fmla="*/ 244 h 448"/>
                <a:gd name="T72" fmla="*/ 58 w 317"/>
                <a:gd name="T73" fmla="*/ 257 h 448"/>
                <a:gd name="T74" fmla="*/ 60 w 317"/>
                <a:gd name="T75" fmla="*/ 267 h 448"/>
                <a:gd name="T76" fmla="*/ 64 w 317"/>
                <a:gd name="T77" fmla="*/ 270 h 448"/>
                <a:gd name="T78" fmla="*/ 50 w 317"/>
                <a:gd name="T79" fmla="*/ 261 h 448"/>
                <a:gd name="T80" fmla="*/ 49 w 317"/>
                <a:gd name="T81" fmla="*/ 255 h 448"/>
                <a:gd name="T82" fmla="*/ 98 w 317"/>
                <a:gd name="T83" fmla="*/ 306 h 448"/>
                <a:gd name="T84" fmla="*/ 86 w 317"/>
                <a:gd name="T85" fmla="*/ 284 h 448"/>
                <a:gd name="T86" fmla="*/ 90 w 317"/>
                <a:gd name="T87" fmla="*/ 284 h 448"/>
                <a:gd name="T88" fmla="*/ 96 w 317"/>
                <a:gd name="T89" fmla="*/ 274 h 448"/>
                <a:gd name="T90" fmla="*/ 85 w 317"/>
                <a:gd name="T91" fmla="*/ 273 h 448"/>
                <a:gd name="T92" fmla="*/ 82 w 317"/>
                <a:gd name="T93" fmla="*/ 267 h 448"/>
                <a:gd name="T94" fmla="*/ 93 w 317"/>
                <a:gd name="T95" fmla="*/ 249 h 448"/>
                <a:gd name="T96" fmla="*/ 119 w 317"/>
                <a:gd name="T97" fmla="*/ 305 h 448"/>
                <a:gd name="T98" fmla="*/ 124 w 317"/>
                <a:gd name="T99" fmla="*/ 325 h 448"/>
                <a:gd name="T100" fmla="*/ 121 w 317"/>
                <a:gd name="T101" fmla="*/ 333 h 448"/>
                <a:gd name="T102" fmla="*/ 108 w 317"/>
                <a:gd name="T103" fmla="*/ 314 h 448"/>
                <a:gd name="T104" fmla="*/ 98 w 317"/>
                <a:gd name="T105" fmla="*/ 30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7" h="448">
                  <a:moveTo>
                    <a:pt x="313" y="142"/>
                  </a:moveTo>
                  <a:cubicBezTo>
                    <a:pt x="313" y="141"/>
                    <a:pt x="313" y="141"/>
                    <a:pt x="312" y="141"/>
                  </a:cubicBezTo>
                  <a:cubicBezTo>
                    <a:pt x="311" y="141"/>
                    <a:pt x="310" y="141"/>
                    <a:pt x="309" y="141"/>
                  </a:cubicBezTo>
                  <a:cubicBezTo>
                    <a:pt x="309" y="141"/>
                    <a:pt x="308" y="141"/>
                    <a:pt x="308" y="140"/>
                  </a:cubicBezTo>
                  <a:cubicBezTo>
                    <a:pt x="306" y="140"/>
                    <a:pt x="305" y="139"/>
                    <a:pt x="304" y="139"/>
                  </a:cubicBezTo>
                  <a:cubicBezTo>
                    <a:pt x="303" y="138"/>
                    <a:pt x="303" y="138"/>
                    <a:pt x="303" y="138"/>
                  </a:cubicBezTo>
                  <a:cubicBezTo>
                    <a:pt x="301" y="137"/>
                    <a:pt x="299" y="136"/>
                    <a:pt x="297" y="136"/>
                  </a:cubicBezTo>
                  <a:cubicBezTo>
                    <a:pt x="296" y="136"/>
                    <a:pt x="295" y="136"/>
                    <a:pt x="294" y="136"/>
                  </a:cubicBezTo>
                  <a:cubicBezTo>
                    <a:pt x="292" y="136"/>
                    <a:pt x="292" y="136"/>
                    <a:pt x="291" y="135"/>
                  </a:cubicBezTo>
                  <a:cubicBezTo>
                    <a:pt x="291" y="135"/>
                    <a:pt x="290" y="134"/>
                    <a:pt x="290" y="134"/>
                  </a:cubicBezTo>
                  <a:cubicBezTo>
                    <a:pt x="289" y="133"/>
                    <a:pt x="288" y="132"/>
                    <a:pt x="286" y="131"/>
                  </a:cubicBezTo>
                  <a:cubicBezTo>
                    <a:pt x="285" y="130"/>
                    <a:pt x="284" y="130"/>
                    <a:pt x="282" y="129"/>
                  </a:cubicBezTo>
                  <a:cubicBezTo>
                    <a:pt x="281" y="129"/>
                    <a:pt x="280" y="128"/>
                    <a:pt x="279" y="128"/>
                  </a:cubicBezTo>
                  <a:cubicBezTo>
                    <a:pt x="277" y="127"/>
                    <a:pt x="274" y="127"/>
                    <a:pt x="272" y="127"/>
                  </a:cubicBezTo>
                  <a:cubicBezTo>
                    <a:pt x="268" y="127"/>
                    <a:pt x="265" y="127"/>
                    <a:pt x="261" y="129"/>
                  </a:cubicBezTo>
                  <a:cubicBezTo>
                    <a:pt x="260" y="129"/>
                    <a:pt x="258" y="130"/>
                    <a:pt x="256" y="131"/>
                  </a:cubicBezTo>
                  <a:cubicBezTo>
                    <a:pt x="251" y="134"/>
                    <a:pt x="245" y="137"/>
                    <a:pt x="242" y="137"/>
                  </a:cubicBezTo>
                  <a:cubicBezTo>
                    <a:pt x="241" y="137"/>
                    <a:pt x="240" y="137"/>
                    <a:pt x="240" y="136"/>
                  </a:cubicBezTo>
                  <a:cubicBezTo>
                    <a:pt x="239" y="136"/>
                    <a:pt x="239" y="136"/>
                    <a:pt x="239" y="136"/>
                  </a:cubicBezTo>
                  <a:cubicBezTo>
                    <a:pt x="239" y="136"/>
                    <a:pt x="240" y="134"/>
                    <a:pt x="240" y="133"/>
                  </a:cubicBezTo>
                  <a:cubicBezTo>
                    <a:pt x="241" y="132"/>
                    <a:pt x="241" y="132"/>
                    <a:pt x="241" y="131"/>
                  </a:cubicBezTo>
                  <a:cubicBezTo>
                    <a:pt x="244" y="126"/>
                    <a:pt x="244" y="122"/>
                    <a:pt x="243" y="117"/>
                  </a:cubicBezTo>
                  <a:cubicBezTo>
                    <a:pt x="243" y="114"/>
                    <a:pt x="242" y="111"/>
                    <a:pt x="240" y="108"/>
                  </a:cubicBezTo>
                  <a:cubicBezTo>
                    <a:pt x="240" y="108"/>
                    <a:pt x="240" y="108"/>
                    <a:pt x="240" y="107"/>
                  </a:cubicBezTo>
                  <a:cubicBezTo>
                    <a:pt x="239" y="107"/>
                    <a:pt x="239" y="107"/>
                    <a:pt x="239" y="107"/>
                  </a:cubicBezTo>
                  <a:cubicBezTo>
                    <a:pt x="239" y="107"/>
                    <a:pt x="239" y="106"/>
                    <a:pt x="239" y="105"/>
                  </a:cubicBezTo>
                  <a:cubicBezTo>
                    <a:pt x="239" y="105"/>
                    <a:pt x="239" y="104"/>
                    <a:pt x="239" y="104"/>
                  </a:cubicBezTo>
                  <a:cubicBezTo>
                    <a:pt x="239" y="103"/>
                    <a:pt x="239" y="102"/>
                    <a:pt x="239" y="102"/>
                  </a:cubicBezTo>
                  <a:cubicBezTo>
                    <a:pt x="238" y="100"/>
                    <a:pt x="238" y="99"/>
                    <a:pt x="238" y="97"/>
                  </a:cubicBezTo>
                  <a:cubicBezTo>
                    <a:pt x="237" y="96"/>
                    <a:pt x="237" y="95"/>
                    <a:pt x="237" y="93"/>
                  </a:cubicBezTo>
                  <a:cubicBezTo>
                    <a:pt x="237" y="92"/>
                    <a:pt x="236" y="91"/>
                    <a:pt x="236" y="90"/>
                  </a:cubicBezTo>
                  <a:cubicBezTo>
                    <a:pt x="236" y="89"/>
                    <a:pt x="236" y="88"/>
                    <a:pt x="235" y="87"/>
                  </a:cubicBezTo>
                  <a:cubicBezTo>
                    <a:pt x="235" y="86"/>
                    <a:pt x="234" y="85"/>
                    <a:pt x="234" y="84"/>
                  </a:cubicBezTo>
                  <a:cubicBezTo>
                    <a:pt x="234" y="83"/>
                    <a:pt x="234" y="81"/>
                    <a:pt x="234" y="80"/>
                  </a:cubicBezTo>
                  <a:cubicBezTo>
                    <a:pt x="234" y="79"/>
                    <a:pt x="234" y="78"/>
                    <a:pt x="234" y="77"/>
                  </a:cubicBezTo>
                  <a:cubicBezTo>
                    <a:pt x="234" y="76"/>
                    <a:pt x="234" y="76"/>
                    <a:pt x="234" y="76"/>
                  </a:cubicBezTo>
                  <a:cubicBezTo>
                    <a:pt x="234" y="74"/>
                    <a:pt x="234" y="72"/>
                    <a:pt x="233" y="70"/>
                  </a:cubicBezTo>
                  <a:cubicBezTo>
                    <a:pt x="231" y="68"/>
                    <a:pt x="229" y="66"/>
                    <a:pt x="226" y="66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4" y="66"/>
                    <a:pt x="223" y="66"/>
                    <a:pt x="222" y="66"/>
                  </a:cubicBezTo>
                  <a:cubicBezTo>
                    <a:pt x="222" y="66"/>
                    <a:pt x="221" y="66"/>
                    <a:pt x="220" y="66"/>
                  </a:cubicBezTo>
                  <a:cubicBezTo>
                    <a:pt x="219" y="66"/>
                    <a:pt x="217" y="66"/>
                    <a:pt x="216" y="67"/>
                  </a:cubicBezTo>
                  <a:cubicBezTo>
                    <a:pt x="214" y="67"/>
                    <a:pt x="212" y="67"/>
                    <a:pt x="211" y="67"/>
                  </a:cubicBezTo>
                  <a:cubicBezTo>
                    <a:pt x="210" y="67"/>
                    <a:pt x="209" y="67"/>
                    <a:pt x="208" y="67"/>
                  </a:cubicBezTo>
                  <a:cubicBezTo>
                    <a:pt x="206" y="66"/>
                    <a:pt x="204" y="65"/>
                    <a:pt x="203" y="63"/>
                  </a:cubicBezTo>
                  <a:cubicBezTo>
                    <a:pt x="202" y="63"/>
                    <a:pt x="202" y="62"/>
                    <a:pt x="202" y="61"/>
                  </a:cubicBezTo>
                  <a:cubicBezTo>
                    <a:pt x="202" y="60"/>
                    <a:pt x="202" y="60"/>
                    <a:pt x="202" y="59"/>
                  </a:cubicBezTo>
                  <a:cubicBezTo>
                    <a:pt x="201" y="57"/>
                    <a:pt x="201" y="54"/>
                    <a:pt x="201" y="52"/>
                  </a:cubicBezTo>
                  <a:cubicBezTo>
                    <a:pt x="202" y="51"/>
                    <a:pt x="202" y="50"/>
                    <a:pt x="202" y="49"/>
                  </a:cubicBezTo>
                  <a:cubicBezTo>
                    <a:pt x="203" y="47"/>
                    <a:pt x="203" y="45"/>
                    <a:pt x="203" y="43"/>
                  </a:cubicBezTo>
                  <a:cubicBezTo>
                    <a:pt x="204" y="38"/>
                    <a:pt x="204" y="33"/>
                    <a:pt x="204" y="28"/>
                  </a:cubicBezTo>
                  <a:cubicBezTo>
                    <a:pt x="204" y="26"/>
                    <a:pt x="204" y="23"/>
                    <a:pt x="204" y="21"/>
                  </a:cubicBezTo>
                  <a:cubicBezTo>
                    <a:pt x="204" y="19"/>
                    <a:pt x="204" y="19"/>
                    <a:pt x="204" y="1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0" y="28"/>
                    <a:pt x="56" y="55"/>
                    <a:pt x="51" y="82"/>
                  </a:cubicBezTo>
                  <a:cubicBezTo>
                    <a:pt x="51" y="86"/>
                    <a:pt x="51" y="86"/>
                    <a:pt x="51" y="86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2" y="87"/>
                    <a:pt x="52" y="87"/>
                    <a:pt x="51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31" y="213"/>
                    <a:pt x="10" y="357"/>
                    <a:pt x="1" y="423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3" y="426"/>
                    <a:pt x="3" y="426"/>
                    <a:pt x="3" y="426"/>
                  </a:cubicBezTo>
                  <a:cubicBezTo>
                    <a:pt x="36" y="432"/>
                    <a:pt x="68" y="437"/>
                    <a:pt x="100" y="442"/>
                  </a:cubicBezTo>
                  <a:cubicBezTo>
                    <a:pt x="101" y="442"/>
                    <a:pt x="101" y="442"/>
                    <a:pt x="101" y="442"/>
                  </a:cubicBezTo>
                  <a:cubicBezTo>
                    <a:pt x="104" y="442"/>
                    <a:pt x="107" y="443"/>
                    <a:pt x="111" y="443"/>
                  </a:cubicBezTo>
                  <a:cubicBezTo>
                    <a:pt x="118" y="445"/>
                    <a:pt x="125" y="446"/>
                    <a:pt x="133" y="447"/>
                  </a:cubicBezTo>
                  <a:cubicBezTo>
                    <a:pt x="134" y="447"/>
                    <a:pt x="135" y="447"/>
                    <a:pt x="136" y="447"/>
                  </a:cubicBezTo>
                  <a:cubicBezTo>
                    <a:pt x="139" y="447"/>
                    <a:pt x="144" y="448"/>
                    <a:pt x="148" y="448"/>
                  </a:cubicBezTo>
                  <a:cubicBezTo>
                    <a:pt x="148" y="448"/>
                    <a:pt x="148" y="448"/>
                    <a:pt x="148" y="448"/>
                  </a:cubicBezTo>
                  <a:cubicBezTo>
                    <a:pt x="151" y="448"/>
                    <a:pt x="154" y="447"/>
                    <a:pt x="156" y="447"/>
                  </a:cubicBezTo>
                  <a:cubicBezTo>
                    <a:pt x="158" y="446"/>
                    <a:pt x="158" y="446"/>
                    <a:pt x="158" y="446"/>
                  </a:cubicBezTo>
                  <a:cubicBezTo>
                    <a:pt x="170" y="296"/>
                    <a:pt x="170" y="296"/>
                    <a:pt x="170" y="296"/>
                  </a:cubicBezTo>
                  <a:cubicBezTo>
                    <a:pt x="192" y="282"/>
                    <a:pt x="286" y="178"/>
                    <a:pt x="315" y="147"/>
                  </a:cubicBezTo>
                  <a:cubicBezTo>
                    <a:pt x="317" y="143"/>
                    <a:pt x="317" y="143"/>
                    <a:pt x="317" y="143"/>
                  </a:cubicBezTo>
                  <a:lnTo>
                    <a:pt x="313" y="142"/>
                  </a:lnTo>
                  <a:close/>
                  <a:moveTo>
                    <a:pt x="132" y="369"/>
                  </a:moveTo>
                  <a:cubicBezTo>
                    <a:pt x="132" y="371"/>
                    <a:pt x="132" y="373"/>
                    <a:pt x="131" y="375"/>
                  </a:cubicBezTo>
                  <a:cubicBezTo>
                    <a:pt x="129" y="379"/>
                    <a:pt x="125" y="383"/>
                    <a:pt x="123" y="383"/>
                  </a:cubicBezTo>
                  <a:cubicBezTo>
                    <a:pt x="123" y="383"/>
                    <a:pt x="122" y="383"/>
                    <a:pt x="121" y="382"/>
                  </a:cubicBezTo>
                  <a:cubicBezTo>
                    <a:pt x="120" y="380"/>
                    <a:pt x="121" y="378"/>
                    <a:pt x="122" y="375"/>
                  </a:cubicBezTo>
                  <a:cubicBezTo>
                    <a:pt x="123" y="372"/>
                    <a:pt x="123" y="370"/>
                    <a:pt x="123" y="368"/>
                  </a:cubicBezTo>
                  <a:cubicBezTo>
                    <a:pt x="123" y="366"/>
                    <a:pt x="123" y="365"/>
                    <a:pt x="123" y="364"/>
                  </a:cubicBezTo>
                  <a:cubicBezTo>
                    <a:pt x="123" y="364"/>
                    <a:pt x="124" y="364"/>
                    <a:pt x="124" y="363"/>
                  </a:cubicBezTo>
                  <a:cubicBezTo>
                    <a:pt x="124" y="362"/>
                    <a:pt x="125" y="361"/>
                    <a:pt x="125" y="359"/>
                  </a:cubicBezTo>
                  <a:cubicBezTo>
                    <a:pt x="125" y="358"/>
                    <a:pt x="125" y="356"/>
                    <a:pt x="124" y="355"/>
                  </a:cubicBezTo>
                  <a:cubicBezTo>
                    <a:pt x="124" y="355"/>
                    <a:pt x="124" y="354"/>
                    <a:pt x="123" y="353"/>
                  </a:cubicBezTo>
                  <a:cubicBezTo>
                    <a:pt x="123" y="353"/>
                    <a:pt x="124" y="352"/>
                    <a:pt x="125" y="350"/>
                  </a:cubicBezTo>
                  <a:cubicBezTo>
                    <a:pt x="126" y="349"/>
                    <a:pt x="126" y="349"/>
                    <a:pt x="126" y="349"/>
                  </a:cubicBezTo>
                  <a:cubicBezTo>
                    <a:pt x="127" y="347"/>
                    <a:pt x="128" y="346"/>
                    <a:pt x="129" y="345"/>
                  </a:cubicBezTo>
                  <a:cubicBezTo>
                    <a:pt x="130" y="346"/>
                    <a:pt x="130" y="347"/>
                    <a:pt x="130" y="347"/>
                  </a:cubicBezTo>
                  <a:cubicBezTo>
                    <a:pt x="130" y="348"/>
                    <a:pt x="131" y="350"/>
                    <a:pt x="131" y="351"/>
                  </a:cubicBezTo>
                  <a:cubicBezTo>
                    <a:pt x="132" y="351"/>
                    <a:pt x="132" y="352"/>
                    <a:pt x="132" y="353"/>
                  </a:cubicBezTo>
                  <a:cubicBezTo>
                    <a:pt x="134" y="355"/>
                    <a:pt x="134" y="356"/>
                    <a:pt x="134" y="357"/>
                  </a:cubicBezTo>
                  <a:cubicBezTo>
                    <a:pt x="134" y="358"/>
                    <a:pt x="133" y="359"/>
                    <a:pt x="133" y="360"/>
                  </a:cubicBezTo>
                  <a:cubicBezTo>
                    <a:pt x="133" y="362"/>
                    <a:pt x="132" y="364"/>
                    <a:pt x="132" y="367"/>
                  </a:cubicBezTo>
                  <a:cubicBezTo>
                    <a:pt x="132" y="367"/>
                    <a:pt x="132" y="368"/>
                    <a:pt x="132" y="369"/>
                  </a:cubicBezTo>
                  <a:close/>
                  <a:moveTo>
                    <a:pt x="62" y="245"/>
                  </a:moveTo>
                  <a:cubicBezTo>
                    <a:pt x="61" y="246"/>
                    <a:pt x="59" y="246"/>
                    <a:pt x="58" y="248"/>
                  </a:cubicBezTo>
                  <a:cubicBezTo>
                    <a:pt x="57" y="248"/>
                    <a:pt x="57" y="249"/>
                    <a:pt x="57" y="249"/>
                  </a:cubicBezTo>
                  <a:cubicBezTo>
                    <a:pt x="57" y="248"/>
                    <a:pt x="58" y="248"/>
                    <a:pt x="58" y="247"/>
                  </a:cubicBezTo>
                  <a:cubicBezTo>
                    <a:pt x="59" y="245"/>
                    <a:pt x="58" y="242"/>
                    <a:pt x="58" y="241"/>
                  </a:cubicBezTo>
                  <a:cubicBezTo>
                    <a:pt x="57" y="240"/>
                    <a:pt x="57" y="239"/>
                    <a:pt x="57" y="239"/>
                  </a:cubicBezTo>
                  <a:cubicBezTo>
                    <a:pt x="58" y="239"/>
                    <a:pt x="58" y="238"/>
                    <a:pt x="58" y="238"/>
                  </a:cubicBezTo>
                  <a:cubicBezTo>
                    <a:pt x="58" y="239"/>
                    <a:pt x="58" y="241"/>
                    <a:pt x="59" y="242"/>
                  </a:cubicBezTo>
                  <a:cubicBezTo>
                    <a:pt x="60" y="244"/>
                    <a:pt x="62" y="244"/>
                    <a:pt x="64" y="244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64" y="244"/>
                    <a:pt x="63" y="245"/>
                    <a:pt x="62" y="245"/>
                  </a:cubicBezTo>
                  <a:close/>
                  <a:moveTo>
                    <a:pt x="57" y="249"/>
                  </a:moveTo>
                  <a:cubicBezTo>
                    <a:pt x="55" y="253"/>
                    <a:pt x="57" y="255"/>
                    <a:pt x="58" y="257"/>
                  </a:cubicBezTo>
                  <a:cubicBezTo>
                    <a:pt x="58" y="257"/>
                    <a:pt x="59" y="258"/>
                    <a:pt x="59" y="258"/>
                  </a:cubicBezTo>
                  <a:cubicBezTo>
                    <a:pt x="59" y="258"/>
                    <a:pt x="59" y="259"/>
                    <a:pt x="59" y="260"/>
                  </a:cubicBezTo>
                  <a:cubicBezTo>
                    <a:pt x="59" y="262"/>
                    <a:pt x="58" y="265"/>
                    <a:pt x="60" y="267"/>
                  </a:cubicBezTo>
                  <a:cubicBezTo>
                    <a:pt x="62" y="269"/>
                    <a:pt x="65" y="269"/>
                    <a:pt x="66" y="269"/>
                  </a:cubicBezTo>
                  <a:cubicBezTo>
                    <a:pt x="66" y="269"/>
                    <a:pt x="67" y="269"/>
                    <a:pt x="67" y="269"/>
                  </a:cubicBezTo>
                  <a:cubicBezTo>
                    <a:pt x="66" y="269"/>
                    <a:pt x="65" y="270"/>
                    <a:pt x="64" y="270"/>
                  </a:cubicBezTo>
                  <a:cubicBezTo>
                    <a:pt x="63" y="270"/>
                    <a:pt x="63" y="270"/>
                    <a:pt x="62" y="269"/>
                  </a:cubicBezTo>
                  <a:cubicBezTo>
                    <a:pt x="59" y="268"/>
                    <a:pt x="55" y="265"/>
                    <a:pt x="52" y="262"/>
                  </a:cubicBezTo>
                  <a:cubicBezTo>
                    <a:pt x="52" y="262"/>
                    <a:pt x="51" y="261"/>
                    <a:pt x="50" y="261"/>
                  </a:cubicBezTo>
                  <a:cubicBezTo>
                    <a:pt x="48" y="259"/>
                    <a:pt x="46" y="257"/>
                    <a:pt x="44" y="254"/>
                  </a:cubicBezTo>
                  <a:cubicBezTo>
                    <a:pt x="46" y="255"/>
                    <a:pt x="47" y="255"/>
                    <a:pt x="48" y="255"/>
                  </a:cubicBezTo>
                  <a:cubicBezTo>
                    <a:pt x="49" y="255"/>
                    <a:pt x="49" y="255"/>
                    <a:pt x="49" y="255"/>
                  </a:cubicBezTo>
                  <a:cubicBezTo>
                    <a:pt x="49" y="255"/>
                    <a:pt x="49" y="255"/>
                    <a:pt x="49" y="255"/>
                  </a:cubicBezTo>
                  <a:cubicBezTo>
                    <a:pt x="52" y="254"/>
                    <a:pt x="55" y="252"/>
                    <a:pt x="57" y="249"/>
                  </a:cubicBezTo>
                  <a:close/>
                  <a:moveTo>
                    <a:pt x="98" y="306"/>
                  </a:moveTo>
                  <a:cubicBezTo>
                    <a:pt x="97" y="304"/>
                    <a:pt x="96" y="303"/>
                    <a:pt x="95" y="301"/>
                  </a:cubicBezTo>
                  <a:cubicBezTo>
                    <a:pt x="93" y="297"/>
                    <a:pt x="91" y="293"/>
                    <a:pt x="88" y="289"/>
                  </a:cubicBezTo>
                  <a:cubicBezTo>
                    <a:pt x="86" y="286"/>
                    <a:pt x="86" y="284"/>
                    <a:pt x="86" y="284"/>
                  </a:cubicBezTo>
                  <a:cubicBezTo>
                    <a:pt x="86" y="284"/>
                    <a:pt x="87" y="283"/>
                    <a:pt x="87" y="283"/>
                  </a:cubicBezTo>
                  <a:cubicBezTo>
                    <a:pt x="88" y="283"/>
                    <a:pt x="88" y="284"/>
                    <a:pt x="89" y="284"/>
                  </a:cubicBezTo>
                  <a:cubicBezTo>
                    <a:pt x="89" y="284"/>
                    <a:pt x="90" y="284"/>
                    <a:pt x="90" y="284"/>
                  </a:cubicBezTo>
                  <a:cubicBezTo>
                    <a:pt x="91" y="284"/>
                    <a:pt x="93" y="284"/>
                    <a:pt x="94" y="282"/>
                  </a:cubicBezTo>
                  <a:cubicBezTo>
                    <a:pt x="96" y="280"/>
                    <a:pt x="96" y="278"/>
                    <a:pt x="96" y="277"/>
                  </a:cubicBezTo>
                  <a:cubicBezTo>
                    <a:pt x="96" y="274"/>
                    <a:pt x="96" y="274"/>
                    <a:pt x="96" y="274"/>
                  </a:cubicBezTo>
                  <a:cubicBezTo>
                    <a:pt x="93" y="274"/>
                    <a:pt x="93" y="274"/>
                    <a:pt x="93" y="274"/>
                  </a:cubicBezTo>
                  <a:cubicBezTo>
                    <a:pt x="92" y="274"/>
                    <a:pt x="91" y="274"/>
                    <a:pt x="90" y="274"/>
                  </a:cubicBezTo>
                  <a:cubicBezTo>
                    <a:pt x="88" y="274"/>
                    <a:pt x="86" y="274"/>
                    <a:pt x="85" y="273"/>
                  </a:cubicBezTo>
                  <a:cubicBezTo>
                    <a:pt x="84" y="273"/>
                    <a:pt x="83" y="272"/>
                    <a:pt x="82" y="271"/>
                  </a:cubicBezTo>
                  <a:cubicBezTo>
                    <a:pt x="81" y="271"/>
                    <a:pt x="81" y="270"/>
                    <a:pt x="80" y="269"/>
                  </a:cubicBezTo>
                  <a:cubicBezTo>
                    <a:pt x="81" y="269"/>
                    <a:pt x="82" y="268"/>
                    <a:pt x="82" y="267"/>
                  </a:cubicBezTo>
                  <a:cubicBezTo>
                    <a:pt x="85" y="264"/>
                    <a:pt x="86" y="260"/>
                    <a:pt x="88" y="256"/>
                  </a:cubicBezTo>
                  <a:cubicBezTo>
                    <a:pt x="88" y="254"/>
                    <a:pt x="88" y="254"/>
                    <a:pt x="88" y="254"/>
                  </a:cubicBezTo>
                  <a:cubicBezTo>
                    <a:pt x="90" y="251"/>
                    <a:pt x="91" y="249"/>
                    <a:pt x="93" y="249"/>
                  </a:cubicBezTo>
                  <a:cubicBezTo>
                    <a:pt x="93" y="249"/>
                    <a:pt x="93" y="249"/>
                    <a:pt x="94" y="249"/>
                  </a:cubicBezTo>
                  <a:cubicBezTo>
                    <a:pt x="99" y="249"/>
                    <a:pt x="107" y="255"/>
                    <a:pt x="109" y="259"/>
                  </a:cubicBezTo>
                  <a:cubicBezTo>
                    <a:pt x="115" y="273"/>
                    <a:pt x="118" y="290"/>
                    <a:pt x="119" y="305"/>
                  </a:cubicBezTo>
                  <a:cubicBezTo>
                    <a:pt x="120" y="309"/>
                    <a:pt x="120" y="309"/>
                    <a:pt x="120" y="309"/>
                  </a:cubicBezTo>
                  <a:cubicBezTo>
                    <a:pt x="121" y="314"/>
                    <a:pt x="122" y="318"/>
                    <a:pt x="123" y="321"/>
                  </a:cubicBezTo>
                  <a:cubicBezTo>
                    <a:pt x="123" y="322"/>
                    <a:pt x="123" y="323"/>
                    <a:pt x="124" y="325"/>
                  </a:cubicBezTo>
                  <a:cubicBezTo>
                    <a:pt x="124" y="326"/>
                    <a:pt x="125" y="330"/>
                    <a:pt x="125" y="331"/>
                  </a:cubicBezTo>
                  <a:cubicBezTo>
                    <a:pt x="125" y="331"/>
                    <a:pt x="124" y="331"/>
                    <a:pt x="124" y="332"/>
                  </a:cubicBezTo>
                  <a:cubicBezTo>
                    <a:pt x="123" y="332"/>
                    <a:pt x="122" y="332"/>
                    <a:pt x="121" y="333"/>
                  </a:cubicBezTo>
                  <a:cubicBezTo>
                    <a:pt x="121" y="330"/>
                    <a:pt x="120" y="324"/>
                    <a:pt x="119" y="321"/>
                  </a:cubicBezTo>
                  <a:cubicBezTo>
                    <a:pt x="117" y="317"/>
                    <a:pt x="114" y="315"/>
                    <a:pt x="110" y="314"/>
                  </a:cubicBezTo>
                  <a:cubicBezTo>
                    <a:pt x="109" y="314"/>
                    <a:pt x="108" y="314"/>
                    <a:pt x="108" y="314"/>
                  </a:cubicBezTo>
                  <a:cubicBezTo>
                    <a:pt x="103" y="314"/>
                    <a:pt x="102" y="317"/>
                    <a:pt x="102" y="319"/>
                  </a:cubicBezTo>
                  <a:cubicBezTo>
                    <a:pt x="101" y="316"/>
                    <a:pt x="100" y="313"/>
                    <a:pt x="100" y="311"/>
                  </a:cubicBezTo>
                  <a:cubicBezTo>
                    <a:pt x="99" y="308"/>
                    <a:pt x="98" y="307"/>
                    <a:pt x="98" y="30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4858" y="3318"/>
              <a:ext cx="130" cy="168"/>
            </a:xfrm>
            <a:custGeom>
              <a:avLst/>
              <a:gdLst>
                <a:gd name="T0" fmla="*/ 47 w 49"/>
                <a:gd name="T1" fmla="*/ 27 h 63"/>
                <a:gd name="T2" fmla="*/ 42 w 49"/>
                <a:gd name="T3" fmla="*/ 24 h 63"/>
                <a:gd name="T4" fmla="*/ 41 w 49"/>
                <a:gd name="T5" fmla="*/ 24 h 63"/>
                <a:gd name="T6" fmla="*/ 40 w 49"/>
                <a:gd name="T7" fmla="*/ 23 h 63"/>
                <a:gd name="T8" fmla="*/ 37 w 49"/>
                <a:gd name="T9" fmla="*/ 22 h 63"/>
                <a:gd name="T10" fmla="*/ 34 w 49"/>
                <a:gd name="T11" fmla="*/ 21 h 63"/>
                <a:gd name="T12" fmla="*/ 26 w 49"/>
                <a:gd name="T13" fmla="*/ 23 h 63"/>
                <a:gd name="T14" fmla="*/ 26 w 49"/>
                <a:gd name="T15" fmla="*/ 19 h 63"/>
                <a:gd name="T16" fmla="*/ 25 w 49"/>
                <a:gd name="T17" fmla="*/ 15 h 63"/>
                <a:gd name="T18" fmla="*/ 23 w 49"/>
                <a:gd name="T19" fmla="*/ 8 h 63"/>
                <a:gd name="T20" fmla="*/ 18 w 49"/>
                <a:gd name="T21" fmla="*/ 6 h 63"/>
                <a:gd name="T22" fmla="*/ 18 w 49"/>
                <a:gd name="T23" fmla="*/ 5 h 63"/>
                <a:gd name="T24" fmla="*/ 18 w 49"/>
                <a:gd name="T25" fmla="*/ 6 h 63"/>
                <a:gd name="T26" fmla="*/ 18 w 49"/>
                <a:gd name="T27" fmla="*/ 5 h 63"/>
                <a:gd name="T28" fmla="*/ 17 w 49"/>
                <a:gd name="T29" fmla="*/ 4 h 63"/>
                <a:gd name="T30" fmla="*/ 12 w 49"/>
                <a:gd name="T31" fmla="*/ 0 h 63"/>
                <a:gd name="T32" fmla="*/ 8 w 49"/>
                <a:gd name="T33" fmla="*/ 2 h 63"/>
                <a:gd name="T34" fmla="*/ 5 w 49"/>
                <a:gd name="T35" fmla="*/ 12 h 63"/>
                <a:gd name="T36" fmla="*/ 5 w 49"/>
                <a:gd name="T37" fmla="*/ 15 h 63"/>
                <a:gd name="T38" fmla="*/ 3 w 49"/>
                <a:gd name="T39" fmla="*/ 30 h 63"/>
                <a:gd name="T40" fmla="*/ 2 w 49"/>
                <a:gd name="T41" fmla="*/ 44 h 63"/>
                <a:gd name="T42" fmla="*/ 7 w 49"/>
                <a:gd name="T43" fmla="*/ 60 h 63"/>
                <a:gd name="T44" fmla="*/ 14 w 49"/>
                <a:gd name="T45" fmla="*/ 63 h 63"/>
                <a:gd name="T46" fmla="*/ 20 w 49"/>
                <a:gd name="T47" fmla="*/ 61 h 63"/>
                <a:gd name="T48" fmla="*/ 23 w 49"/>
                <a:gd name="T49" fmla="*/ 55 h 63"/>
                <a:gd name="T50" fmla="*/ 24 w 49"/>
                <a:gd name="T51" fmla="*/ 54 h 63"/>
                <a:gd name="T52" fmla="*/ 27 w 49"/>
                <a:gd name="T53" fmla="*/ 61 h 63"/>
                <a:gd name="T54" fmla="*/ 30 w 49"/>
                <a:gd name="T55" fmla="*/ 62 h 63"/>
                <a:gd name="T56" fmla="*/ 30 w 49"/>
                <a:gd name="T57" fmla="*/ 62 h 63"/>
                <a:gd name="T58" fmla="*/ 41 w 49"/>
                <a:gd name="T59" fmla="*/ 53 h 63"/>
                <a:gd name="T60" fmla="*/ 41 w 49"/>
                <a:gd name="T61" fmla="*/ 53 h 63"/>
                <a:gd name="T62" fmla="*/ 47 w 49"/>
                <a:gd name="T63" fmla="*/ 39 h 63"/>
                <a:gd name="T64" fmla="*/ 48 w 49"/>
                <a:gd name="T65" fmla="*/ 37 h 63"/>
                <a:gd name="T66" fmla="*/ 47 w 49"/>
                <a:gd name="T67" fmla="*/ 2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" h="63">
                  <a:moveTo>
                    <a:pt x="47" y="27"/>
                  </a:moveTo>
                  <a:cubicBezTo>
                    <a:pt x="46" y="25"/>
                    <a:pt x="44" y="24"/>
                    <a:pt x="42" y="24"/>
                  </a:cubicBezTo>
                  <a:cubicBezTo>
                    <a:pt x="42" y="24"/>
                    <a:pt x="41" y="24"/>
                    <a:pt x="41" y="24"/>
                  </a:cubicBezTo>
                  <a:cubicBezTo>
                    <a:pt x="41" y="24"/>
                    <a:pt x="40" y="23"/>
                    <a:pt x="40" y="23"/>
                  </a:cubicBezTo>
                  <a:cubicBezTo>
                    <a:pt x="39" y="23"/>
                    <a:pt x="38" y="22"/>
                    <a:pt x="37" y="22"/>
                  </a:cubicBezTo>
                  <a:cubicBezTo>
                    <a:pt x="36" y="22"/>
                    <a:pt x="35" y="21"/>
                    <a:pt x="34" y="21"/>
                  </a:cubicBezTo>
                  <a:cubicBezTo>
                    <a:pt x="31" y="21"/>
                    <a:pt x="28" y="22"/>
                    <a:pt x="26" y="23"/>
                  </a:cubicBezTo>
                  <a:cubicBezTo>
                    <a:pt x="26" y="22"/>
                    <a:pt x="26" y="20"/>
                    <a:pt x="26" y="19"/>
                  </a:cubicBezTo>
                  <a:cubicBezTo>
                    <a:pt x="25" y="17"/>
                    <a:pt x="25" y="16"/>
                    <a:pt x="25" y="15"/>
                  </a:cubicBezTo>
                  <a:cubicBezTo>
                    <a:pt x="25" y="13"/>
                    <a:pt x="24" y="10"/>
                    <a:pt x="23" y="8"/>
                  </a:cubicBezTo>
                  <a:cubicBezTo>
                    <a:pt x="21" y="6"/>
                    <a:pt x="19" y="6"/>
                    <a:pt x="18" y="6"/>
                  </a:cubicBezTo>
                  <a:cubicBezTo>
                    <a:pt x="18" y="6"/>
                    <a:pt x="18" y="5"/>
                    <a:pt x="18" y="5"/>
                  </a:cubicBezTo>
                  <a:cubicBezTo>
                    <a:pt x="18" y="5"/>
                    <a:pt x="18" y="6"/>
                    <a:pt x="18" y="6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7" y="4"/>
                    <a:pt x="17" y="4"/>
                  </a:cubicBezTo>
                  <a:cubicBezTo>
                    <a:pt x="16" y="2"/>
                    <a:pt x="15" y="0"/>
                    <a:pt x="12" y="0"/>
                  </a:cubicBezTo>
                  <a:cubicBezTo>
                    <a:pt x="10" y="0"/>
                    <a:pt x="9" y="1"/>
                    <a:pt x="8" y="2"/>
                  </a:cubicBezTo>
                  <a:cubicBezTo>
                    <a:pt x="4" y="4"/>
                    <a:pt x="5" y="9"/>
                    <a:pt x="5" y="12"/>
                  </a:cubicBezTo>
                  <a:cubicBezTo>
                    <a:pt x="5" y="13"/>
                    <a:pt x="5" y="14"/>
                    <a:pt x="5" y="15"/>
                  </a:cubicBezTo>
                  <a:cubicBezTo>
                    <a:pt x="3" y="20"/>
                    <a:pt x="3" y="25"/>
                    <a:pt x="3" y="30"/>
                  </a:cubicBezTo>
                  <a:cubicBezTo>
                    <a:pt x="4" y="35"/>
                    <a:pt x="3" y="39"/>
                    <a:pt x="2" y="44"/>
                  </a:cubicBezTo>
                  <a:cubicBezTo>
                    <a:pt x="0" y="51"/>
                    <a:pt x="2" y="57"/>
                    <a:pt x="7" y="60"/>
                  </a:cubicBezTo>
                  <a:cubicBezTo>
                    <a:pt x="9" y="62"/>
                    <a:pt x="12" y="63"/>
                    <a:pt x="14" y="63"/>
                  </a:cubicBezTo>
                  <a:cubicBezTo>
                    <a:pt x="16" y="63"/>
                    <a:pt x="18" y="62"/>
                    <a:pt x="20" y="61"/>
                  </a:cubicBezTo>
                  <a:cubicBezTo>
                    <a:pt x="22" y="59"/>
                    <a:pt x="23" y="57"/>
                    <a:pt x="23" y="55"/>
                  </a:cubicBezTo>
                  <a:cubicBezTo>
                    <a:pt x="23" y="55"/>
                    <a:pt x="23" y="55"/>
                    <a:pt x="24" y="54"/>
                  </a:cubicBezTo>
                  <a:cubicBezTo>
                    <a:pt x="23" y="57"/>
                    <a:pt x="24" y="59"/>
                    <a:pt x="27" y="61"/>
                  </a:cubicBezTo>
                  <a:cubicBezTo>
                    <a:pt x="28" y="61"/>
                    <a:pt x="29" y="62"/>
                    <a:pt x="30" y="62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34" y="62"/>
                    <a:pt x="38" y="57"/>
                    <a:pt x="41" y="53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44" y="49"/>
                    <a:pt x="47" y="45"/>
                    <a:pt x="47" y="39"/>
                  </a:cubicBezTo>
                  <a:cubicBezTo>
                    <a:pt x="47" y="39"/>
                    <a:pt x="47" y="38"/>
                    <a:pt x="48" y="37"/>
                  </a:cubicBezTo>
                  <a:cubicBezTo>
                    <a:pt x="48" y="34"/>
                    <a:pt x="49" y="30"/>
                    <a:pt x="47" y="27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4507" y="3132"/>
              <a:ext cx="220" cy="70"/>
            </a:xfrm>
            <a:custGeom>
              <a:avLst/>
              <a:gdLst>
                <a:gd name="T0" fmla="*/ 82 w 83"/>
                <a:gd name="T1" fmla="*/ 10 h 26"/>
                <a:gd name="T2" fmla="*/ 71 w 83"/>
                <a:gd name="T3" fmla="*/ 3 h 26"/>
                <a:gd name="T4" fmla="*/ 66 w 83"/>
                <a:gd name="T5" fmla="*/ 3 h 26"/>
                <a:gd name="T6" fmla="*/ 61 w 83"/>
                <a:gd name="T7" fmla="*/ 4 h 26"/>
                <a:gd name="T8" fmla="*/ 59 w 83"/>
                <a:gd name="T9" fmla="*/ 3 h 26"/>
                <a:gd name="T10" fmla="*/ 52 w 83"/>
                <a:gd name="T11" fmla="*/ 2 h 26"/>
                <a:gd name="T12" fmla="*/ 39 w 83"/>
                <a:gd name="T13" fmla="*/ 0 h 26"/>
                <a:gd name="T14" fmla="*/ 33 w 83"/>
                <a:gd name="T15" fmla="*/ 1 h 26"/>
                <a:gd name="T16" fmla="*/ 30 w 83"/>
                <a:gd name="T17" fmla="*/ 1 h 26"/>
                <a:gd name="T18" fmla="*/ 15 w 83"/>
                <a:gd name="T19" fmla="*/ 4 h 26"/>
                <a:gd name="T20" fmla="*/ 1 w 83"/>
                <a:gd name="T21" fmla="*/ 11 h 26"/>
                <a:gd name="T22" fmla="*/ 2 w 83"/>
                <a:gd name="T23" fmla="*/ 16 h 26"/>
                <a:gd name="T24" fmla="*/ 11 w 83"/>
                <a:gd name="T25" fmla="*/ 19 h 26"/>
                <a:gd name="T26" fmla="*/ 13 w 83"/>
                <a:gd name="T27" fmla="*/ 19 h 26"/>
                <a:gd name="T28" fmla="*/ 16 w 83"/>
                <a:gd name="T29" fmla="*/ 19 h 26"/>
                <a:gd name="T30" fmla="*/ 23 w 83"/>
                <a:gd name="T31" fmla="*/ 20 h 26"/>
                <a:gd name="T32" fmla="*/ 24 w 83"/>
                <a:gd name="T33" fmla="*/ 22 h 26"/>
                <a:gd name="T34" fmla="*/ 28 w 83"/>
                <a:gd name="T35" fmla="*/ 24 h 26"/>
                <a:gd name="T36" fmla="*/ 35 w 83"/>
                <a:gd name="T37" fmla="*/ 25 h 26"/>
                <a:gd name="T38" fmla="*/ 37 w 83"/>
                <a:gd name="T39" fmla="*/ 25 h 26"/>
                <a:gd name="T40" fmla="*/ 40 w 83"/>
                <a:gd name="T41" fmla="*/ 25 h 26"/>
                <a:gd name="T42" fmla="*/ 42 w 83"/>
                <a:gd name="T43" fmla="*/ 26 h 26"/>
                <a:gd name="T44" fmla="*/ 46 w 83"/>
                <a:gd name="T45" fmla="*/ 26 h 26"/>
                <a:gd name="T46" fmla="*/ 48 w 83"/>
                <a:gd name="T47" fmla="*/ 26 h 26"/>
                <a:gd name="T48" fmla="*/ 55 w 83"/>
                <a:gd name="T49" fmla="*/ 25 h 26"/>
                <a:gd name="T50" fmla="*/ 64 w 83"/>
                <a:gd name="T51" fmla="*/ 24 h 26"/>
                <a:gd name="T52" fmla="*/ 76 w 83"/>
                <a:gd name="T53" fmla="*/ 20 h 26"/>
                <a:gd name="T54" fmla="*/ 77 w 83"/>
                <a:gd name="T55" fmla="*/ 19 h 26"/>
                <a:gd name="T56" fmla="*/ 82 w 83"/>
                <a:gd name="T57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3" h="26">
                  <a:moveTo>
                    <a:pt x="82" y="10"/>
                  </a:moveTo>
                  <a:cubicBezTo>
                    <a:pt x="81" y="5"/>
                    <a:pt x="74" y="3"/>
                    <a:pt x="71" y="3"/>
                  </a:cubicBezTo>
                  <a:cubicBezTo>
                    <a:pt x="69" y="3"/>
                    <a:pt x="67" y="3"/>
                    <a:pt x="66" y="3"/>
                  </a:cubicBezTo>
                  <a:cubicBezTo>
                    <a:pt x="64" y="4"/>
                    <a:pt x="63" y="4"/>
                    <a:pt x="61" y="4"/>
                  </a:cubicBezTo>
                  <a:cubicBezTo>
                    <a:pt x="60" y="4"/>
                    <a:pt x="59" y="4"/>
                    <a:pt x="59" y="3"/>
                  </a:cubicBezTo>
                  <a:cubicBezTo>
                    <a:pt x="56" y="3"/>
                    <a:pt x="54" y="3"/>
                    <a:pt x="52" y="2"/>
                  </a:cubicBezTo>
                  <a:cubicBezTo>
                    <a:pt x="48" y="1"/>
                    <a:pt x="43" y="0"/>
                    <a:pt x="39" y="0"/>
                  </a:cubicBezTo>
                  <a:cubicBezTo>
                    <a:pt x="37" y="0"/>
                    <a:pt x="35" y="0"/>
                    <a:pt x="33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5" y="3"/>
                    <a:pt x="20" y="4"/>
                    <a:pt x="15" y="4"/>
                  </a:cubicBezTo>
                  <a:cubicBezTo>
                    <a:pt x="11" y="5"/>
                    <a:pt x="3" y="5"/>
                    <a:pt x="1" y="11"/>
                  </a:cubicBezTo>
                  <a:cubicBezTo>
                    <a:pt x="0" y="13"/>
                    <a:pt x="1" y="15"/>
                    <a:pt x="2" y="16"/>
                  </a:cubicBezTo>
                  <a:cubicBezTo>
                    <a:pt x="4" y="19"/>
                    <a:pt x="8" y="19"/>
                    <a:pt x="11" y="19"/>
                  </a:cubicBezTo>
                  <a:cubicBezTo>
                    <a:pt x="12" y="19"/>
                    <a:pt x="12" y="19"/>
                    <a:pt x="13" y="19"/>
                  </a:cubicBezTo>
                  <a:cubicBezTo>
                    <a:pt x="13" y="19"/>
                    <a:pt x="15" y="19"/>
                    <a:pt x="16" y="19"/>
                  </a:cubicBezTo>
                  <a:cubicBezTo>
                    <a:pt x="18" y="19"/>
                    <a:pt x="21" y="19"/>
                    <a:pt x="23" y="20"/>
                  </a:cubicBezTo>
                  <a:cubicBezTo>
                    <a:pt x="23" y="20"/>
                    <a:pt x="23" y="21"/>
                    <a:pt x="24" y="22"/>
                  </a:cubicBezTo>
                  <a:cubicBezTo>
                    <a:pt x="25" y="23"/>
                    <a:pt x="27" y="24"/>
                    <a:pt x="28" y="24"/>
                  </a:cubicBezTo>
                  <a:cubicBezTo>
                    <a:pt x="30" y="25"/>
                    <a:pt x="33" y="25"/>
                    <a:pt x="35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8" y="25"/>
                    <a:pt x="39" y="25"/>
                    <a:pt x="40" y="25"/>
                  </a:cubicBezTo>
                  <a:cubicBezTo>
                    <a:pt x="40" y="25"/>
                    <a:pt x="41" y="26"/>
                    <a:pt x="42" y="26"/>
                  </a:cubicBezTo>
                  <a:cubicBezTo>
                    <a:pt x="43" y="26"/>
                    <a:pt x="45" y="26"/>
                    <a:pt x="46" y="26"/>
                  </a:cubicBezTo>
                  <a:cubicBezTo>
                    <a:pt x="47" y="26"/>
                    <a:pt x="47" y="26"/>
                    <a:pt x="48" y="26"/>
                  </a:cubicBezTo>
                  <a:cubicBezTo>
                    <a:pt x="50" y="26"/>
                    <a:pt x="53" y="26"/>
                    <a:pt x="55" y="25"/>
                  </a:cubicBezTo>
                  <a:cubicBezTo>
                    <a:pt x="58" y="25"/>
                    <a:pt x="61" y="24"/>
                    <a:pt x="64" y="24"/>
                  </a:cubicBezTo>
                  <a:cubicBezTo>
                    <a:pt x="68" y="24"/>
                    <a:pt x="72" y="23"/>
                    <a:pt x="76" y="20"/>
                  </a:cubicBezTo>
                  <a:cubicBezTo>
                    <a:pt x="76" y="19"/>
                    <a:pt x="77" y="19"/>
                    <a:pt x="77" y="19"/>
                  </a:cubicBezTo>
                  <a:cubicBezTo>
                    <a:pt x="79" y="17"/>
                    <a:pt x="83" y="14"/>
                    <a:pt x="82" y="1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1088" y="917"/>
              <a:ext cx="1217" cy="1477"/>
            </a:xfrm>
            <a:custGeom>
              <a:avLst/>
              <a:gdLst>
                <a:gd name="T0" fmla="*/ 230 w 458"/>
                <a:gd name="T1" fmla="*/ 169 h 556"/>
                <a:gd name="T2" fmla="*/ 248 w 458"/>
                <a:gd name="T3" fmla="*/ 90 h 556"/>
                <a:gd name="T4" fmla="*/ 223 w 458"/>
                <a:gd name="T5" fmla="*/ 97 h 556"/>
                <a:gd name="T6" fmla="*/ 230 w 458"/>
                <a:gd name="T7" fmla="*/ 67 h 556"/>
                <a:gd name="T8" fmla="*/ 212 w 458"/>
                <a:gd name="T9" fmla="*/ 74 h 556"/>
                <a:gd name="T10" fmla="*/ 200 w 458"/>
                <a:gd name="T11" fmla="*/ 71 h 556"/>
                <a:gd name="T12" fmla="*/ 202 w 458"/>
                <a:gd name="T13" fmla="*/ 59 h 556"/>
                <a:gd name="T14" fmla="*/ 203 w 458"/>
                <a:gd name="T15" fmla="*/ 29 h 556"/>
                <a:gd name="T16" fmla="*/ 183 w 458"/>
                <a:gd name="T17" fmla="*/ 42 h 556"/>
                <a:gd name="T18" fmla="*/ 173 w 458"/>
                <a:gd name="T19" fmla="*/ 44 h 556"/>
                <a:gd name="T20" fmla="*/ 176 w 458"/>
                <a:gd name="T21" fmla="*/ 30 h 556"/>
                <a:gd name="T22" fmla="*/ 167 w 458"/>
                <a:gd name="T23" fmla="*/ 23 h 556"/>
                <a:gd name="T24" fmla="*/ 147 w 458"/>
                <a:gd name="T25" fmla="*/ 21 h 556"/>
                <a:gd name="T26" fmla="*/ 124 w 458"/>
                <a:gd name="T27" fmla="*/ 20 h 556"/>
                <a:gd name="T28" fmla="*/ 107 w 458"/>
                <a:gd name="T29" fmla="*/ 5 h 556"/>
                <a:gd name="T30" fmla="*/ 93 w 458"/>
                <a:gd name="T31" fmla="*/ 5 h 556"/>
                <a:gd name="T32" fmla="*/ 80 w 458"/>
                <a:gd name="T33" fmla="*/ 7 h 556"/>
                <a:gd name="T34" fmla="*/ 69 w 458"/>
                <a:gd name="T35" fmla="*/ 13 h 556"/>
                <a:gd name="T36" fmla="*/ 42 w 458"/>
                <a:gd name="T37" fmla="*/ 49 h 556"/>
                <a:gd name="T38" fmla="*/ 51 w 458"/>
                <a:gd name="T39" fmla="*/ 86 h 556"/>
                <a:gd name="T40" fmla="*/ 25 w 458"/>
                <a:gd name="T41" fmla="*/ 155 h 556"/>
                <a:gd name="T42" fmla="*/ 22 w 458"/>
                <a:gd name="T43" fmla="*/ 203 h 556"/>
                <a:gd name="T44" fmla="*/ 14 w 458"/>
                <a:gd name="T45" fmla="*/ 243 h 556"/>
                <a:gd name="T46" fmla="*/ 3 w 458"/>
                <a:gd name="T47" fmla="*/ 288 h 556"/>
                <a:gd name="T48" fmla="*/ 13 w 458"/>
                <a:gd name="T49" fmla="*/ 341 h 556"/>
                <a:gd name="T50" fmla="*/ 30 w 458"/>
                <a:gd name="T51" fmla="*/ 367 h 556"/>
                <a:gd name="T52" fmla="*/ 40 w 458"/>
                <a:gd name="T53" fmla="*/ 382 h 556"/>
                <a:gd name="T54" fmla="*/ 39 w 458"/>
                <a:gd name="T55" fmla="*/ 407 h 556"/>
                <a:gd name="T56" fmla="*/ 457 w 458"/>
                <a:gd name="T57" fmla="*/ 403 h 556"/>
                <a:gd name="T58" fmla="*/ 111 w 458"/>
                <a:gd name="T59" fmla="*/ 37 h 556"/>
                <a:gd name="T60" fmla="*/ 232 w 458"/>
                <a:gd name="T61" fmla="*/ 212 h 556"/>
                <a:gd name="T62" fmla="*/ 208 w 458"/>
                <a:gd name="T63" fmla="*/ 222 h 556"/>
                <a:gd name="T64" fmla="*/ 226 w 458"/>
                <a:gd name="T65" fmla="*/ 238 h 556"/>
                <a:gd name="T66" fmla="*/ 243 w 458"/>
                <a:gd name="T67" fmla="*/ 243 h 556"/>
                <a:gd name="T68" fmla="*/ 226 w 458"/>
                <a:gd name="T69" fmla="*/ 258 h 556"/>
                <a:gd name="T70" fmla="*/ 200 w 458"/>
                <a:gd name="T71" fmla="*/ 259 h 556"/>
                <a:gd name="T72" fmla="*/ 185 w 458"/>
                <a:gd name="T73" fmla="*/ 265 h 556"/>
                <a:gd name="T74" fmla="*/ 179 w 458"/>
                <a:gd name="T75" fmla="*/ 245 h 556"/>
                <a:gd name="T76" fmla="*/ 152 w 458"/>
                <a:gd name="T77" fmla="*/ 246 h 556"/>
                <a:gd name="T78" fmla="*/ 169 w 458"/>
                <a:gd name="T79" fmla="*/ 236 h 556"/>
                <a:gd name="T80" fmla="*/ 194 w 458"/>
                <a:gd name="T81" fmla="*/ 233 h 556"/>
                <a:gd name="T82" fmla="*/ 171 w 458"/>
                <a:gd name="T83" fmla="*/ 207 h 556"/>
                <a:gd name="T84" fmla="*/ 157 w 458"/>
                <a:gd name="T85" fmla="*/ 199 h 556"/>
                <a:gd name="T86" fmla="*/ 169 w 458"/>
                <a:gd name="T87" fmla="*/ 199 h 556"/>
                <a:gd name="T88" fmla="*/ 202 w 458"/>
                <a:gd name="T89" fmla="*/ 208 h 556"/>
                <a:gd name="T90" fmla="*/ 144 w 458"/>
                <a:gd name="T91" fmla="*/ 195 h 556"/>
                <a:gd name="T92" fmla="*/ 151 w 458"/>
                <a:gd name="T93" fmla="*/ 197 h 556"/>
                <a:gd name="T94" fmla="*/ 146 w 458"/>
                <a:gd name="T95" fmla="*/ 42 h 556"/>
                <a:gd name="T96" fmla="*/ 144 w 458"/>
                <a:gd name="T97" fmla="*/ 36 h 556"/>
                <a:gd name="T98" fmla="*/ 310 w 458"/>
                <a:gd name="T99" fmla="*/ 417 h 556"/>
                <a:gd name="T100" fmla="*/ 291 w 458"/>
                <a:gd name="T101" fmla="*/ 423 h 556"/>
                <a:gd name="T102" fmla="*/ 240 w 458"/>
                <a:gd name="T103" fmla="*/ 442 h 556"/>
                <a:gd name="T104" fmla="*/ 223 w 458"/>
                <a:gd name="T105" fmla="*/ 452 h 556"/>
                <a:gd name="T106" fmla="*/ 196 w 458"/>
                <a:gd name="T107" fmla="*/ 448 h 556"/>
                <a:gd name="T108" fmla="*/ 192 w 458"/>
                <a:gd name="T109" fmla="*/ 435 h 556"/>
                <a:gd name="T110" fmla="*/ 221 w 458"/>
                <a:gd name="T111" fmla="*/ 425 h 556"/>
                <a:gd name="T112" fmla="*/ 218 w 458"/>
                <a:gd name="T113" fmla="*/ 383 h 556"/>
                <a:gd name="T114" fmla="*/ 260 w 458"/>
                <a:gd name="T115" fmla="*/ 431 h 556"/>
                <a:gd name="T116" fmla="*/ 283 w 458"/>
                <a:gd name="T117" fmla="*/ 421 h 556"/>
                <a:gd name="T118" fmla="*/ 313 w 458"/>
                <a:gd name="T119" fmla="*/ 412 h 556"/>
                <a:gd name="T120" fmla="*/ 311 w 458"/>
                <a:gd name="T121" fmla="*/ 415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58" h="556">
                  <a:moveTo>
                    <a:pt x="345" y="346"/>
                  </a:moveTo>
                  <a:cubicBezTo>
                    <a:pt x="332" y="315"/>
                    <a:pt x="332" y="315"/>
                    <a:pt x="332" y="315"/>
                  </a:cubicBezTo>
                  <a:cubicBezTo>
                    <a:pt x="331" y="315"/>
                    <a:pt x="331" y="315"/>
                    <a:pt x="331" y="315"/>
                  </a:cubicBezTo>
                  <a:cubicBezTo>
                    <a:pt x="324" y="314"/>
                    <a:pt x="303" y="310"/>
                    <a:pt x="293" y="284"/>
                  </a:cubicBezTo>
                  <a:cubicBezTo>
                    <a:pt x="293" y="284"/>
                    <a:pt x="293" y="284"/>
                    <a:pt x="293" y="284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61" y="108"/>
                    <a:pt x="261" y="108"/>
                    <a:pt x="261" y="108"/>
                  </a:cubicBezTo>
                  <a:cubicBezTo>
                    <a:pt x="262" y="106"/>
                    <a:pt x="262" y="106"/>
                    <a:pt x="262" y="106"/>
                  </a:cubicBezTo>
                  <a:cubicBezTo>
                    <a:pt x="262" y="105"/>
                    <a:pt x="262" y="105"/>
                    <a:pt x="262" y="105"/>
                  </a:cubicBezTo>
                  <a:cubicBezTo>
                    <a:pt x="262" y="104"/>
                    <a:pt x="261" y="103"/>
                    <a:pt x="261" y="101"/>
                  </a:cubicBezTo>
                  <a:cubicBezTo>
                    <a:pt x="259" y="97"/>
                    <a:pt x="256" y="95"/>
                    <a:pt x="253" y="93"/>
                  </a:cubicBezTo>
                  <a:cubicBezTo>
                    <a:pt x="251" y="92"/>
                    <a:pt x="250" y="91"/>
                    <a:pt x="248" y="90"/>
                  </a:cubicBezTo>
                  <a:cubicBezTo>
                    <a:pt x="247" y="88"/>
                    <a:pt x="244" y="86"/>
                    <a:pt x="241" y="86"/>
                  </a:cubicBezTo>
                  <a:cubicBezTo>
                    <a:pt x="238" y="86"/>
                    <a:pt x="236" y="89"/>
                    <a:pt x="234" y="90"/>
                  </a:cubicBezTo>
                  <a:cubicBezTo>
                    <a:pt x="234" y="90"/>
                    <a:pt x="234" y="91"/>
                    <a:pt x="233" y="91"/>
                  </a:cubicBezTo>
                  <a:cubicBezTo>
                    <a:pt x="233" y="92"/>
                    <a:pt x="232" y="92"/>
                    <a:pt x="231" y="93"/>
                  </a:cubicBezTo>
                  <a:cubicBezTo>
                    <a:pt x="229" y="94"/>
                    <a:pt x="229" y="94"/>
                    <a:pt x="229" y="94"/>
                  </a:cubicBezTo>
                  <a:cubicBezTo>
                    <a:pt x="228" y="95"/>
                    <a:pt x="225" y="97"/>
                    <a:pt x="223" y="97"/>
                  </a:cubicBezTo>
                  <a:cubicBezTo>
                    <a:pt x="223" y="95"/>
                    <a:pt x="224" y="90"/>
                    <a:pt x="224" y="88"/>
                  </a:cubicBezTo>
                  <a:cubicBezTo>
                    <a:pt x="225" y="86"/>
                    <a:pt x="225" y="85"/>
                    <a:pt x="225" y="84"/>
                  </a:cubicBezTo>
                  <a:cubicBezTo>
                    <a:pt x="225" y="82"/>
                    <a:pt x="226" y="80"/>
                    <a:pt x="227" y="78"/>
                  </a:cubicBezTo>
                  <a:cubicBezTo>
                    <a:pt x="227" y="77"/>
                    <a:pt x="227" y="77"/>
                    <a:pt x="227" y="76"/>
                  </a:cubicBezTo>
                  <a:cubicBezTo>
                    <a:pt x="227" y="76"/>
                    <a:pt x="228" y="75"/>
                    <a:pt x="228" y="75"/>
                  </a:cubicBezTo>
                  <a:cubicBezTo>
                    <a:pt x="230" y="73"/>
                    <a:pt x="232" y="70"/>
                    <a:pt x="230" y="67"/>
                  </a:cubicBezTo>
                  <a:cubicBezTo>
                    <a:pt x="229" y="65"/>
                    <a:pt x="228" y="64"/>
                    <a:pt x="226" y="64"/>
                  </a:cubicBezTo>
                  <a:cubicBezTo>
                    <a:pt x="224" y="64"/>
                    <a:pt x="222" y="65"/>
                    <a:pt x="221" y="66"/>
                  </a:cubicBezTo>
                  <a:cubicBezTo>
                    <a:pt x="221" y="67"/>
                    <a:pt x="221" y="67"/>
                    <a:pt x="221" y="67"/>
                  </a:cubicBezTo>
                  <a:cubicBezTo>
                    <a:pt x="220" y="67"/>
                    <a:pt x="219" y="68"/>
                    <a:pt x="219" y="68"/>
                  </a:cubicBezTo>
                  <a:cubicBezTo>
                    <a:pt x="218" y="69"/>
                    <a:pt x="217" y="69"/>
                    <a:pt x="215" y="70"/>
                  </a:cubicBezTo>
                  <a:cubicBezTo>
                    <a:pt x="214" y="71"/>
                    <a:pt x="213" y="72"/>
                    <a:pt x="212" y="74"/>
                  </a:cubicBezTo>
                  <a:cubicBezTo>
                    <a:pt x="211" y="75"/>
                    <a:pt x="211" y="75"/>
                    <a:pt x="211" y="75"/>
                  </a:cubicBezTo>
                  <a:cubicBezTo>
                    <a:pt x="208" y="77"/>
                    <a:pt x="205" y="80"/>
                    <a:pt x="201" y="80"/>
                  </a:cubicBezTo>
                  <a:cubicBezTo>
                    <a:pt x="201" y="80"/>
                    <a:pt x="201" y="80"/>
                    <a:pt x="201" y="80"/>
                  </a:cubicBezTo>
                  <a:cubicBezTo>
                    <a:pt x="201" y="80"/>
                    <a:pt x="200" y="78"/>
                    <a:pt x="200" y="78"/>
                  </a:cubicBezTo>
                  <a:cubicBezTo>
                    <a:pt x="200" y="77"/>
                    <a:pt x="200" y="76"/>
                    <a:pt x="200" y="75"/>
                  </a:cubicBezTo>
                  <a:cubicBezTo>
                    <a:pt x="200" y="74"/>
                    <a:pt x="200" y="73"/>
                    <a:pt x="200" y="71"/>
                  </a:cubicBezTo>
                  <a:cubicBezTo>
                    <a:pt x="200" y="70"/>
                    <a:pt x="200" y="69"/>
                    <a:pt x="200" y="67"/>
                  </a:cubicBezTo>
                  <a:cubicBezTo>
                    <a:pt x="200" y="66"/>
                    <a:pt x="200" y="65"/>
                    <a:pt x="200" y="64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4"/>
                    <a:pt x="200" y="64"/>
                    <a:pt x="200" y="64"/>
                  </a:cubicBezTo>
                  <a:cubicBezTo>
                    <a:pt x="200" y="63"/>
                    <a:pt x="201" y="63"/>
                    <a:pt x="201" y="62"/>
                  </a:cubicBezTo>
                  <a:cubicBezTo>
                    <a:pt x="201" y="61"/>
                    <a:pt x="202" y="60"/>
                    <a:pt x="202" y="59"/>
                  </a:cubicBezTo>
                  <a:cubicBezTo>
                    <a:pt x="202" y="58"/>
                    <a:pt x="202" y="58"/>
                    <a:pt x="203" y="57"/>
                  </a:cubicBezTo>
                  <a:cubicBezTo>
                    <a:pt x="203" y="56"/>
                    <a:pt x="203" y="54"/>
                    <a:pt x="203" y="53"/>
                  </a:cubicBezTo>
                  <a:cubicBezTo>
                    <a:pt x="203" y="53"/>
                    <a:pt x="204" y="52"/>
                    <a:pt x="204" y="52"/>
                  </a:cubicBezTo>
                  <a:cubicBezTo>
                    <a:pt x="204" y="50"/>
                    <a:pt x="204" y="49"/>
                    <a:pt x="205" y="48"/>
                  </a:cubicBezTo>
                  <a:cubicBezTo>
                    <a:pt x="206" y="44"/>
                    <a:pt x="207" y="41"/>
                    <a:pt x="206" y="37"/>
                  </a:cubicBezTo>
                  <a:cubicBezTo>
                    <a:pt x="206" y="34"/>
                    <a:pt x="205" y="31"/>
                    <a:pt x="203" y="29"/>
                  </a:cubicBezTo>
                  <a:cubicBezTo>
                    <a:pt x="201" y="27"/>
                    <a:pt x="200" y="26"/>
                    <a:pt x="198" y="26"/>
                  </a:cubicBezTo>
                  <a:cubicBezTo>
                    <a:pt x="197" y="26"/>
                    <a:pt x="195" y="26"/>
                    <a:pt x="193" y="29"/>
                  </a:cubicBezTo>
                  <a:cubicBezTo>
                    <a:pt x="192" y="31"/>
                    <a:pt x="191" y="35"/>
                    <a:pt x="191" y="39"/>
                  </a:cubicBezTo>
                  <a:cubicBezTo>
                    <a:pt x="191" y="39"/>
                    <a:pt x="191" y="39"/>
                    <a:pt x="191" y="39"/>
                  </a:cubicBezTo>
                  <a:cubicBezTo>
                    <a:pt x="190" y="39"/>
                    <a:pt x="189" y="39"/>
                    <a:pt x="188" y="39"/>
                  </a:cubicBezTo>
                  <a:cubicBezTo>
                    <a:pt x="187" y="39"/>
                    <a:pt x="185" y="40"/>
                    <a:pt x="183" y="42"/>
                  </a:cubicBezTo>
                  <a:cubicBezTo>
                    <a:pt x="182" y="42"/>
                    <a:pt x="182" y="43"/>
                    <a:pt x="181" y="43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79" y="44"/>
                    <a:pt x="179" y="44"/>
                    <a:pt x="178" y="45"/>
                  </a:cubicBezTo>
                  <a:cubicBezTo>
                    <a:pt x="177" y="45"/>
                    <a:pt x="175" y="46"/>
                    <a:pt x="175" y="46"/>
                  </a:cubicBezTo>
                  <a:cubicBezTo>
                    <a:pt x="174" y="46"/>
                    <a:pt x="174" y="46"/>
                    <a:pt x="174" y="45"/>
                  </a:cubicBezTo>
                  <a:cubicBezTo>
                    <a:pt x="173" y="45"/>
                    <a:pt x="173" y="44"/>
                    <a:pt x="173" y="44"/>
                  </a:cubicBezTo>
                  <a:cubicBezTo>
                    <a:pt x="173" y="43"/>
                    <a:pt x="172" y="41"/>
                    <a:pt x="171" y="40"/>
                  </a:cubicBezTo>
                  <a:cubicBezTo>
                    <a:pt x="169" y="39"/>
                    <a:pt x="167" y="38"/>
                    <a:pt x="165" y="38"/>
                  </a:cubicBezTo>
                  <a:cubicBezTo>
                    <a:pt x="166" y="38"/>
                    <a:pt x="167" y="38"/>
                    <a:pt x="168" y="37"/>
                  </a:cubicBezTo>
                  <a:cubicBezTo>
                    <a:pt x="168" y="37"/>
                    <a:pt x="169" y="37"/>
                    <a:pt x="169" y="37"/>
                  </a:cubicBezTo>
                  <a:cubicBezTo>
                    <a:pt x="170" y="37"/>
                    <a:pt x="171" y="37"/>
                    <a:pt x="172" y="37"/>
                  </a:cubicBezTo>
                  <a:cubicBezTo>
                    <a:pt x="176" y="36"/>
                    <a:pt x="176" y="31"/>
                    <a:pt x="176" y="30"/>
                  </a:cubicBezTo>
                  <a:cubicBezTo>
                    <a:pt x="176" y="28"/>
                    <a:pt x="175" y="25"/>
                    <a:pt x="170" y="25"/>
                  </a:cubicBezTo>
                  <a:cubicBezTo>
                    <a:pt x="170" y="25"/>
                    <a:pt x="170" y="25"/>
                    <a:pt x="170" y="25"/>
                  </a:cubicBezTo>
                  <a:cubicBezTo>
                    <a:pt x="169" y="25"/>
                    <a:pt x="169" y="25"/>
                    <a:pt x="168" y="26"/>
                  </a:cubicBezTo>
                  <a:cubicBezTo>
                    <a:pt x="168" y="26"/>
                    <a:pt x="168" y="26"/>
                    <a:pt x="168" y="26"/>
                  </a:cubicBezTo>
                  <a:cubicBezTo>
                    <a:pt x="168" y="26"/>
                    <a:pt x="168" y="26"/>
                    <a:pt x="168" y="26"/>
                  </a:cubicBezTo>
                  <a:cubicBezTo>
                    <a:pt x="168" y="25"/>
                    <a:pt x="167" y="24"/>
                    <a:pt x="167" y="23"/>
                  </a:cubicBezTo>
                  <a:cubicBezTo>
                    <a:pt x="165" y="21"/>
                    <a:pt x="162" y="20"/>
                    <a:pt x="158" y="20"/>
                  </a:cubicBezTo>
                  <a:cubicBezTo>
                    <a:pt x="157" y="20"/>
                    <a:pt x="156" y="20"/>
                    <a:pt x="155" y="21"/>
                  </a:cubicBezTo>
                  <a:cubicBezTo>
                    <a:pt x="153" y="21"/>
                    <a:pt x="153" y="22"/>
                    <a:pt x="152" y="22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23"/>
                    <a:pt x="151" y="23"/>
                    <a:pt x="150" y="23"/>
                  </a:cubicBezTo>
                  <a:cubicBezTo>
                    <a:pt x="150" y="22"/>
                    <a:pt x="149" y="21"/>
                    <a:pt x="147" y="21"/>
                  </a:cubicBezTo>
                  <a:cubicBezTo>
                    <a:pt x="146" y="20"/>
                    <a:pt x="144" y="20"/>
                    <a:pt x="143" y="20"/>
                  </a:cubicBezTo>
                  <a:cubicBezTo>
                    <a:pt x="141" y="20"/>
                    <a:pt x="140" y="20"/>
                    <a:pt x="139" y="20"/>
                  </a:cubicBezTo>
                  <a:cubicBezTo>
                    <a:pt x="138" y="20"/>
                    <a:pt x="137" y="20"/>
                    <a:pt x="137" y="20"/>
                  </a:cubicBezTo>
                  <a:cubicBezTo>
                    <a:pt x="135" y="20"/>
                    <a:pt x="134" y="20"/>
                    <a:pt x="133" y="20"/>
                  </a:cubicBezTo>
                  <a:cubicBezTo>
                    <a:pt x="126" y="20"/>
                    <a:pt x="126" y="20"/>
                    <a:pt x="126" y="20"/>
                  </a:cubicBezTo>
                  <a:cubicBezTo>
                    <a:pt x="125" y="20"/>
                    <a:pt x="125" y="20"/>
                    <a:pt x="124" y="20"/>
                  </a:cubicBezTo>
                  <a:cubicBezTo>
                    <a:pt x="123" y="20"/>
                    <a:pt x="122" y="21"/>
                    <a:pt x="121" y="21"/>
                  </a:cubicBezTo>
                  <a:cubicBezTo>
                    <a:pt x="117" y="21"/>
                    <a:pt x="115" y="20"/>
                    <a:pt x="114" y="19"/>
                  </a:cubicBezTo>
                  <a:cubicBezTo>
                    <a:pt x="114" y="18"/>
                    <a:pt x="114" y="18"/>
                    <a:pt x="115" y="17"/>
                  </a:cubicBezTo>
                  <a:cubicBezTo>
                    <a:pt x="115" y="16"/>
                    <a:pt x="116" y="14"/>
                    <a:pt x="116" y="12"/>
                  </a:cubicBezTo>
                  <a:cubicBezTo>
                    <a:pt x="116" y="8"/>
                    <a:pt x="113" y="5"/>
                    <a:pt x="108" y="5"/>
                  </a:cubicBezTo>
                  <a:cubicBezTo>
                    <a:pt x="108" y="5"/>
                    <a:pt x="108" y="5"/>
                    <a:pt x="107" y="5"/>
                  </a:cubicBezTo>
                  <a:cubicBezTo>
                    <a:pt x="107" y="5"/>
                    <a:pt x="106" y="5"/>
                    <a:pt x="106" y="6"/>
                  </a:cubicBezTo>
                  <a:cubicBezTo>
                    <a:pt x="106" y="5"/>
                    <a:pt x="106" y="5"/>
                    <a:pt x="105" y="5"/>
                  </a:cubicBezTo>
                  <a:cubicBezTo>
                    <a:pt x="105" y="5"/>
                    <a:pt x="105" y="5"/>
                    <a:pt x="104" y="4"/>
                  </a:cubicBezTo>
                  <a:cubicBezTo>
                    <a:pt x="103" y="3"/>
                    <a:pt x="102" y="2"/>
                    <a:pt x="99" y="2"/>
                  </a:cubicBezTo>
                  <a:cubicBezTo>
                    <a:pt x="99" y="2"/>
                    <a:pt x="98" y="2"/>
                    <a:pt x="97" y="2"/>
                  </a:cubicBezTo>
                  <a:cubicBezTo>
                    <a:pt x="95" y="3"/>
                    <a:pt x="94" y="4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92" y="3"/>
                    <a:pt x="91" y="0"/>
                    <a:pt x="87" y="0"/>
                  </a:cubicBezTo>
                  <a:cubicBezTo>
                    <a:pt x="87" y="0"/>
                    <a:pt x="86" y="1"/>
                    <a:pt x="85" y="1"/>
                  </a:cubicBezTo>
                  <a:cubicBezTo>
                    <a:pt x="82" y="2"/>
                    <a:pt x="81" y="4"/>
                    <a:pt x="81" y="6"/>
                  </a:cubicBezTo>
                  <a:cubicBezTo>
                    <a:pt x="80" y="6"/>
                    <a:pt x="80" y="7"/>
                    <a:pt x="80" y="7"/>
                  </a:cubicBezTo>
                  <a:cubicBezTo>
                    <a:pt x="80" y="8"/>
                    <a:pt x="80" y="8"/>
                    <a:pt x="79" y="8"/>
                  </a:cubicBezTo>
                  <a:cubicBezTo>
                    <a:pt x="78" y="9"/>
                    <a:pt x="77" y="11"/>
                    <a:pt x="77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6" y="14"/>
                    <a:pt x="73" y="7"/>
                    <a:pt x="73" y="7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0" y="12"/>
                    <a:pt x="70" y="13"/>
                    <a:pt x="69" y="13"/>
                  </a:cubicBezTo>
                  <a:cubicBezTo>
                    <a:pt x="68" y="15"/>
                    <a:pt x="67" y="17"/>
                    <a:pt x="65" y="19"/>
                  </a:cubicBezTo>
                  <a:cubicBezTo>
                    <a:pt x="64" y="22"/>
                    <a:pt x="62" y="25"/>
                    <a:pt x="59" y="27"/>
                  </a:cubicBezTo>
                  <a:cubicBezTo>
                    <a:pt x="58" y="28"/>
                    <a:pt x="56" y="29"/>
                    <a:pt x="54" y="30"/>
                  </a:cubicBezTo>
                  <a:cubicBezTo>
                    <a:pt x="51" y="32"/>
                    <a:pt x="48" y="33"/>
                    <a:pt x="47" y="36"/>
                  </a:cubicBezTo>
                  <a:cubicBezTo>
                    <a:pt x="45" y="38"/>
                    <a:pt x="45" y="40"/>
                    <a:pt x="44" y="43"/>
                  </a:cubicBezTo>
                  <a:cubicBezTo>
                    <a:pt x="44" y="45"/>
                    <a:pt x="43" y="47"/>
                    <a:pt x="42" y="49"/>
                  </a:cubicBezTo>
                  <a:cubicBezTo>
                    <a:pt x="39" y="54"/>
                    <a:pt x="36" y="57"/>
                    <a:pt x="31" y="61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29" y="63"/>
                    <a:pt x="27" y="66"/>
                    <a:pt x="27" y="68"/>
                  </a:cubicBezTo>
                  <a:cubicBezTo>
                    <a:pt x="27" y="70"/>
                    <a:pt x="28" y="73"/>
                    <a:pt x="31" y="75"/>
                  </a:cubicBezTo>
                  <a:cubicBezTo>
                    <a:pt x="33" y="77"/>
                    <a:pt x="37" y="78"/>
                    <a:pt x="41" y="80"/>
                  </a:cubicBezTo>
                  <a:cubicBezTo>
                    <a:pt x="45" y="81"/>
                    <a:pt x="50" y="83"/>
                    <a:pt x="51" y="86"/>
                  </a:cubicBezTo>
                  <a:cubicBezTo>
                    <a:pt x="52" y="89"/>
                    <a:pt x="52" y="92"/>
                    <a:pt x="50" y="96"/>
                  </a:cubicBezTo>
                  <a:cubicBezTo>
                    <a:pt x="49" y="99"/>
                    <a:pt x="45" y="102"/>
                    <a:pt x="41" y="105"/>
                  </a:cubicBezTo>
                  <a:cubicBezTo>
                    <a:pt x="35" y="111"/>
                    <a:pt x="28" y="117"/>
                    <a:pt x="31" y="123"/>
                  </a:cubicBezTo>
                  <a:cubicBezTo>
                    <a:pt x="32" y="125"/>
                    <a:pt x="34" y="127"/>
                    <a:pt x="36" y="129"/>
                  </a:cubicBezTo>
                  <a:cubicBezTo>
                    <a:pt x="41" y="132"/>
                    <a:pt x="44" y="135"/>
                    <a:pt x="41" y="140"/>
                  </a:cubicBezTo>
                  <a:cubicBezTo>
                    <a:pt x="38" y="146"/>
                    <a:pt x="31" y="151"/>
                    <a:pt x="25" y="155"/>
                  </a:cubicBezTo>
                  <a:cubicBezTo>
                    <a:pt x="23" y="157"/>
                    <a:pt x="23" y="157"/>
                    <a:pt x="23" y="157"/>
                  </a:cubicBezTo>
                  <a:cubicBezTo>
                    <a:pt x="15" y="162"/>
                    <a:pt x="16" y="170"/>
                    <a:pt x="16" y="178"/>
                  </a:cubicBezTo>
                  <a:cubicBezTo>
                    <a:pt x="17" y="180"/>
                    <a:pt x="17" y="180"/>
                    <a:pt x="17" y="180"/>
                  </a:cubicBezTo>
                  <a:cubicBezTo>
                    <a:pt x="17" y="184"/>
                    <a:pt x="18" y="186"/>
                    <a:pt x="20" y="189"/>
                  </a:cubicBezTo>
                  <a:cubicBezTo>
                    <a:pt x="20" y="190"/>
                    <a:pt x="21" y="191"/>
                    <a:pt x="22" y="192"/>
                  </a:cubicBezTo>
                  <a:cubicBezTo>
                    <a:pt x="23" y="195"/>
                    <a:pt x="23" y="199"/>
                    <a:pt x="22" y="203"/>
                  </a:cubicBezTo>
                  <a:cubicBezTo>
                    <a:pt x="22" y="204"/>
                    <a:pt x="22" y="205"/>
                    <a:pt x="22" y="206"/>
                  </a:cubicBezTo>
                  <a:cubicBezTo>
                    <a:pt x="22" y="208"/>
                    <a:pt x="22" y="208"/>
                    <a:pt x="22" y="208"/>
                  </a:cubicBezTo>
                  <a:cubicBezTo>
                    <a:pt x="21" y="212"/>
                    <a:pt x="21" y="217"/>
                    <a:pt x="21" y="222"/>
                  </a:cubicBezTo>
                  <a:cubicBezTo>
                    <a:pt x="21" y="222"/>
                    <a:pt x="22" y="223"/>
                    <a:pt x="22" y="224"/>
                  </a:cubicBezTo>
                  <a:cubicBezTo>
                    <a:pt x="22" y="227"/>
                    <a:pt x="23" y="230"/>
                    <a:pt x="21" y="234"/>
                  </a:cubicBezTo>
                  <a:cubicBezTo>
                    <a:pt x="20" y="238"/>
                    <a:pt x="17" y="240"/>
                    <a:pt x="14" y="243"/>
                  </a:cubicBezTo>
                  <a:cubicBezTo>
                    <a:pt x="12" y="245"/>
                    <a:pt x="10" y="246"/>
                    <a:pt x="9" y="249"/>
                  </a:cubicBezTo>
                  <a:cubicBezTo>
                    <a:pt x="7" y="252"/>
                    <a:pt x="7" y="256"/>
                    <a:pt x="8" y="261"/>
                  </a:cubicBezTo>
                  <a:cubicBezTo>
                    <a:pt x="8" y="262"/>
                    <a:pt x="8" y="264"/>
                    <a:pt x="8" y="265"/>
                  </a:cubicBezTo>
                  <a:cubicBezTo>
                    <a:pt x="9" y="270"/>
                    <a:pt x="7" y="273"/>
                    <a:pt x="4" y="276"/>
                  </a:cubicBezTo>
                  <a:cubicBezTo>
                    <a:pt x="4" y="277"/>
                    <a:pt x="3" y="278"/>
                    <a:pt x="2" y="280"/>
                  </a:cubicBezTo>
                  <a:cubicBezTo>
                    <a:pt x="0" y="284"/>
                    <a:pt x="1" y="285"/>
                    <a:pt x="3" y="288"/>
                  </a:cubicBezTo>
                  <a:cubicBezTo>
                    <a:pt x="4" y="289"/>
                    <a:pt x="5" y="290"/>
                    <a:pt x="6" y="291"/>
                  </a:cubicBezTo>
                  <a:cubicBezTo>
                    <a:pt x="8" y="296"/>
                    <a:pt x="8" y="301"/>
                    <a:pt x="8" y="307"/>
                  </a:cubicBezTo>
                  <a:cubicBezTo>
                    <a:pt x="8" y="311"/>
                    <a:pt x="8" y="315"/>
                    <a:pt x="9" y="319"/>
                  </a:cubicBezTo>
                  <a:cubicBezTo>
                    <a:pt x="10" y="321"/>
                    <a:pt x="11" y="322"/>
                    <a:pt x="12" y="324"/>
                  </a:cubicBezTo>
                  <a:cubicBezTo>
                    <a:pt x="14" y="326"/>
                    <a:pt x="15" y="328"/>
                    <a:pt x="15" y="330"/>
                  </a:cubicBezTo>
                  <a:cubicBezTo>
                    <a:pt x="16" y="335"/>
                    <a:pt x="14" y="338"/>
                    <a:pt x="13" y="341"/>
                  </a:cubicBezTo>
                  <a:cubicBezTo>
                    <a:pt x="11" y="343"/>
                    <a:pt x="10" y="345"/>
                    <a:pt x="10" y="348"/>
                  </a:cubicBezTo>
                  <a:cubicBezTo>
                    <a:pt x="9" y="352"/>
                    <a:pt x="11" y="356"/>
                    <a:pt x="14" y="358"/>
                  </a:cubicBezTo>
                  <a:cubicBezTo>
                    <a:pt x="16" y="359"/>
                    <a:pt x="18" y="360"/>
                    <a:pt x="20" y="360"/>
                  </a:cubicBezTo>
                  <a:cubicBezTo>
                    <a:pt x="22" y="360"/>
                    <a:pt x="24" y="361"/>
                    <a:pt x="26" y="362"/>
                  </a:cubicBezTo>
                  <a:cubicBezTo>
                    <a:pt x="27" y="363"/>
                    <a:pt x="27" y="363"/>
                    <a:pt x="28" y="364"/>
                  </a:cubicBezTo>
                  <a:cubicBezTo>
                    <a:pt x="29" y="365"/>
                    <a:pt x="29" y="366"/>
                    <a:pt x="30" y="367"/>
                  </a:cubicBezTo>
                  <a:cubicBezTo>
                    <a:pt x="32" y="368"/>
                    <a:pt x="33" y="368"/>
                    <a:pt x="35" y="368"/>
                  </a:cubicBezTo>
                  <a:cubicBezTo>
                    <a:pt x="35" y="368"/>
                    <a:pt x="36" y="368"/>
                    <a:pt x="37" y="368"/>
                  </a:cubicBezTo>
                  <a:cubicBezTo>
                    <a:pt x="38" y="368"/>
                    <a:pt x="38" y="368"/>
                    <a:pt x="39" y="368"/>
                  </a:cubicBezTo>
                  <a:cubicBezTo>
                    <a:pt x="42" y="368"/>
                    <a:pt x="44" y="368"/>
                    <a:pt x="45" y="370"/>
                  </a:cubicBezTo>
                  <a:cubicBezTo>
                    <a:pt x="47" y="373"/>
                    <a:pt x="46" y="375"/>
                    <a:pt x="42" y="379"/>
                  </a:cubicBezTo>
                  <a:cubicBezTo>
                    <a:pt x="41" y="380"/>
                    <a:pt x="41" y="381"/>
                    <a:pt x="40" y="382"/>
                  </a:cubicBezTo>
                  <a:cubicBezTo>
                    <a:pt x="38" y="385"/>
                    <a:pt x="39" y="388"/>
                    <a:pt x="39" y="392"/>
                  </a:cubicBezTo>
                  <a:cubicBezTo>
                    <a:pt x="40" y="394"/>
                    <a:pt x="40" y="396"/>
                    <a:pt x="40" y="399"/>
                  </a:cubicBezTo>
                  <a:cubicBezTo>
                    <a:pt x="39" y="401"/>
                    <a:pt x="39" y="402"/>
                    <a:pt x="39" y="402"/>
                  </a:cubicBezTo>
                  <a:cubicBezTo>
                    <a:pt x="38" y="403"/>
                    <a:pt x="38" y="403"/>
                    <a:pt x="38" y="404"/>
                  </a:cubicBezTo>
                  <a:cubicBezTo>
                    <a:pt x="37" y="406"/>
                    <a:pt x="37" y="406"/>
                    <a:pt x="37" y="406"/>
                  </a:cubicBezTo>
                  <a:cubicBezTo>
                    <a:pt x="39" y="407"/>
                    <a:pt x="39" y="407"/>
                    <a:pt x="39" y="407"/>
                  </a:cubicBezTo>
                  <a:cubicBezTo>
                    <a:pt x="60" y="420"/>
                    <a:pt x="82" y="432"/>
                    <a:pt x="103" y="444"/>
                  </a:cubicBezTo>
                  <a:cubicBezTo>
                    <a:pt x="103" y="444"/>
                    <a:pt x="103" y="444"/>
                    <a:pt x="103" y="444"/>
                  </a:cubicBezTo>
                  <a:cubicBezTo>
                    <a:pt x="268" y="530"/>
                    <a:pt x="401" y="552"/>
                    <a:pt x="426" y="556"/>
                  </a:cubicBezTo>
                  <a:cubicBezTo>
                    <a:pt x="429" y="556"/>
                    <a:pt x="429" y="556"/>
                    <a:pt x="429" y="556"/>
                  </a:cubicBezTo>
                  <a:cubicBezTo>
                    <a:pt x="430" y="553"/>
                    <a:pt x="430" y="553"/>
                    <a:pt x="430" y="553"/>
                  </a:cubicBezTo>
                  <a:cubicBezTo>
                    <a:pt x="443" y="468"/>
                    <a:pt x="453" y="418"/>
                    <a:pt x="457" y="403"/>
                  </a:cubicBezTo>
                  <a:cubicBezTo>
                    <a:pt x="458" y="401"/>
                    <a:pt x="458" y="401"/>
                    <a:pt x="458" y="401"/>
                  </a:cubicBezTo>
                  <a:lnTo>
                    <a:pt x="345" y="346"/>
                  </a:lnTo>
                  <a:close/>
                  <a:moveTo>
                    <a:pt x="106" y="44"/>
                  </a:moveTo>
                  <a:cubicBezTo>
                    <a:pt x="106" y="44"/>
                    <a:pt x="105" y="44"/>
                    <a:pt x="105" y="43"/>
                  </a:cubicBezTo>
                  <a:cubicBezTo>
                    <a:pt x="104" y="43"/>
                    <a:pt x="104" y="42"/>
                    <a:pt x="104" y="41"/>
                  </a:cubicBezTo>
                  <a:cubicBezTo>
                    <a:pt x="104" y="39"/>
                    <a:pt x="106" y="38"/>
                    <a:pt x="111" y="37"/>
                  </a:cubicBezTo>
                  <a:cubicBezTo>
                    <a:pt x="111" y="37"/>
                    <a:pt x="112" y="37"/>
                    <a:pt x="112" y="37"/>
                  </a:cubicBezTo>
                  <a:cubicBezTo>
                    <a:pt x="112" y="38"/>
                    <a:pt x="111" y="38"/>
                    <a:pt x="111" y="39"/>
                  </a:cubicBezTo>
                  <a:cubicBezTo>
                    <a:pt x="111" y="40"/>
                    <a:pt x="110" y="40"/>
                    <a:pt x="110" y="40"/>
                  </a:cubicBezTo>
                  <a:cubicBezTo>
                    <a:pt x="109" y="42"/>
                    <a:pt x="109" y="43"/>
                    <a:pt x="107" y="44"/>
                  </a:cubicBezTo>
                  <a:cubicBezTo>
                    <a:pt x="107" y="44"/>
                    <a:pt x="107" y="44"/>
                    <a:pt x="106" y="44"/>
                  </a:cubicBezTo>
                  <a:close/>
                  <a:moveTo>
                    <a:pt x="232" y="212"/>
                  </a:moveTo>
                  <a:cubicBezTo>
                    <a:pt x="231" y="212"/>
                    <a:pt x="230" y="212"/>
                    <a:pt x="229" y="212"/>
                  </a:cubicBezTo>
                  <a:cubicBezTo>
                    <a:pt x="229" y="212"/>
                    <a:pt x="229" y="212"/>
                    <a:pt x="229" y="212"/>
                  </a:cubicBezTo>
                  <a:cubicBezTo>
                    <a:pt x="228" y="212"/>
                    <a:pt x="227" y="212"/>
                    <a:pt x="226" y="212"/>
                  </a:cubicBezTo>
                  <a:cubicBezTo>
                    <a:pt x="225" y="212"/>
                    <a:pt x="224" y="212"/>
                    <a:pt x="222" y="212"/>
                  </a:cubicBezTo>
                  <a:cubicBezTo>
                    <a:pt x="220" y="212"/>
                    <a:pt x="217" y="212"/>
                    <a:pt x="214" y="214"/>
                  </a:cubicBezTo>
                  <a:cubicBezTo>
                    <a:pt x="212" y="216"/>
                    <a:pt x="208" y="218"/>
                    <a:pt x="208" y="222"/>
                  </a:cubicBezTo>
                  <a:cubicBezTo>
                    <a:pt x="208" y="225"/>
                    <a:pt x="211" y="227"/>
                    <a:pt x="213" y="228"/>
                  </a:cubicBezTo>
                  <a:cubicBezTo>
                    <a:pt x="213" y="228"/>
                    <a:pt x="213" y="228"/>
                    <a:pt x="213" y="228"/>
                  </a:cubicBezTo>
                  <a:cubicBezTo>
                    <a:pt x="217" y="230"/>
                    <a:pt x="220" y="232"/>
                    <a:pt x="222" y="235"/>
                  </a:cubicBezTo>
                  <a:cubicBezTo>
                    <a:pt x="222" y="236"/>
                    <a:pt x="222" y="236"/>
                    <a:pt x="222" y="236"/>
                  </a:cubicBezTo>
                  <a:cubicBezTo>
                    <a:pt x="223" y="236"/>
                    <a:pt x="223" y="236"/>
                    <a:pt x="223" y="236"/>
                  </a:cubicBezTo>
                  <a:cubicBezTo>
                    <a:pt x="224" y="237"/>
                    <a:pt x="225" y="237"/>
                    <a:pt x="226" y="238"/>
                  </a:cubicBezTo>
                  <a:cubicBezTo>
                    <a:pt x="228" y="239"/>
                    <a:pt x="230" y="240"/>
                    <a:pt x="233" y="240"/>
                  </a:cubicBezTo>
                  <a:cubicBezTo>
                    <a:pt x="233" y="240"/>
                    <a:pt x="234" y="240"/>
                    <a:pt x="234" y="240"/>
                  </a:cubicBezTo>
                  <a:cubicBezTo>
                    <a:pt x="237" y="240"/>
                    <a:pt x="239" y="239"/>
                    <a:pt x="241" y="238"/>
                  </a:cubicBezTo>
                  <a:cubicBezTo>
                    <a:pt x="242" y="237"/>
                    <a:pt x="243" y="237"/>
                    <a:pt x="244" y="236"/>
                  </a:cubicBezTo>
                  <a:cubicBezTo>
                    <a:pt x="244" y="236"/>
                    <a:pt x="245" y="236"/>
                    <a:pt x="244" y="236"/>
                  </a:cubicBezTo>
                  <a:cubicBezTo>
                    <a:pt x="245" y="237"/>
                    <a:pt x="244" y="241"/>
                    <a:pt x="243" y="243"/>
                  </a:cubicBezTo>
                  <a:cubicBezTo>
                    <a:pt x="242" y="244"/>
                    <a:pt x="240" y="245"/>
                    <a:pt x="238" y="246"/>
                  </a:cubicBezTo>
                  <a:cubicBezTo>
                    <a:pt x="235" y="248"/>
                    <a:pt x="231" y="250"/>
                    <a:pt x="230" y="255"/>
                  </a:cubicBezTo>
                  <a:cubicBezTo>
                    <a:pt x="230" y="255"/>
                    <a:pt x="230" y="256"/>
                    <a:pt x="230" y="257"/>
                  </a:cubicBezTo>
                  <a:cubicBezTo>
                    <a:pt x="230" y="258"/>
                    <a:pt x="230" y="259"/>
                    <a:pt x="230" y="259"/>
                  </a:cubicBezTo>
                  <a:cubicBezTo>
                    <a:pt x="230" y="259"/>
                    <a:pt x="229" y="259"/>
                    <a:pt x="229" y="259"/>
                  </a:cubicBezTo>
                  <a:cubicBezTo>
                    <a:pt x="228" y="259"/>
                    <a:pt x="226" y="259"/>
                    <a:pt x="226" y="258"/>
                  </a:cubicBezTo>
                  <a:cubicBezTo>
                    <a:pt x="225" y="258"/>
                    <a:pt x="225" y="257"/>
                    <a:pt x="224" y="256"/>
                  </a:cubicBezTo>
                  <a:cubicBezTo>
                    <a:pt x="223" y="254"/>
                    <a:pt x="223" y="253"/>
                    <a:pt x="221" y="252"/>
                  </a:cubicBezTo>
                  <a:cubicBezTo>
                    <a:pt x="219" y="249"/>
                    <a:pt x="214" y="248"/>
                    <a:pt x="212" y="247"/>
                  </a:cubicBezTo>
                  <a:cubicBezTo>
                    <a:pt x="211" y="247"/>
                    <a:pt x="211" y="247"/>
                    <a:pt x="210" y="247"/>
                  </a:cubicBezTo>
                  <a:cubicBezTo>
                    <a:pt x="207" y="247"/>
                    <a:pt x="202" y="249"/>
                    <a:pt x="200" y="252"/>
                  </a:cubicBezTo>
                  <a:cubicBezTo>
                    <a:pt x="199" y="254"/>
                    <a:pt x="199" y="257"/>
                    <a:pt x="200" y="259"/>
                  </a:cubicBezTo>
                  <a:cubicBezTo>
                    <a:pt x="200" y="260"/>
                    <a:pt x="201" y="261"/>
                    <a:pt x="201" y="261"/>
                  </a:cubicBezTo>
                  <a:cubicBezTo>
                    <a:pt x="201" y="261"/>
                    <a:pt x="200" y="261"/>
                    <a:pt x="199" y="261"/>
                  </a:cubicBezTo>
                  <a:cubicBezTo>
                    <a:pt x="198" y="261"/>
                    <a:pt x="197" y="261"/>
                    <a:pt x="196" y="262"/>
                  </a:cubicBezTo>
                  <a:cubicBezTo>
                    <a:pt x="195" y="262"/>
                    <a:pt x="194" y="262"/>
                    <a:pt x="193" y="263"/>
                  </a:cubicBezTo>
                  <a:cubicBezTo>
                    <a:pt x="192" y="263"/>
                    <a:pt x="191" y="263"/>
                    <a:pt x="190" y="263"/>
                  </a:cubicBezTo>
                  <a:cubicBezTo>
                    <a:pt x="189" y="264"/>
                    <a:pt x="187" y="264"/>
                    <a:pt x="185" y="265"/>
                  </a:cubicBezTo>
                  <a:cubicBezTo>
                    <a:pt x="186" y="264"/>
                    <a:pt x="187" y="264"/>
                    <a:pt x="188" y="264"/>
                  </a:cubicBezTo>
                  <a:cubicBezTo>
                    <a:pt x="192" y="262"/>
                    <a:pt x="195" y="259"/>
                    <a:pt x="197" y="256"/>
                  </a:cubicBezTo>
                  <a:cubicBezTo>
                    <a:pt x="198" y="252"/>
                    <a:pt x="198" y="249"/>
                    <a:pt x="196" y="245"/>
                  </a:cubicBezTo>
                  <a:cubicBezTo>
                    <a:pt x="195" y="243"/>
                    <a:pt x="195" y="243"/>
                    <a:pt x="195" y="243"/>
                  </a:cubicBezTo>
                  <a:cubicBezTo>
                    <a:pt x="193" y="243"/>
                    <a:pt x="193" y="243"/>
                    <a:pt x="193" y="243"/>
                  </a:cubicBezTo>
                  <a:cubicBezTo>
                    <a:pt x="189" y="243"/>
                    <a:pt x="184" y="244"/>
                    <a:pt x="179" y="245"/>
                  </a:cubicBezTo>
                  <a:cubicBezTo>
                    <a:pt x="175" y="246"/>
                    <a:pt x="173" y="249"/>
                    <a:pt x="170" y="251"/>
                  </a:cubicBezTo>
                  <a:cubicBezTo>
                    <a:pt x="169" y="252"/>
                    <a:pt x="167" y="253"/>
                    <a:pt x="166" y="254"/>
                  </a:cubicBezTo>
                  <a:cubicBezTo>
                    <a:pt x="165" y="255"/>
                    <a:pt x="164" y="255"/>
                    <a:pt x="163" y="255"/>
                  </a:cubicBezTo>
                  <a:cubicBezTo>
                    <a:pt x="161" y="255"/>
                    <a:pt x="159" y="252"/>
                    <a:pt x="156" y="250"/>
                  </a:cubicBezTo>
                  <a:cubicBezTo>
                    <a:pt x="155" y="249"/>
                    <a:pt x="154" y="248"/>
                    <a:pt x="154" y="247"/>
                  </a:cubicBezTo>
                  <a:cubicBezTo>
                    <a:pt x="153" y="247"/>
                    <a:pt x="152" y="246"/>
                    <a:pt x="152" y="246"/>
                  </a:cubicBezTo>
                  <a:cubicBezTo>
                    <a:pt x="151" y="246"/>
                    <a:pt x="151" y="245"/>
                    <a:pt x="151" y="245"/>
                  </a:cubicBezTo>
                  <a:cubicBezTo>
                    <a:pt x="152" y="245"/>
                    <a:pt x="153" y="246"/>
                    <a:pt x="154" y="246"/>
                  </a:cubicBezTo>
                  <a:cubicBezTo>
                    <a:pt x="155" y="246"/>
                    <a:pt x="156" y="245"/>
                    <a:pt x="157" y="245"/>
                  </a:cubicBezTo>
                  <a:cubicBezTo>
                    <a:pt x="161" y="243"/>
                    <a:pt x="163" y="239"/>
                    <a:pt x="164" y="236"/>
                  </a:cubicBezTo>
                  <a:cubicBezTo>
                    <a:pt x="165" y="236"/>
                    <a:pt x="165" y="236"/>
                    <a:pt x="166" y="236"/>
                  </a:cubicBezTo>
                  <a:cubicBezTo>
                    <a:pt x="167" y="236"/>
                    <a:pt x="168" y="236"/>
                    <a:pt x="169" y="236"/>
                  </a:cubicBezTo>
                  <a:cubicBezTo>
                    <a:pt x="170" y="236"/>
                    <a:pt x="173" y="236"/>
                    <a:pt x="176" y="233"/>
                  </a:cubicBezTo>
                  <a:cubicBezTo>
                    <a:pt x="177" y="231"/>
                    <a:pt x="178" y="230"/>
                    <a:pt x="178" y="228"/>
                  </a:cubicBezTo>
                  <a:cubicBezTo>
                    <a:pt x="178" y="228"/>
                    <a:pt x="178" y="229"/>
                    <a:pt x="178" y="229"/>
                  </a:cubicBezTo>
                  <a:cubicBezTo>
                    <a:pt x="182" y="232"/>
                    <a:pt x="184" y="234"/>
                    <a:pt x="189" y="234"/>
                  </a:cubicBezTo>
                  <a:cubicBezTo>
                    <a:pt x="189" y="234"/>
                    <a:pt x="190" y="234"/>
                    <a:pt x="191" y="234"/>
                  </a:cubicBezTo>
                  <a:cubicBezTo>
                    <a:pt x="194" y="233"/>
                    <a:pt x="194" y="233"/>
                    <a:pt x="194" y="233"/>
                  </a:cubicBezTo>
                  <a:cubicBezTo>
                    <a:pt x="194" y="231"/>
                    <a:pt x="194" y="231"/>
                    <a:pt x="194" y="231"/>
                  </a:cubicBezTo>
                  <a:cubicBezTo>
                    <a:pt x="194" y="221"/>
                    <a:pt x="190" y="217"/>
                    <a:pt x="184" y="211"/>
                  </a:cubicBezTo>
                  <a:cubicBezTo>
                    <a:pt x="183" y="211"/>
                    <a:pt x="183" y="211"/>
                    <a:pt x="182" y="210"/>
                  </a:cubicBezTo>
                  <a:cubicBezTo>
                    <a:pt x="181" y="209"/>
                    <a:pt x="178" y="207"/>
                    <a:pt x="175" y="206"/>
                  </a:cubicBezTo>
                  <a:cubicBezTo>
                    <a:pt x="174" y="206"/>
                    <a:pt x="174" y="206"/>
                    <a:pt x="174" y="206"/>
                  </a:cubicBezTo>
                  <a:cubicBezTo>
                    <a:pt x="173" y="206"/>
                    <a:pt x="172" y="207"/>
                    <a:pt x="171" y="207"/>
                  </a:cubicBezTo>
                  <a:cubicBezTo>
                    <a:pt x="171" y="207"/>
                    <a:pt x="171" y="207"/>
                    <a:pt x="171" y="207"/>
                  </a:cubicBezTo>
                  <a:cubicBezTo>
                    <a:pt x="170" y="207"/>
                    <a:pt x="169" y="206"/>
                    <a:pt x="168" y="205"/>
                  </a:cubicBezTo>
                  <a:cubicBezTo>
                    <a:pt x="168" y="205"/>
                    <a:pt x="168" y="205"/>
                    <a:pt x="168" y="205"/>
                  </a:cubicBezTo>
                  <a:cubicBezTo>
                    <a:pt x="166" y="203"/>
                    <a:pt x="165" y="203"/>
                    <a:pt x="162" y="202"/>
                  </a:cubicBezTo>
                  <a:cubicBezTo>
                    <a:pt x="161" y="201"/>
                    <a:pt x="161" y="201"/>
                    <a:pt x="160" y="200"/>
                  </a:cubicBezTo>
                  <a:cubicBezTo>
                    <a:pt x="159" y="200"/>
                    <a:pt x="158" y="199"/>
                    <a:pt x="157" y="199"/>
                  </a:cubicBezTo>
                  <a:cubicBezTo>
                    <a:pt x="157" y="199"/>
                    <a:pt x="157" y="199"/>
                    <a:pt x="156" y="198"/>
                  </a:cubicBezTo>
                  <a:cubicBezTo>
                    <a:pt x="157" y="199"/>
                    <a:pt x="157" y="199"/>
                    <a:pt x="158" y="199"/>
                  </a:cubicBezTo>
                  <a:cubicBezTo>
                    <a:pt x="159" y="200"/>
                    <a:pt x="161" y="200"/>
                    <a:pt x="163" y="200"/>
                  </a:cubicBezTo>
                  <a:cubicBezTo>
                    <a:pt x="163" y="200"/>
                    <a:pt x="163" y="200"/>
                    <a:pt x="164" y="200"/>
                  </a:cubicBezTo>
                  <a:cubicBezTo>
                    <a:pt x="165" y="200"/>
                    <a:pt x="166" y="200"/>
                    <a:pt x="167" y="199"/>
                  </a:cubicBezTo>
                  <a:cubicBezTo>
                    <a:pt x="167" y="199"/>
                    <a:pt x="168" y="199"/>
                    <a:pt x="169" y="199"/>
                  </a:cubicBezTo>
                  <a:cubicBezTo>
                    <a:pt x="169" y="199"/>
                    <a:pt x="169" y="199"/>
                    <a:pt x="170" y="199"/>
                  </a:cubicBezTo>
                  <a:cubicBezTo>
                    <a:pt x="171" y="199"/>
                    <a:pt x="171" y="200"/>
                    <a:pt x="172" y="200"/>
                  </a:cubicBezTo>
                  <a:cubicBezTo>
                    <a:pt x="174" y="201"/>
                    <a:pt x="175" y="201"/>
                    <a:pt x="176" y="201"/>
                  </a:cubicBezTo>
                  <a:cubicBezTo>
                    <a:pt x="179" y="202"/>
                    <a:pt x="182" y="203"/>
                    <a:pt x="185" y="204"/>
                  </a:cubicBezTo>
                  <a:cubicBezTo>
                    <a:pt x="190" y="206"/>
                    <a:pt x="194" y="208"/>
                    <a:pt x="200" y="208"/>
                  </a:cubicBezTo>
                  <a:cubicBezTo>
                    <a:pt x="201" y="208"/>
                    <a:pt x="201" y="208"/>
                    <a:pt x="202" y="208"/>
                  </a:cubicBezTo>
                  <a:cubicBezTo>
                    <a:pt x="205" y="207"/>
                    <a:pt x="207" y="207"/>
                    <a:pt x="209" y="206"/>
                  </a:cubicBezTo>
                  <a:cubicBezTo>
                    <a:pt x="212" y="206"/>
                    <a:pt x="214" y="205"/>
                    <a:pt x="217" y="205"/>
                  </a:cubicBezTo>
                  <a:cubicBezTo>
                    <a:pt x="217" y="205"/>
                    <a:pt x="218" y="205"/>
                    <a:pt x="218" y="205"/>
                  </a:cubicBezTo>
                  <a:cubicBezTo>
                    <a:pt x="222" y="205"/>
                    <a:pt x="227" y="208"/>
                    <a:pt x="231" y="211"/>
                  </a:cubicBezTo>
                  <a:cubicBezTo>
                    <a:pt x="231" y="211"/>
                    <a:pt x="232" y="212"/>
                    <a:pt x="232" y="212"/>
                  </a:cubicBezTo>
                  <a:close/>
                  <a:moveTo>
                    <a:pt x="144" y="195"/>
                  </a:moveTo>
                  <a:cubicBezTo>
                    <a:pt x="144" y="195"/>
                    <a:pt x="145" y="195"/>
                    <a:pt x="146" y="195"/>
                  </a:cubicBezTo>
                  <a:cubicBezTo>
                    <a:pt x="146" y="195"/>
                    <a:pt x="146" y="195"/>
                    <a:pt x="146" y="195"/>
                  </a:cubicBezTo>
                  <a:cubicBezTo>
                    <a:pt x="147" y="195"/>
                    <a:pt x="147" y="195"/>
                    <a:pt x="148" y="196"/>
                  </a:cubicBezTo>
                  <a:cubicBezTo>
                    <a:pt x="149" y="196"/>
                    <a:pt x="149" y="196"/>
                    <a:pt x="150" y="197"/>
                  </a:cubicBezTo>
                  <a:cubicBezTo>
                    <a:pt x="150" y="197"/>
                    <a:pt x="151" y="197"/>
                    <a:pt x="152" y="197"/>
                  </a:cubicBezTo>
                  <a:cubicBezTo>
                    <a:pt x="152" y="197"/>
                    <a:pt x="151" y="197"/>
                    <a:pt x="151" y="197"/>
                  </a:cubicBezTo>
                  <a:cubicBezTo>
                    <a:pt x="149" y="197"/>
                    <a:pt x="147" y="198"/>
                    <a:pt x="145" y="199"/>
                  </a:cubicBezTo>
                  <a:cubicBezTo>
                    <a:pt x="144" y="199"/>
                    <a:pt x="143" y="199"/>
                    <a:pt x="143" y="199"/>
                  </a:cubicBezTo>
                  <a:cubicBezTo>
                    <a:pt x="143" y="199"/>
                    <a:pt x="143" y="199"/>
                    <a:pt x="143" y="198"/>
                  </a:cubicBezTo>
                  <a:cubicBezTo>
                    <a:pt x="143" y="197"/>
                    <a:pt x="143" y="196"/>
                    <a:pt x="144" y="195"/>
                  </a:cubicBezTo>
                  <a:close/>
                  <a:moveTo>
                    <a:pt x="154" y="38"/>
                  </a:moveTo>
                  <a:cubicBezTo>
                    <a:pt x="151" y="38"/>
                    <a:pt x="148" y="41"/>
                    <a:pt x="146" y="42"/>
                  </a:cubicBezTo>
                  <a:cubicBezTo>
                    <a:pt x="146" y="43"/>
                    <a:pt x="145" y="43"/>
                    <a:pt x="144" y="44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43" y="41"/>
                    <a:pt x="141" y="40"/>
                    <a:pt x="138" y="38"/>
                  </a:cubicBezTo>
                  <a:cubicBezTo>
                    <a:pt x="135" y="36"/>
                    <a:pt x="131" y="34"/>
                    <a:pt x="126" y="34"/>
                  </a:cubicBezTo>
                  <a:cubicBezTo>
                    <a:pt x="128" y="33"/>
                    <a:pt x="129" y="33"/>
                    <a:pt x="131" y="33"/>
                  </a:cubicBezTo>
                  <a:cubicBezTo>
                    <a:pt x="135" y="33"/>
                    <a:pt x="140" y="34"/>
                    <a:pt x="144" y="36"/>
                  </a:cubicBezTo>
                  <a:cubicBezTo>
                    <a:pt x="147" y="36"/>
                    <a:pt x="150" y="37"/>
                    <a:pt x="153" y="38"/>
                  </a:cubicBezTo>
                  <a:cubicBezTo>
                    <a:pt x="154" y="38"/>
                    <a:pt x="154" y="38"/>
                    <a:pt x="155" y="38"/>
                  </a:cubicBezTo>
                  <a:cubicBezTo>
                    <a:pt x="155" y="38"/>
                    <a:pt x="155" y="38"/>
                    <a:pt x="154" y="38"/>
                  </a:cubicBezTo>
                  <a:close/>
                  <a:moveTo>
                    <a:pt x="311" y="415"/>
                  </a:moveTo>
                  <a:cubicBezTo>
                    <a:pt x="311" y="415"/>
                    <a:pt x="311" y="415"/>
                    <a:pt x="311" y="415"/>
                  </a:cubicBezTo>
                  <a:cubicBezTo>
                    <a:pt x="310" y="417"/>
                    <a:pt x="310" y="417"/>
                    <a:pt x="310" y="417"/>
                  </a:cubicBezTo>
                  <a:cubicBezTo>
                    <a:pt x="309" y="417"/>
                    <a:pt x="309" y="417"/>
                    <a:pt x="309" y="417"/>
                  </a:cubicBezTo>
                  <a:cubicBezTo>
                    <a:pt x="310" y="418"/>
                    <a:pt x="310" y="422"/>
                    <a:pt x="310" y="423"/>
                  </a:cubicBezTo>
                  <a:cubicBezTo>
                    <a:pt x="310" y="424"/>
                    <a:pt x="309" y="426"/>
                    <a:pt x="305" y="426"/>
                  </a:cubicBezTo>
                  <a:cubicBezTo>
                    <a:pt x="302" y="426"/>
                    <a:pt x="299" y="425"/>
                    <a:pt x="297" y="424"/>
                  </a:cubicBezTo>
                  <a:cubicBezTo>
                    <a:pt x="296" y="424"/>
                    <a:pt x="296" y="424"/>
                    <a:pt x="296" y="424"/>
                  </a:cubicBezTo>
                  <a:cubicBezTo>
                    <a:pt x="294" y="423"/>
                    <a:pt x="292" y="423"/>
                    <a:pt x="291" y="423"/>
                  </a:cubicBezTo>
                  <a:cubicBezTo>
                    <a:pt x="285" y="423"/>
                    <a:pt x="281" y="426"/>
                    <a:pt x="277" y="430"/>
                  </a:cubicBezTo>
                  <a:cubicBezTo>
                    <a:pt x="276" y="431"/>
                    <a:pt x="276" y="431"/>
                    <a:pt x="276" y="431"/>
                  </a:cubicBezTo>
                  <a:cubicBezTo>
                    <a:pt x="270" y="437"/>
                    <a:pt x="261" y="445"/>
                    <a:pt x="253" y="445"/>
                  </a:cubicBezTo>
                  <a:cubicBezTo>
                    <a:pt x="252" y="445"/>
                    <a:pt x="250" y="445"/>
                    <a:pt x="248" y="444"/>
                  </a:cubicBezTo>
                  <a:cubicBezTo>
                    <a:pt x="247" y="443"/>
                    <a:pt x="245" y="442"/>
                    <a:pt x="243" y="442"/>
                  </a:cubicBezTo>
                  <a:cubicBezTo>
                    <a:pt x="242" y="442"/>
                    <a:pt x="241" y="442"/>
                    <a:pt x="240" y="442"/>
                  </a:cubicBezTo>
                  <a:cubicBezTo>
                    <a:pt x="238" y="443"/>
                    <a:pt x="237" y="443"/>
                    <a:pt x="236" y="444"/>
                  </a:cubicBezTo>
                  <a:cubicBezTo>
                    <a:pt x="235" y="444"/>
                    <a:pt x="235" y="445"/>
                    <a:pt x="234" y="445"/>
                  </a:cubicBezTo>
                  <a:cubicBezTo>
                    <a:pt x="233" y="445"/>
                    <a:pt x="233" y="446"/>
                    <a:pt x="232" y="446"/>
                  </a:cubicBezTo>
                  <a:cubicBezTo>
                    <a:pt x="230" y="446"/>
                    <a:pt x="229" y="447"/>
                    <a:pt x="227" y="449"/>
                  </a:cubicBezTo>
                  <a:cubicBezTo>
                    <a:pt x="226" y="449"/>
                    <a:pt x="226" y="450"/>
                    <a:pt x="225" y="450"/>
                  </a:cubicBezTo>
                  <a:cubicBezTo>
                    <a:pt x="224" y="451"/>
                    <a:pt x="223" y="452"/>
                    <a:pt x="223" y="452"/>
                  </a:cubicBezTo>
                  <a:cubicBezTo>
                    <a:pt x="222" y="453"/>
                    <a:pt x="220" y="453"/>
                    <a:pt x="219" y="453"/>
                  </a:cubicBezTo>
                  <a:cubicBezTo>
                    <a:pt x="217" y="453"/>
                    <a:pt x="215" y="453"/>
                    <a:pt x="214" y="453"/>
                  </a:cubicBezTo>
                  <a:cubicBezTo>
                    <a:pt x="213" y="453"/>
                    <a:pt x="211" y="453"/>
                    <a:pt x="210" y="452"/>
                  </a:cubicBezTo>
                  <a:cubicBezTo>
                    <a:pt x="208" y="452"/>
                    <a:pt x="206" y="452"/>
                    <a:pt x="204" y="450"/>
                  </a:cubicBezTo>
                  <a:cubicBezTo>
                    <a:pt x="203" y="450"/>
                    <a:pt x="202" y="449"/>
                    <a:pt x="200" y="449"/>
                  </a:cubicBezTo>
                  <a:cubicBezTo>
                    <a:pt x="199" y="448"/>
                    <a:pt x="197" y="448"/>
                    <a:pt x="196" y="448"/>
                  </a:cubicBezTo>
                  <a:cubicBezTo>
                    <a:pt x="194" y="447"/>
                    <a:pt x="192" y="447"/>
                    <a:pt x="191" y="446"/>
                  </a:cubicBezTo>
                  <a:cubicBezTo>
                    <a:pt x="186" y="443"/>
                    <a:pt x="180" y="437"/>
                    <a:pt x="179" y="432"/>
                  </a:cubicBezTo>
                  <a:cubicBezTo>
                    <a:pt x="179" y="431"/>
                    <a:pt x="179" y="431"/>
                    <a:pt x="179" y="430"/>
                  </a:cubicBezTo>
                  <a:cubicBezTo>
                    <a:pt x="180" y="430"/>
                    <a:pt x="182" y="431"/>
                    <a:pt x="183" y="432"/>
                  </a:cubicBezTo>
                  <a:cubicBezTo>
                    <a:pt x="184" y="432"/>
                    <a:pt x="185" y="433"/>
                    <a:pt x="186" y="433"/>
                  </a:cubicBezTo>
                  <a:cubicBezTo>
                    <a:pt x="188" y="434"/>
                    <a:pt x="190" y="435"/>
                    <a:pt x="192" y="435"/>
                  </a:cubicBezTo>
                  <a:cubicBezTo>
                    <a:pt x="197" y="435"/>
                    <a:pt x="200" y="431"/>
                    <a:pt x="201" y="429"/>
                  </a:cubicBezTo>
                  <a:cubicBezTo>
                    <a:pt x="203" y="427"/>
                    <a:pt x="204" y="425"/>
                    <a:pt x="206" y="423"/>
                  </a:cubicBezTo>
                  <a:cubicBezTo>
                    <a:pt x="207" y="423"/>
                    <a:pt x="207" y="423"/>
                    <a:pt x="208" y="423"/>
                  </a:cubicBezTo>
                  <a:cubicBezTo>
                    <a:pt x="208" y="423"/>
                    <a:pt x="210" y="424"/>
                    <a:pt x="211" y="424"/>
                  </a:cubicBezTo>
                  <a:cubicBezTo>
                    <a:pt x="213" y="425"/>
                    <a:pt x="215" y="426"/>
                    <a:pt x="217" y="426"/>
                  </a:cubicBezTo>
                  <a:cubicBezTo>
                    <a:pt x="219" y="426"/>
                    <a:pt x="220" y="426"/>
                    <a:pt x="221" y="425"/>
                  </a:cubicBezTo>
                  <a:cubicBezTo>
                    <a:pt x="229" y="421"/>
                    <a:pt x="225" y="414"/>
                    <a:pt x="223" y="409"/>
                  </a:cubicBezTo>
                  <a:cubicBezTo>
                    <a:pt x="223" y="407"/>
                    <a:pt x="222" y="406"/>
                    <a:pt x="222" y="405"/>
                  </a:cubicBezTo>
                  <a:cubicBezTo>
                    <a:pt x="222" y="403"/>
                    <a:pt x="222" y="401"/>
                    <a:pt x="222" y="400"/>
                  </a:cubicBezTo>
                  <a:cubicBezTo>
                    <a:pt x="222" y="396"/>
                    <a:pt x="223" y="391"/>
                    <a:pt x="217" y="388"/>
                  </a:cubicBezTo>
                  <a:cubicBezTo>
                    <a:pt x="217" y="386"/>
                    <a:pt x="217" y="383"/>
                    <a:pt x="217" y="382"/>
                  </a:cubicBezTo>
                  <a:cubicBezTo>
                    <a:pt x="217" y="382"/>
                    <a:pt x="217" y="382"/>
                    <a:pt x="218" y="383"/>
                  </a:cubicBezTo>
                  <a:cubicBezTo>
                    <a:pt x="219" y="383"/>
                    <a:pt x="220" y="385"/>
                    <a:pt x="221" y="387"/>
                  </a:cubicBezTo>
                  <a:cubicBezTo>
                    <a:pt x="222" y="389"/>
                    <a:pt x="223" y="391"/>
                    <a:pt x="225" y="393"/>
                  </a:cubicBezTo>
                  <a:cubicBezTo>
                    <a:pt x="231" y="398"/>
                    <a:pt x="233" y="404"/>
                    <a:pt x="236" y="412"/>
                  </a:cubicBezTo>
                  <a:cubicBezTo>
                    <a:pt x="236" y="412"/>
                    <a:pt x="236" y="412"/>
                    <a:pt x="236" y="412"/>
                  </a:cubicBezTo>
                  <a:cubicBezTo>
                    <a:pt x="239" y="422"/>
                    <a:pt x="247" y="429"/>
                    <a:pt x="256" y="430"/>
                  </a:cubicBezTo>
                  <a:cubicBezTo>
                    <a:pt x="258" y="431"/>
                    <a:pt x="259" y="431"/>
                    <a:pt x="260" y="431"/>
                  </a:cubicBezTo>
                  <a:cubicBezTo>
                    <a:pt x="263" y="431"/>
                    <a:pt x="267" y="430"/>
                    <a:pt x="269" y="428"/>
                  </a:cubicBezTo>
                  <a:cubicBezTo>
                    <a:pt x="270" y="428"/>
                    <a:pt x="271" y="427"/>
                    <a:pt x="271" y="427"/>
                  </a:cubicBezTo>
                  <a:cubicBezTo>
                    <a:pt x="272" y="426"/>
                    <a:pt x="272" y="426"/>
                    <a:pt x="273" y="426"/>
                  </a:cubicBezTo>
                  <a:cubicBezTo>
                    <a:pt x="273" y="426"/>
                    <a:pt x="274" y="426"/>
                    <a:pt x="275" y="425"/>
                  </a:cubicBezTo>
                  <a:cubicBezTo>
                    <a:pt x="276" y="425"/>
                    <a:pt x="277" y="425"/>
                    <a:pt x="279" y="424"/>
                  </a:cubicBezTo>
                  <a:cubicBezTo>
                    <a:pt x="280" y="423"/>
                    <a:pt x="282" y="422"/>
                    <a:pt x="283" y="421"/>
                  </a:cubicBezTo>
                  <a:cubicBezTo>
                    <a:pt x="284" y="421"/>
                    <a:pt x="285" y="420"/>
                    <a:pt x="286" y="419"/>
                  </a:cubicBezTo>
                  <a:cubicBezTo>
                    <a:pt x="288" y="418"/>
                    <a:pt x="290" y="416"/>
                    <a:pt x="291" y="415"/>
                  </a:cubicBezTo>
                  <a:cubicBezTo>
                    <a:pt x="293" y="413"/>
                    <a:pt x="295" y="411"/>
                    <a:pt x="296" y="411"/>
                  </a:cubicBezTo>
                  <a:cubicBezTo>
                    <a:pt x="299" y="410"/>
                    <a:pt x="301" y="410"/>
                    <a:pt x="304" y="410"/>
                  </a:cubicBezTo>
                  <a:cubicBezTo>
                    <a:pt x="307" y="410"/>
                    <a:pt x="310" y="411"/>
                    <a:pt x="313" y="412"/>
                  </a:cubicBezTo>
                  <a:cubicBezTo>
                    <a:pt x="313" y="412"/>
                    <a:pt x="313" y="412"/>
                    <a:pt x="313" y="412"/>
                  </a:cubicBezTo>
                  <a:cubicBezTo>
                    <a:pt x="313" y="412"/>
                    <a:pt x="313" y="412"/>
                    <a:pt x="312" y="412"/>
                  </a:cubicBezTo>
                  <a:cubicBezTo>
                    <a:pt x="312" y="412"/>
                    <a:pt x="312" y="412"/>
                    <a:pt x="312" y="412"/>
                  </a:cubicBezTo>
                  <a:cubicBezTo>
                    <a:pt x="310" y="412"/>
                    <a:pt x="310" y="412"/>
                    <a:pt x="310" y="412"/>
                  </a:cubicBezTo>
                  <a:cubicBezTo>
                    <a:pt x="310" y="412"/>
                    <a:pt x="310" y="412"/>
                    <a:pt x="310" y="412"/>
                  </a:cubicBezTo>
                  <a:cubicBezTo>
                    <a:pt x="311" y="415"/>
                    <a:pt x="311" y="415"/>
                    <a:pt x="311" y="415"/>
                  </a:cubicBezTo>
                  <a:cubicBezTo>
                    <a:pt x="311" y="415"/>
                    <a:pt x="311" y="415"/>
                    <a:pt x="311" y="415"/>
                  </a:cubicBezTo>
                  <a:close/>
                  <a:moveTo>
                    <a:pt x="320" y="416"/>
                  </a:moveTo>
                  <a:cubicBezTo>
                    <a:pt x="319" y="416"/>
                    <a:pt x="319" y="416"/>
                    <a:pt x="319" y="416"/>
                  </a:cubicBezTo>
                  <a:cubicBezTo>
                    <a:pt x="318" y="416"/>
                    <a:pt x="318" y="415"/>
                    <a:pt x="317" y="415"/>
                  </a:cubicBezTo>
                  <a:cubicBezTo>
                    <a:pt x="316" y="414"/>
                    <a:pt x="314" y="413"/>
                    <a:pt x="313" y="412"/>
                  </a:cubicBezTo>
                  <a:cubicBezTo>
                    <a:pt x="315" y="413"/>
                    <a:pt x="318" y="415"/>
                    <a:pt x="320" y="41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3330" y="3871"/>
              <a:ext cx="130" cy="61"/>
            </a:xfrm>
            <a:custGeom>
              <a:avLst/>
              <a:gdLst>
                <a:gd name="T0" fmla="*/ 41 w 49"/>
                <a:gd name="T1" fmla="*/ 4 h 23"/>
                <a:gd name="T2" fmla="*/ 41 w 49"/>
                <a:gd name="T3" fmla="*/ 4 h 23"/>
                <a:gd name="T4" fmla="*/ 36 w 49"/>
                <a:gd name="T5" fmla="*/ 0 h 23"/>
                <a:gd name="T6" fmla="*/ 35 w 49"/>
                <a:gd name="T7" fmla="*/ 0 h 23"/>
                <a:gd name="T8" fmla="*/ 30 w 49"/>
                <a:gd name="T9" fmla="*/ 2 h 23"/>
                <a:gd name="T10" fmla="*/ 30 w 49"/>
                <a:gd name="T11" fmla="*/ 2 h 23"/>
                <a:gd name="T12" fmla="*/ 25 w 49"/>
                <a:gd name="T13" fmla="*/ 0 h 23"/>
                <a:gd name="T14" fmla="*/ 19 w 49"/>
                <a:gd name="T15" fmla="*/ 3 h 23"/>
                <a:gd name="T16" fmla="*/ 18 w 49"/>
                <a:gd name="T17" fmla="*/ 6 h 23"/>
                <a:gd name="T18" fmla="*/ 18 w 49"/>
                <a:gd name="T19" fmla="*/ 7 h 23"/>
                <a:gd name="T20" fmla="*/ 18 w 49"/>
                <a:gd name="T21" fmla="*/ 7 h 23"/>
                <a:gd name="T22" fmla="*/ 17 w 49"/>
                <a:gd name="T23" fmla="*/ 7 h 23"/>
                <a:gd name="T24" fmla="*/ 17 w 49"/>
                <a:gd name="T25" fmla="*/ 7 h 23"/>
                <a:gd name="T26" fmla="*/ 14 w 49"/>
                <a:gd name="T27" fmla="*/ 3 h 23"/>
                <a:gd name="T28" fmla="*/ 9 w 49"/>
                <a:gd name="T29" fmla="*/ 2 h 23"/>
                <a:gd name="T30" fmla="*/ 5 w 49"/>
                <a:gd name="T31" fmla="*/ 3 h 23"/>
                <a:gd name="T32" fmla="*/ 0 w 49"/>
                <a:gd name="T33" fmla="*/ 8 h 23"/>
                <a:gd name="T34" fmla="*/ 2 w 49"/>
                <a:gd name="T35" fmla="*/ 13 h 23"/>
                <a:gd name="T36" fmla="*/ 10 w 49"/>
                <a:gd name="T37" fmla="*/ 15 h 23"/>
                <a:gd name="T38" fmla="*/ 15 w 49"/>
                <a:gd name="T39" fmla="*/ 14 h 23"/>
                <a:gd name="T40" fmla="*/ 15 w 49"/>
                <a:gd name="T41" fmla="*/ 14 h 23"/>
                <a:gd name="T42" fmla="*/ 21 w 49"/>
                <a:gd name="T43" fmla="*/ 18 h 23"/>
                <a:gd name="T44" fmla="*/ 29 w 49"/>
                <a:gd name="T45" fmla="*/ 21 h 23"/>
                <a:gd name="T46" fmla="*/ 36 w 49"/>
                <a:gd name="T47" fmla="*/ 23 h 23"/>
                <a:gd name="T48" fmla="*/ 42 w 49"/>
                <a:gd name="T49" fmla="*/ 21 h 23"/>
                <a:gd name="T50" fmla="*/ 49 w 49"/>
                <a:gd name="T51" fmla="*/ 10 h 23"/>
                <a:gd name="T52" fmla="*/ 41 w 49"/>
                <a:gd name="T53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" h="23">
                  <a:moveTo>
                    <a:pt x="41" y="4"/>
                  </a:moveTo>
                  <a:cubicBezTo>
                    <a:pt x="41" y="4"/>
                    <a:pt x="41" y="4"/>
                    <a:pt x="41" y="4"/>
                  </a:cubicBezTo>
                  <a:cubicBezTo>
                    <a:pt x="41" y="2"/>
                    <a:pt x="40" y="0"/>
                    <a:pt x="36" y="0"/>
                  </a:cubicBezTo>
                  <a:cubicBezTo>
                    <a:pt x="36" y="0"/>
                    <a:pt x="35" y="0"/>
                    <a:pt x="35" y="0"/>
                  </a:cubicBezTo>
                  <a:cubicBezTo>
                    <a:pt x="32" y="0"/>
                    <a:pt x="31" y="1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3" y="0"/>
                    <a:pt x="21" y="1"/>
                    <a:pt x="19" y="3"/>
                  </a:cubicBezTo>
                  <a:cubicBezTo>
                    <a:pt x="18" y="4"/>
                    <a:pt x="18" y="5"/>
                    <a:pt x="18" y="6"/>
                  </a:cubicBezTo>
                  <a:cubicBezTo>
                    <a:pt x="18" y="6"/>
                    <a:pt x="18" y="7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8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6"/>
                    <a:pt x="15" y="4"/>
                    <a:pt x="14" y="3"/>
                  </a:cubicBezTo>
                  <a:cubicBezTo>
                    <a:pt x="12" y="2"/>
                    <a:pt x="11" y="2"/>
                    <a:pt x="9" y="2"/>
                  </a:cubicBezTo>
                  <a:cubicBezTo>
                    <a:pt x="8" y="2"/>
                    <a:pt x="7" y="2"/>
                    <a:pt x="5" y="3"/>
                  </a:cubicBezTo>
                  <a:cubicBezTo>
                    <a:pt x="3" y="3"/>
                    <a:pt x="1" y="5"/>
                    <a:pt x="0" y="8"/>
                  </a:cubicBezTo>
                  <a:cubicBezTo>
                    <a:pt x="0" y="10"/>
                    <a:pt x="1" y="11"/>
                    <a:pt x="2" y="13"/>
                  </a:cubicBezTo>
                  <a:cubicBezTo>
                    <a:pt x="4" y="14"/>
                    <a:pt x="8" y="15"/>
                    <a:pt x="10" y="15"/>
                  </a:cubicBezTo>
                  <a:cubicBezTo>
                    <a:pt x="12" y="15"/>
                    <a:pt x="14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6" y="17"/>
                    <a:pt x="19" y="18"/>
                    <a:pt x="21" y="18"/>
                  </a:cubicBezTo>
                  <a:cubicBezTo>
                    <a:pt x="24" y="19"/>
                    <a:pt x="26" y="20"/>
                    <a:pt x="29" y="21"/>
                  </a:cubicBezTo>
                  <a:cubicBezTo>
                    <a:pt x="32" y="22"/>
                    <a:pt x="34" y="23"/>
                    <a:pt x="36" y="23"/>
                  </a:cubicBezTo>
                  <a:cubicBezTo>
                    <a:pt x="38" y="23"/>
                    <a:pt x="40" y="22"/>
                    <a:pt x="42" y="21"/>
                  </a:cubicBezTo>
                  <a:cubicBezTo>
                    <a:pt x="45" y="19"/>
                    <a:pt x="49" y="15"/>
                    <a:pt x="49" y="10"/>
                  </a:cubicBezTo>
                  <a:cubicBezTo>
                    <a:pt x="49" y="9"/>
                    <a:pt x="48" y="4"/>
                    <a:pt x="41" y="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4634" y="3422"/>
              <a:ext cx="189" cy="85"/>
            </a:xfrm>
            <a:custGeom>
              <a:avLst/>
              <a:gdLst>
                <a:gd name="T0" fmla="*/ 71 w 71"/>
                <a:gd name="T1" fmla="*/ 6 h 32"/>
                <a:gd name="T2" fmla="*/ 70 w 71"/>
                <a:gd name="T3" fmla="*/ 1 h 32"/>
                <a:gd name="T4" fmla="*/ 66 w 71"/>
                <a:gd name="T5" fmla="*/ 0 h 32"/>
                <a:gd name="T6" fmla="*/ 56 w 71"/>
                <a:gd name="T7" fmla="*/ 5 h 32"/>
                <a:gd name="T8" fmla="*/ 46 w 71"/>
                <a:gd name="T9" fmla="*/ 13 h 32"/>
                <a:gd name="T10" fmla="*/ 41 w 71"/>
                <a:gd name="T11" fmla="*/ 15 h 32"/>
                <a:gd name="T12" fmla="*/ 36 w 71"/>
                <a:gd name="T13" fmla="*/ 17 h 32"/>
                <a:gd name="T14" fmla="*/ 34 w 71"/>
                <a:gd name="T15" fmla="*/ 16 h 32"/>
                <a:gd name="T16" fmla="*/ 33 w 71"/>
                <a:gd name="T17" fmla="*/ 16 h 32"/>
                <a:gd name="T18" fmla="*/ 29 w 71"/>
                <a:gd name="T19" fmla="*/ 14 h 32"/>
                <a:gd name="T20" fmla="*/ 24 w 71"/>
                <a:gd name="T21" fmla="*/ 16 h 32"/>
                <a:gd name="T22" fmla="*/ 23 w 71"/>
                <a:gd name="T23" fmla="*/ 18 h 32"/>
                <a:gd name="T24" fmla="*/ 23 w 71"/>
                <a:gd name="T25" fmla="*/ 18 h 32"/>
                <a:gd name="T26" fmla="*/ 19 w 71"/>
                <a:gd name="T27" fmla="*/ 14 h 32"/>
                <a:gd name="T28" fmla="*/ 16 w 71"/>
                <a:gd name="T29" fmla="*/ 12 h 32"/>
                <a:gd name="T30" fmla="*/ 14 w 71"/>
                <a:gd name="T31" fmla="*/ 11 h 32"/>
                <a:gd name="T32" fmla="*/ 15 w 71"/>
                <a:gd name="T33" fmla="*/ 10 h 32"/>
                <a:gd name="T34" fmla="*/ 14 w 71"/>
                <a:gd name="T35" fmla="*/ 5 h 32"/>
                <a:gd name="T36" fmla="*/ 10 w 71"/>
                <a:gd name="T37" fmla="*/ 2 h 32"/>
                <a:gd name="T38" fmla="*/ 5 w 71"/>
                <a:gd name="T39" fmla="*/ 5 h 32"/>
                <a:gd name="T40" fmla="*/ 2 w 71"/>
                <a:gd name="T41" fmla="*/ 12 h 32"/>
                <a:gd name="T42" fmla="*/ 3 w 71"/>
                <a:gd name="T43" fmla="*/ 22 h 32"/>
                <a:gd name="T44" fmla="*/ 8 w 71"/>
                <a:gd name="T45" fmla="*/ 25 h 32"/>
                <a:gd name="T46" fmla="*/ 10 w 71"/>
                <a:gd name="T47" fmla="*/ 25 h 32"/>
                <a:gd name="T48" fmla="*/ 11 w 71"/>
                <a:gd name="T49" fmla="*/ 25 h 32"/>
                <a:gd name="T50" fmla="*/ 11 w 71"/>
                <a:gd name="T51" fmla="*/ 25 h 32"/>
                <a:gd name="T52" fmla="*/ 12 w 71"/>
                <a:gd name="T53" fmla="*/ 26 h 32"/>
                <a:gd name="T54" fmla="*/ 15 w 71"/>
                <a:gd name="T55" fmla="*/ 30 h 32"/>
                <a:gd name="T56" fmla="*/ 18 w 71"/>
                <a:gd name="T57" fmla="*/ 30 h 32"/>
                <a:gd name="T58" fmla="*/ 22 w 71"/>
                <a:gd name="T59" fmla="*/ 28 h 32"/>
                <a:gd name="T60" fmla="*/ 25 w 71"/>
                <a:gd name="T61" fmla="*/ 28 h 32"/>
                <a:gd name="T62" fmla="*/ 27 w 71"/>
                <a:gd name="T63" fmla="*/ 28 h 32"/>
                <a:gd name="T64" fmla="*/ 31 w 71"/>
                <a:gd name="T65" fmla="*/ 29 h 32"/>
                <a:gd name="T66" fmla="*/ 33 w 71"/>
                <a:gd name="T67" fmla="*/ 28 h 32"/>
                <a:gd name="T68" fmla="*/ 34 w 71"/>
                <a:gd name="T69" fmla="*/ 28 h 32"/>
                <a:gd name="T70" fmla="*/ 37 w 71"/>
                <a:gd name="T71" fmla="*/ 28 h 32"/>
                <a:gd name="T72" fmla="*/ 38 w 71"/>
                <a:gd name="T73" fmla="*/ 28 h 32"/>
                <a:gd name="T74" fmla="*/ 40 w 71"/>
                <a:gd name="T75" fmla="*/ 28 h 32"/>
                <a:gd name="T76" fmla="*/ 44 w 71"/>
                <a:gd name="T77" fmla="*/ 28 h 32"/>
                <a:gd name="T78" fmla="*/ 47 w 71"/>
                <a:gd name="T79" fmla="*/ 27 h 32"/>
                <a:gd name="T80" fmla="*/ 51 w 71"/>
                <a:gd name="T81" fmla="*/ 29 h 32"/>
                <a:gd name="T82" fmla="*/ 58 w 71"/>
                <a:gd name="T83" fmla="*/ 32 h 32"/>
                <a:gd name="T84" fmla="*/ 63 w 71"/>
                <a:gd name="T85" fmla="*/ 27 h 32"/>
                <a:gd name="T86" fmla="*/ 66 w 71"/>
                <a:gd name="T87" fmla="*/ 25 h 32"/>
                <a:gd name="T88" fmla="*/ 66 w 71"/>
                <a:gd name="T89" fmla="*/ 19 h 32"/>
                <a:gd name="T90" fmla="*/ 63 w 71"/>
                <a:gd name="T91" fmla="*/ 16 h 32"/>
                <a:gd name="T92" fmla="*/ 71 w 71"/>
                <a:gd name="T93" fmla="*/ 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1" h="32">
                  <a:moveTo>
                    <a:pt x="71" y="6"/>
                  </a:moveTo>
                  <a:cubicBezTo>
                    <a:pt x="71" y="4"/>
                    <a:pt x="71" y="2"/>
                    <a:pt x="70" y="1"/>
                  </a:cubicBezTo>
                  <a:cubicBezTo>
                    <a:pt x="69" y="0"/>
                    <a:pt x="68" y="0"/>
                    <a:pt x="66" y="0"/>
                  </a:cubicBezTo>
                  <a:cubicBezTo>
                    <a:pt x="62" y="0"/>
                    <a:pt x="56" y="5"/>
                    <a:pt x="56" y="5"/>
                  </a:cubicBezTo>
                  <a:cubicBezTo>
                    <a:pt x="53" y="8"/>
                    <a:pt x="50" y="11"/>
                    <a:pt x="46" y="13"/>
                  </a:cubicBezTo>
                  <a:cubicBezTo>
                    <a:pt x="44" y="13"/>
                    <a:pt x="42" y="14"/>
                    <a:pt x="41" y="15"/>
                  </a:cubicBezTo>
                  <a:cubicBezTo>
                    <a:pt x="39" y="16"/>
                    <a:pt x="37" y="17"/>
                    <a:pt x="36" y="17"/>
                  </a:cubicBezTo>
                  <a:cubicBezTo>
                    <a:pt x="35" y="17"/>
                    <a:pt x="35" y="17"/>
                    <a:pt x="34" y="16"/>
                  </a:cubicBezTo>
                  <a:cubicBezTo>
                    <a:pt x="34" y="16"/>
                    <a:pt x="33" y="16"/>
                    <a:pt x="33" y="16"/>
                  </a:cubicBezTo>
                  <a:cubicBezTo>
                    <a:pt x="32" y="15"/>
                    <a:pt x="30" y="14"/>
                    <a:pt x="29" y="14"/>
                  </a:cubicBezTo>
                  <a:cubicBezTo>
                    <a:pt x="27" y="14"/>
                    <a:pt x="26" y="15"/>
                    <a:pt x="24" y="16"/>
                  </a:cubicBezTo>
                  <a:cubicBezTo>
                    <a:pt x="24" y="17"/>
                    <a:pt x="23" y="17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2" y="16"/>
                    <a:pt x="21" y="15"/>
                    <a:pt x="19" y="14"/>
                  </a:cubicBezTo>
                  <a:cubicBezTo>
                    <a:pt x="18" y="13"/>
                    <a:pt x="17" y="13"/>
                    <a:pt x="16" y="12"/>
                  </a:cubicBezTo>
                  <a:cubicBezTo>
                    <a:pt x="16" y="12"/>
                    <a:pt x="15" y="11"/>
                    <a:pt x="14" y="11"/>
                  </a:cubicBezTo>
                  <a:cubicBezTo>
                    <a:pt x="14" y="11"/>
                    <a:pt x="14" y="10"/>
                    <a:pt x="15" y="10"/>
                  </a:cubicBezTo>
                  <a:cubicBezTo>
                    <a:pt x="15" y="9"/>
                    <a:pt x="15" y="7"/>
                    <a:pt x="14" y="5"/>
                  </a:cubicBezTo>
                  <a:cubicBezTo>
                    <a:pt x="14" y="3"/>
                    <a:pt x="12" y="2"/>
                    <a:pt x="10" y="2"/>
                  </a:cubicBezTo>
                  <a:cubicBezTo>
                    <a:pt x="8" y="2"/>
                    <a:pt x="7" y="3"/>
                    <a:pt x="5" y="5"/>
                  </a:cubicBezTo>
                  <a:cubicBezTo>
                    <a:pt x="4" y="7"/>
                    <a:pt x="3" y="9"/>
                    <a:pt x="2" y="12"/>
                  </a:cubicBezTo>
                  <a:cubicBezTo>
                    <a:pt x="2" y="13"/>
                    <a:pt x="0" y="18"/>
                    <a:pt x="3" y="22"/>
                  </a:cubicBezTo>
                  <a:cubicBezTo>
                    <a:pt x="4" y="24"/>
                    <a:pt x="6" y="25"/>
                    <a:pt x="8" y="25"/>
                  </a:cubicBezTo>
                  <a:cubicBezTo>
                    <a:pt x="8" y="25"/>
                    <a:pt x="9" y="25"/>
                    <a:pt x="10" y="25"/>
                  </a:cubicBezTo>
                  <a:cubicBezTo>
                    <a:pt x="10" y="25"/>
                    <a:pt x="10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2" y="25"/>
                    <a:pt x="12" y="26"/>
                  </a:cubicBezTo>
                  <a:cubicBezTo>
                    <a:pt x="12" y="27"/>
                    <a:pt x="13" y="29"/>
                    <a:pt x="15" y="30"/>
                  </a:cubicBezTo>
                  <a:cubicBezTo>
                    <a:pt x="16" y="30"/>
                    <a:pt x="17" y="30"/>
                    <a:pt x="18" y="30"/>
                  </a:cubicBezTo>
                  <a:cubicBezTo>
                    <a:pt x="19" y="30"/>
                    <a:pt x="21" y="29"/>
                    <a:pt x="22" y="28"/>
                  </a:cubicBezTo>
                  <a:cubicBezTo>
                    <a:pt x="23" y="28"/>
                    <a:pt x="24" y="28"/>
                    <a:pt x="25" y="28"/>
                  </a:cubicBezTo>
                  <a:cubicBezTo>
                    <a:pt x="25" y="28"/>
                    <a:pt x="26" y="28"/>
                    <a:pt x="27" y="28"/>
                  </a:cubicBezTo>
                  <a:cubicBezTo>
                    <a:pt x="28" y="28"/>
                    <a:pt x="29" y="29"/>
                    <a:pt x="31" y="29"/>
                  </a:cubicBezTo>
                  <a:cubicBezTo>
                    <a:pt x="32" y="29"/>
                    <a:pt x="32" y="29"/>
                    <a:pt x="33" y="28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5" y="28"/>
                    <a:pt x="36" y="28"/>
                    <a:pt x="37" y="28"/>
                  </a:cubicBezTo>
                  <a:cubicBezTo>
                    <a:pt x="37" y="28"/>
                    <a:pt x="38" y="28"/>
                    <a:pt x="38" y="28"/>
                  </a:cubicBezTo>
                  <a:cubicBezTo>
                    <a:pt x="39" y="28"/>
                    <a:pt x="40" y="28"/>
                    <a:pt x="40" y="28"/>
                  </a:cubicBezTo>
                  <a:cubicBezTo>
                    <a:pt x="42" y="28"/>
                    <a:pt x="43" y="28"/>
                    <a:pt x="44" y="28"/>
                  </a:cubicBezTo>
                  <a:cubicBezTo>
                    <a:pt x="45" y="28"/>
                    <a:pt x="46" y="27"/>
                    <a:pt x="47" y="27"/>
                  </a:cubicBezTo>
                  <a:cubicBezTo>
                    <a:pt x="48" y="27"/>
                    <a:pt x="50" y="28"/>
                    <a:pt x="51" y="29"/>
                  </a:cubicBezTo>
                  <a:cubicBezTo>
                    <a:pt x="53" y="30"/>
                    <a:pt x="56" y="32"/>
                    <a:pt x="58" y="32"/>
                  </a:cubicBezTo>
                  <a:cubicBezTo>
                    <a:pt x="59" y="32"/>
                    <a:pt x="62" y="31"/>
                    <a:pt x="63" y="27"/>
                  </a:cubicBezTo>
                  <a:cubicBezTo>
                    <a:pt x="64" y="27"/>
                    <a:pt x="65" y="26"/>
                    <a:pt x="66" y="25"/>
                  </a:cubicBezTo>
                  <a:cubicBezTo>
                    <a:pt x="67" y="23"/>
                    <a:pt x="67" y="21"/>
                    <a:pt x="66" y="19"/>
                  </a:cubicBezTo>
                  <a:cubicBezTo>
                    <a:pt x="65" y="18"/>
                    <a:pt x="64" y="17"/>
                    <a:pt x="63" y="16"/>
                  </a:cubicBezTo>
                  <a:cubicBezTo>
                    <a:pt x="67" y="13"/>
                    <a:pt x="71" y="9"/>
                    <a:pt x="71" y="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2480" y="2776"/>
              <a:ext cx="1514" cy="1544"/>
            </a:xfrm>
            <a:custGeom>
              <a:avLst/>
              <a:gdLst>
                <a:gd name="T0" fmla="*/ 559 w 570"/>
                <a:gd name="T1" fmla="*/ 394 h 581"/>
                <a:gd name="T2" fmla="*/ 526 w 570"/>
                <a:gd name="T3" fmla="*/ 405 h 581"/>
                <a:gd name="T4" fmla="*/ 491 w 570"/>
                <a:gd name="T5" fmla="*/ 395 h 581"/>
                <a:gd name="T6" fmla="*/ 440 w 570"/>
                <a:gd name="T7" fmla="*/ 385 h 581"/>
                <a:gd name="T8" fmla="*/ 410 w 570"/>
                <a:gd name="T9" fmla="*/ 340 h 581"/>
                <a:gd name="T10" fmla="*/ 384 w 570"/>
                <a:gd name="T11" fmla="*/ 194 h 581"/>
                <a:gd name="T12" fmla="*/ 380 w 570"/>
                <a:gd name="T13" fmla="*/ 198 h 581"/>
                <a:gd name="T14" fmla="*/ 354 w 570"/>
                <a:gd name="T15" fmla="*/ 176 h 581"/>
                <a:gd name="T16" fmla="*/ 337 w 570"/>
                <a:gd name="T17" fmla="*/ 165 h 581"/>
                <a:gd name="T18" fmla="*/ 318 w 570"/>
                <a:gd name="T19" fmla="*/ 142 h 581"/>
                <a:gd name="T20" fmla="*/ 316 w 570"/>
                <a:gd name="T21" fmla="*/ 132 h 581"/>
                <a:gd name="T22" fmla="*/ 315 w 570"/>
                <a:gd name="T23" fmla="*/ 115 h 581"/>
                <a:gd name="T24" fmla="*/ 310 w 570"/>
                <a:gd name="T25" fmla="*/ 95 h 581"/>
                <a:gd name="T26" fmla="*/ 309 w 570"/>
                <a:gd name="T27" fmla="*/ 73 h 581"/>
                <a:gd name="T28" fmla="*/ 296 w 570"/>
                <a:gd name="T29" fmla="*/ 54 h 581"/>
                <a:gd name="T30" fmla="*/ 282 w 570"/>
                <a:gd name="T31" fmla="*/ 54 h 581"/>
                <a:gd name="T32" fmla="*/ 269 w 570"/>
                <a:gd name="T33" fmla="*/ 51 h 581"/>
                <a:gd name="T34" fmla="*/ 246 w 570"/>
                <a:gd name="T35" fmla="*/ 56 h 581"/>
                <a:gd name="T36" fmla="*/ 238 w 570"/>
                <a:gd name="T37" fmla="*/ 51 h 581"/>
                <a:gd name="T38" fmla="*/ 226 w 570"/>
                <a:gd name="T39" fmla="*/ 42 h 581"/>
                <a:gd name="T40" fmla="*/ 208 w 570"/>
                <a:gd name="T41" fmla="*/ 36 h 581"/>
                <a:gd name="T42" fmla="*/ 193 w 570"/>
                <a:gd name="T43" fmla="*/ 30 h 581"/>
                <a:gd name="T44" fmla="*/ 177 w 570"/>
                <a:gd name="T45" fmla="*/ 13 h 581"/>
                <a:gd name="T46" fmla="*/ 161 w 570"/>
                <a:gd name="T47" fmla="*/ 1 h 581"/>
                <a:gd name="T48" fmla="*/ 0 w 570"/>
                <a:gd name="T49" fmla="*/ 288 h 581"/>
                <a:gd name="T50" fmla="*/ 6 w 570"/>
                <a:gd name="T51" fmla="*/ 297 h 581"/>
                <a:gd name="T52" fmla="*/ 47 w 570"/>
                <a:gd name="T53" fmla="*/ 322 h 581"/>
                <a:gd name="T54" fmla="*/ 69 w 570"/>
                <a:gd name="T55" fmla="*/ 337 h 581"/>
                <a:gd name="T56" fmla="*/ 87 w 570"/>
                <a:gd name="T57" fmla="*/ 346 h 581"/>
                <a:gd name="T58" fmla="*/ 121 w 570"/>
                <a:gd name="T59" fmla="*/ 345 h 581"/>
                <a:gd name="T60" fmla="*/ 160 w 570"/>
                <a:gd name="T61" fmla="*/ 332 h 581"/>
                <a:gd name="T62" fmla="*/ 182 w 570"/>
                <a:gd name="T63" fmla="*/ 310 h 581"/>
                <a:gd name="T64" fmla="*/ 208 w 570"/>
                <a:gd name="T65" fmla="*/ 316 h 581"/>
                <a:gd name="T66" fmla="*/ 227 w 570"/>
                <a:gd name="T67" fmla="*/ 325 h 581"/>
                <a:gd name="T68" fmla="*/ 243 w 570"/>
                <a:gd name="T69" fmla="*/ 348 h 581"/>
                <a:gd name="T70" fmla="*/ 266 w 570"/>
                <a:gd name="T71" fmla="*/ 346 h 581"/>
                <a:gd name="T72" fmla="*/ 275 w 570"/>
                <a:gd name="T73" fmla="*/ 370 h 581"/>
                <a:gd name="T74" fmla="*/ 282 w 570"/>
                <a:gd name="T75" fmla="*/ 389 h 581"/>
                <a:gd name="T76" fmla="*/ 327 w 570"/>
                <a:gd name="T77" fmla="*/ 413 h 581"/>
                <a:gd name="T78" fmla="*/ 385 w 570"/>
                <a:gd name="T79" fmla="*/ 418 h 581"/>
                <a:gd name="T80" fmla="*/ 393 w 570"/>
                <a:gd name="T81" fmla="*/ 421 h 581"/>
                <a:gd name="T82" fmla="*/ 415 w 570"/>
                <a:gd name="T83" fmla="*/ 448 h 581"/>
                <a:gd name="T84" fmla="*/ 414 w 570"/>
                <a:gd name="T85" fmla="*/ 460 h 581"/>
                <a:gd name="T86" fmla="*/ 398 w 570"/>
                <a:gd name="T87" fmla="*/ 458 h 581"/>
                <a:gd name="T88" fmla="*/ 384 w 570"/>
                <a:gd name="T89" fmla="*/ 447 h 581"/>
                <a:gd name="T90" fmla="*/ 365 w 570"/>
                <a:gd name="T91" fmla="*/ 441 h 581"/>
                <a:gd name="T92" fmla="*/ 374 w 570"/>
                <a:gd name="T93" fmla="*/ 471 h 581"/>
                <a:gd name="T94" fmla="*/ 370 w 570"/>
                <a:gd name="T95" fmla="*/ 495 h 581"/>
                <a:gd name="T96" fmla="*/ 360 w 570"/>
                <a:gd name="T97" fmla="*/ 530 h 581"/>
                <a:gd name="T98" fmla="*/ 363 w 570"/>
                <a:gd name="T99" fmla="*/ 551 h 581"/>
                <a:gd name="T100" fmla="*/ 340 w 570"/>
                <a:gd name="T101" fmla="*/ 577 h 581"/>
                <a:gd name="T102" fmla="*/ 386 w 570"/>
                <a:gd name="T103" fmla="*/ 555 h 581"/>
                <a:gd name="T104" fmla="*/ 409 w 570"/>
                <a:gd name="T105" fmla="*/ 547 h 581"/>
                <a:gd name="T106" fmla="*/ 439 w 570"/>
                <a:gd name="T107" fmla="*/ 535 h 581"/>
                <a:gd name="T108" fmla="*/ 457 w 570"/>
                <a:gd name="T109" fmla="*/ 512 h 581"/>
                <a:gd name="T110" fmla="*/ 441 w 570"/>
                <a:gd name="T111" fmla="*/ 502 h 581"/>
                <a:gd name="T112" fmla="*/ 492 w 570"/>
                <a:gd name="T113" fmla="*/ 477 h 581"/>
                <a:gd name="T114" fmla="*/ 521 w 570"/>
                <a:gd name="T115" fmla="*/ 460 h 581"/>
                <a:gd name="T116" fmla="*/ 570 w 570"/>
                <a:gd name="T117" fmla="*/ 416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70" h="581">
                  <a:moveTo>
                    <a:pt x="569" y="413"/>
                  </a:moveTo>
                  <a:cubicBezTo>
                    <a:pt x="568" y="411"/>
                    <a:pt x="568" y="410"/>
                    <a:pt x="567" y="408"/>
                  </a:cubicBezTo>
                  <a:cubicBezTo>
                    <a:pt x="567" y="408"/>
                    <a:pt x="566" y="405"/>
                    <a:pt x="566" y="404"/>
                  </a:cubicBezTo>
                  <a:cubicBezTo>
                    <a:pt x="565" y="399"/>
                    <a:pt x="563" y="396"/>
                    <a:pt x="561" y="395"/>
                  </a:cubicBezTo>
                  <a:cubicBezTo>
                    <a:pt x="560" y="394"/>
                    <a:pt x="560" y="394"/>
                    <a:pt x="559" y="394"/>
                  </a:cubicBezTo>
                  <a:cubicBezTo>
                    <a:pt x="556" y="394"/>
                    <a:pt x="553" y="395"/>
                    <a:pt x="550" y="397"/>
                  </a:cubicBezTo>
                  <a:cubicBezTo>
                    <a:pt x="547" y="397"/>
                    <a:pt x="544" y="398"/>
                    <a:pt x="542" y="399"/>
                  </a:cubicBezTo>
                  <a:cubicBezTo>
                    <a:pt x="537" y="400"/>
                    <a:pt x="533" y="401"/>
                    <a:pt x="529" y="403"/>
                  </a:cubicBezTo>
                  <a:cubicBezTo>
                    <a:pt x="528" y="404"/>
                    <a:pt x="527" y="405"/>
                    <a:pt x="526" y="405"/>
                  </a:cubicBezTo>
                  <a:cubicBezTo>
                    <a:pt x="526" y="405"/>
                    <a:pt x="526" y="405"/>
                    <a:pt x="526" y="405"/>
                  </a:cubicBezTo>
                  <a:cubicBezTo>
                    <a:pt x="523" y="407"/>
                    <a:pt x="521" y="408"/>
                    <a:pt x="518" y="408"/>
                  </a:cubicBezTo>
                  <a:cubicBezTo>
                    <a:pt x="516" y="408"/>
                    <a:pt x="514" y="407"/>
                    <a:pt x="511" y="406"/>
                  </a:cubicBezTo>
                  <a:cubicBezTo>
                    <a:pt x="508" y="405"/>
                    <a:pt x="506" y="403"/>
                    <a:pt x="504" y="401"/>
                  </a:cubicBezTo>
                  <a:cubicBezTo>
                    <a:pt x="500" y="398"/>
                    <a:pt x="496" y="395"/>
                    <a:pt x="492" y="395"/>
                  </a:cubicBezTo>
                  <a:cubicBezTo>
                    <a:pt x="491" y="395"/>
                    <a:pt x="491" y="395"/>
                    <a:pt x="491" y="395"/>
                  </a:cubicBezTo>
                  <a:cubicBezTo>
                    <a:pt x="487" y="395"/>
                    <a:pt x="481" y="397"/>
                    <a:pt x="476" y="398"/>
                  </a:cubicBezTo>
                  <a:cubicBezTo>
                    <a:pt x="473" y="398"/>
                    <a:pt x="470" y="399"/>
                    <a:pt x="468" y="399"/>
                  </a:cubicBezTo>
                  <a:cubicBezTo>
                    <a:pt x="466" y="400"/>
                    <a:pt x="464" y="400"/>
                    <a:pt x="462" y="400"/>
                  </a:cubicBezTo>
                  <a:cubicBezTo>
                    <a:pt x="451" y="400"/>
                    <a:pt x="447" y="394"/>
                    <a:pt x="441" y="386"/>
                  </a:cubicBezTo>
                  <a:cubicBezTo>
                    <a:pt x="440" y="385"/>
                    <a:pt x="440" y="385"/>
                    <a:pt x="440" y="385"/>
                  </a:cubicBezTo>
                  <a:cubicBezTo>
                    <a:pt x="439" y="383"/>
                    <a:pt x="438" y="382"/>
                    <a:pt x="436" y="380"/>
                  </a:cubicBezTo>
                  <a:cubicBezTo>
                    <a:pt x="434" y="377"/>
                    <a:pt x="432" y="375"/>
                    <a:pt x="430" y="373"/>
                  </a:cubicBezTo>
                  <a:cubicBezTo>
                    <a:pt x="427" y="371"/>
                    <a:pt x="425" y="369"/>
                    <a:pt x="423" y="366"/>
                  </a:cubicBezTo>
                  <a:cubicBezTo>
                    <a:pt x="422" y="365"/>
                    <a:pt x="421" y="364"/>
                    <a:pt x="420" y="363"/>
                  </a:cubicBezTo>
                  <a:cubicBezTo>
                    <a:pt x="415" y="355"/>
                    <a:pt x="411" y="351"/>
                    <a:pt x="410" y="340"/>
                  </a:cubicBezTo>
                  <a:cubicBezTo>
                    <a:pt x="410" y="336"/>
                    <a:pt x="410" y="332"/>
                    <a:pt x="409" y="328"/>
                  </a:cubicBezTo>
                  <a:cubicBezTo>
                    <a:pt x="409" y="327"/>
                    <a:pt x="408" y="325"/>
                    <a:pt x="408" y="324"/>
                  </a:cubicBezTo>
                  <a:cubicBezTo>
                    <a:pt x="401" y="278"/>
                    <a:pt x="395" y="232"/>
                    <a:pt x="390" y="194"/>
                  </a:cubicBezTo>
                  <a:cubicBezTo>
                    <a:pt x="384" y="194"/>
                    <a:pt x="384" y="194"/>
                    <a:pt x="384" y="194"/>
                  </a:cubicBezTo>
                  <a:cubicBezTo>
                    <a:pt x="384" y="194"/>
                    <a:pt x="384" y="194"/>
                    <a:pt x="384" y="194"/>
                  </a:cubicBezTo>
                  <a:cubicBezTo>
                    <a:pt x="384" y="195"/>
                    <a:pt x="384" y="195"/>
                    <a:pt x="384" y="196"/>
                  </a:cubicBezTo>
                  <a:cubicBezTo>
                    <a:pt x="384" y="197"/>
                    <a:pt x="384" y="197"/>
                    <a:pt x="384" y="197"/>
                  </a:cubicBezTo>
                  <a:cubicBezTo>
                    <a:pt x="384" y="198"/>
                    <a:pt x="383" y="200"/>
                    <a:pt x="383" y="201"/>
                  </a:cubicBezTo>
                  <a:cubicBezTo>
                    <a:pt x="382" y="200"/>
                    <a:pt x="382" y="200"/>
                    <a:pt x="381" y="199"/>
                  </a:cubicBezTo>
                  <a:cubicBezTo>
                    <a:pt x="380" y="199"/>
                    <a:pt x="380" y="198"/>
                    <a:pt x="380" y="198"/>
                  </a:cubicBezTo>
                  <a:cubicBezTo>
                    <a:pt x="377" y="196"/>
                    <a:pt x="374" y="195"/>
                    <a:pt x="371" y="195"/>
                  </a:cubicBezTo>
                  <a:cubicBezTo>
                    <a:pt x="369" y="195"/>
                    <a:pt x="368" y="195"/>
                    <a:pt x="366" y="196"/>
                  </a:cubicBezTo>
                  <a:cubicBezTo>
                    <a:pt x="366" y="195"/>
                    <a:pt x="366" y="195"/>
                    <a:pt x="366" y="195"/>
                  </a:cubicBezTo>
                  <a:cubicBezTo>
                    <a:pt x="367" y="192"/>
                    <a:pt x="367" y="189"/>
                    <a:pt x="364" y="185"/>
                  </a:cubicBezTo>
                  <a:cubicBezTo>
                    <a:pt x="362" y="181"/>
                    <a:pt x="358" y="178"/>
                    <a:pt x="354" y="176"/>
                  </a:cubicBezTo>
                  <a:cubicBezTo>
                    <a:pt x="350" y="173"/>
                    <a:pt x="345" y="170"/>
                    <a:pt x="341" y="168"/>
                  </a:cubicBezTo>
                  <a:cubicBezTo>
                    <a:pt x="340" y="167"/>
                    <a:pt x="340" y="167"/>
                    <a:pt x="340" y="167"/>
                  </a:cubicBezTo>
                  <a:cubicBezTo>
                    <a:pt x="339" y="167"/>
                    <a:pt x="338" y="166"/>
                    <a:pt x="337" y="166"/>
                  </a:cubicBezTo>
                  <a:cubicBezTo>
                    <a:pt x="337" y="166"/>
                    <a:pt x="336" y="166"/>
                    <a:pt x="336" y="166"/>
                  </a:cubicBezTo>
                  <a:cubicBezTo>
                    <a:pt x="336" y="166"/>
                    <a:pt x="337" y="165"/>
                    <a:pt x="337" y="165"/>
                  </a:cubicBezTo>
                  <a:cubicBezTo>
                    <a:pt x="339" y="158"/>
                    <a:pt x="332" y="153"/>
                    <a:pt x="327" y="149"/>
                  </a:cubicBezTo>
                  <a:cubicBezTo>
                    <a:pt x="326" y="148"/>
                    <a:pt x="325" y="148"/>
                    <a:pt x="325" y="147"/>
                  </a:cubicBezTo>
                  <a:cubicBezTo>
                    <a:pt x="324" y="146"/>
                    <a:pt x="322" y="145"/>
                    <a:pt x="321" y="144"/>
                  </a:cubicBezTo>
                  <a:cubicBezTo>
                    <a:pt x="320" y="144"/>
                    <a:pt x="320" y="144"/>
                    <a:pt x="320" y="144"/>
                  </a:cubicBezTo>
                  <a:cubicBezTo>
                    <a:pt x="320" y="143"/>
                    <a:pt x="319" y="143"/>
                    <a:pt x="318" y="142"/>
                  </a:cubicBezTo>
                  <a:cubicBezTo>
                    <a:pt x="318" y="142"/>
                    <a:pt x="317" y="142"/>
                    <a:pt x="317" y="141"/>
                  </a:cubicBezTo>
                  <a:cubicBezTo>
                    <a:pt x="317" y="141"/>
                    <a:pt x="317" y="140"/>
                    <a:pt x="316" y="140"/>
                  </a:cubicBezTo>
                  <a:cubicBezTo>
                    <a:pt x="316" y="138"/>
                    <a:pt x="316" y="138"/>
                    <a:pt x="316" y="138"/>
                  </a:cubicBezTo>
                  <a:cubicBezTo>
                    <a:pt x="316" y="136"/>
                    <a:pt x="316" y="135"/>
                    <a:pt x="316" y="133"/>
                  </a:cubicBezTo>
                  <a:cubicBezTo>
                    <a:pt x="316" y="133"/>
                    <a:pt x="316" y="133"/>
                    <a:pt x="316" y="132"/>
                  </a:cubicBezTo>
                  <a:cubicBezTo>
                    <a:pt x="316" y="131"/>
                    <a:pt x="317" y="131"/>
                    <a:pt x="317" y="130"/>
                  </a:cubicBezTo>
                  <a:cubicBezTo>
                    <a:pt x="318" y="127"/>
                    <a:pt x="318" y="123"/>
                    <a:pt x="317" y="120"/>
                  </a:cubicBezTo>
                  <a:cubicBezTo>
                    <a:pt x="317" y="120"/>
                    <a:pt x="316" y="119"/>
                    <a:pt x="316" y="119"/>
                  </a:cubicBezTo>
                  <a:cubicBezTo>
                    <a:pt x="316" y="118"/>
                    <a:pt x="316" y="118"/>
                    <a:pt x="316" y="118"/>
                  </a:cubicBezTo>
                  <a:cubicBezTo>
                    <a:pt x="315" y="117"/>
                    <a:pt x="315" y="116"/>
                    <a:pt x="315" y="115"/>
                  </a:cubicBezTo>
                  <a:cubicBezTo>
                    <a:pt x="315" y="115"/>
                    <a:pt x="315" y="115"/>
                    <a:pt x="315" y="115"/>
                  </a:cubicBezTo>
                  <a:cubicBezTo>
                    <a:pt x="315" y="113"/>
                    <a:pt x="315" y="111"/>
                    <a:pt x="315" y="109"/>
                  </a:cubicBezTo>
                  <a:cubicBezTo>
                    <a:pt x="315" y="108"/>
                    <a:pt x="315" y="106"/>
                    <a:pt x="315" y="104"/>
                  </a:cubicBezTo>
                  <a:cubicBezTo>
                    <a:pt x="315" y="102"/>
                    <a:pt x="315" y="100"/>
                    <a:pt x="314" y="98"/>
                  </a:cubicBezTo>
                  <a:cubicBezTo>
                    <a:pt x="313" y="96"/>
                    <a:pt x="311" y="95"/>
                    <a:pt x="310" y="95"/>
                  </a:cubicBezTo>
                  <a:cubicBezTo>
                    <a:pt x="309" y="95"/>
                    <a:pt x="309" y="95"/>
                    <a:pt x="309" y="95"/>
                  </a:cubicBezTo>
                  <a:cubicBezTo>
                    <a:pt x="307" y="94"/>
                    <a:pt x="307" y="89"/>
                    <a:pt x="307" y="87"/>
                  </a:cubicBezTo>
                  <a:cubicBezTo>
                    <a:pt x="307" y="85"/>
                    <a:pt x="307" y="84"/>
                    <a:pt x="307" y="84"/>
                  </a:cubicBezTo>
                  <a:cubicBezTo>
                    <a:pt x="307" y="82"/>
                    <a:pt x="308" y="79"/>
                    <a:pt x="308" y="77"/>
                  </a:cubicBezTo>
                  <a:cubicBezTo>
                    <a:pt x="309" y="76"/>
                    <a:pt x="309" y="74"/>
                    <a:pt x="309" y="73"/>
                  </a:cubicBezTo>
                  <a:cubicBezTo>
                    <a:pt x="310" y="70"/>
                    <a:pt x="309" y="68"/>
                    <a:pt x="309" y="67"/>
                  </a:cubicBezTo>
                  <a:cubicBezTo>
                    <a:pt x="308" y="66"/>
                    <a:pt x="308" y="65"/>
                    <a:pt x="308" y="64"/>
                  </a:cubicBezTo>
                  <a:cubicBezTo>
                    <a:pt x="308" y="64"/>
                    <a:pt x="308" y="64"/>
                    <a:pt x="308" y="64"/>
                  </a:cubicBezTo>
                  <a:cubicBezTo>
                    <a:pt x="308" y="62"/>
                    <a:pt x="307" y="59"/>
                    <a:pt x="305" y="57"/>
                  </a:cubicBezTo>
                  <a:cubicBezTo>
                    <a:pt x="302" y="55"/>
                    <a:pt x="299" y="54"/>
                    <a:pt x="296" y="54"/>
                  </a:cubicBezTo>
                  <a:cubicBezTo>
                    <a:pt x="295" y="54"/>
                    <a:pt x="294" y="54"/>
                    <a:pt x="292" y="55"/>
                  </a:cubicBezTo>
                  <a:cubicBezTo>
                    <a:pt x="292" y="55"/>
                    <a:pt x="291" y="55"/>
                    <a:pt x="291" y="55"/>
                  </a:cubicBezTo>
                  <a:cubicBezTo>
                    <a:pt x="289" y="55"/>
                    <a:pt x="288" y="55"/>
                    <a:pt x="287" y="54"/>
                  </a:cubicBezTo>
                  <a:cubicBezTo>
                    <a:pt x="286" y="54"/>
                    <a:pt x="286" y="54"/>
                    <a:pt x="285" y="54"/>
                  </a:cubicBezTo>
                  <a:cubicBezTo>
                    <a:pt x="284" y="54"/>
                    <a:pt x="283" y="54"/>
                    <a:pt x="282" y="54"/>
                  </a:cubicBezTo>
                  <a:cubicBezTo>
                    <a:pt x="281" y="54"/>
                    <a:pt x="280" y="54"/>
                    <a:pt x="279" y="54"/>
                  </a:cubicBezTo>
                  <a:cubicBezTo>
                    <a:pt x="278" y="54"/>
                    <a:pt x="276" y="54"/>
                    <a:pt x="276" y="54"/>
                  </a:cubicBezTo>
                  <a:cubicBezTo>
                    <a:pt x="275" y="54"/>
                    <a:pt x="275" y="54"/>
                    <a:pt x="275" y="53"/>
                  </a:cubicBezTo>
                  <a:cubicBezTo>
                    <a:pt x="274" y="53"/>
                    <a:pt x="273" y="52"/>
                    <a:pt x="272" y="52"/>
                  </a:cubicBezTo>
                  <a:cubicBezTo>
                    <a:pt x="271" y="51"/>
                    <a:pt x="270" y="51"/>
                    <a:pt x="269" y="51"/>
                  </a:cubicBezTo>
                  <a:cubicBezTo>
                    <a:pt x="267" y="51"/>
                    <a:pt x="266" y="51"/>
                    <a:pt x="265" y="52"/>
                  </a:cubicBezTo>
                  <a:cubicBezTo>
                    <a:pt x="262" y="52"/>
                    <a:pt x="259" y="53"/>
                    <a:pt x="256" y="54"/>
                  </a:cubicBezTo>
                  <a:cubicBezTo>
                    <a:pt x="254" y="55"/>
                    <a:pt x="252" y="55"/>
                    <a:pt x="250" y="56"/>
                  </a:cubicBezTo>
                  <a:cubicBezTo>
                    <a:pt x="249" y="56"/>
                    <a:pt x="247" y="56"/>
                    <a:pt x="246" y="56"/>
                  </a:cubicBezTo>
                  <a:cubicBezTo>
                    <a:pt x="246" y="56"/>
                    <a:pt x="246" y="56"/>
                    <a:pt x="246" y="56"/>
                  </a:cubicBezTo>
                  <a:cubicBezTo>
                    <a:pt x="246" y="56"/>
                    <a:pt x="246" y="56"/>
                    <a:pt x="246" y="56"/>
                  </a:cubicBezTo>
                  <a:cubicBezTo>
                    <a:pt x="245" y="56"/>
                    <a:pt x="245" y="56"/>
                    <a:pt x="245" y="56"/>
                  </a:cubicBezTo>
                  <a:cubicBezTo>
                    <a:pt x="245" y="55"/>
                    <a:pt x="244" y="54"/>
                    <a:pt x="243" y="53"/>
                  </a:cubicBezTo>
                  <a:cubicBezTo>
                    <a:pt x="242" y="53"/>
                    <a:pt x="241" y="52"/>
                    <a:pt x="239" y="52"/>
                  </a:cubicBezTo>
                  <a:cubicBezTo>
                    <a:pt x="239" y="51"/>
                    <a:pt x="239" y="51"/>
                    <a:pt x="238" y="51"/>
                  </a:cubicBezTo>
                  <a:cubicBezTo>
                    <a:pt x="238" y="51"/>
                    <a:pt x="238" y="51"/>
                    <a:pt x="237" y="51"/>
                  </a:cubicBezTo>
                  <a:cubicBezTo>
                    <a:pt x="237" y="51"/>
                    <a:pt x="237" y="51"/>
                    <a:pt x="237" y="51"/>
                  </a:cubicBezTo>
                  <a:cubicBezTo>
                    <a:pt x="237" y="50"/>
                    <a:pt x="237" y="48"/>
                    <a:pt x="235" y="46"/>
                  </a:cubicBezTo>
                  <a:cubicBezTo>
                    <a:pt x="233" y="45"/>
                    <a:pt x="230" y="43"/>
                    <a:pt x="227" y="42"/>
                  </a:cubicBezTo>
                  <a:cubicBezTo>
                    <a:pt x="227" y="42"/>
                    <a:pt x="226" y="42"/>
                    <a:pt x="226" y="42"/>
                  </a:cubicBezTo>
                  <a:cubicBezTo>
                    <a:pt x="225" y="41"/>
                    <a:pt x="225" y="41"/>
                    <a:pt x="224" y="41"/>
                  </a:cubicBezTo>
                  <a:cubicBezTo>
                    <a:pt x="224" y="41"/>
                    <a:pt x="224" y="41"/>
                    <a:pt x="224" y="41"/>
                  </a:cubicBezTo>
                  <a:cubicBezTo>
                    <a:pt x="223" y="40"/>
                    <a:pt x="222" y="39"/>
                    <a:pt x="221" y="39"/>
                  </a:cubicBezTo>
                  <a:cubicBezTo>
                    <a:pt x="217" y="38"/>
                    <a:pt x="213" y="37"/>
                    <a:pt x="209" y="36"/>
                  </a:cubicBezTo>
                  <a:cubicBezTo>
                    <a:pt x="208" y="36"/>
                    <a:pt x="208" y="36"/>
                    <a:pt x="208" y="36"/>
                  </a:cubicBezTo>
                  <a:cubicBezTo>
                    <a:pt x="207" y="35"/>
                    <a:pt x="207" y="35"/>
                    <a:pt x="207" y="35"/>
                  </a:cubicBezTo>
                  <a:cubicBezTo>
                    <a:pt x="205" y="34"/>
                    <a:pt x="204" y="33"/>
                    <a:pt x="201" y="32"/>
                  </a:cubicBezTo>
                  <a:cubicBezTo>
                    <a:pt x="200" y="31"/>
                    <a:pt x="199" y="31"/>
                    <a:pt x="198" y="31"/>
                  </a:cubicBezTo>
                  <a:cubicBezTo>
                    <a:pt x="197" y="31"/>
                    <a:pt x="196" y="31"/>
                    <a:pt x="196" y="31"/>
                  </a:cubicBezTo>
                  <a:cubicBezTo>
                    <a:pt x="195" y="31"/>
                    <a:pt x="194" y="31"/>
                    <a:pt x="193" y="30"/>
                  </a:cubicBezTo>
                  <a:cubicBezTo>
                    <a:pt x="192" y="30"/>
                    <a:pt x="192" y="29"/>
                    <a:pt x="191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0" y="28"/>
                    <a:pt x="187" y="27"/>
                    <a:pt x="187" y="26"/>
                  </a:cubicBezTo>
                  <a:cubicBezTo>
                    <a:pt x="186" y="24"/>
                    <a:pt x="185" y="22"/>
                    <a:pt x="184" y="19"/>
                  </a:cubicBezTo>
                  <a:cubicBezTo>
                    <a:pt x="182" y="17"/>
                    <a:pt x="180" y="15"/>
                    <a:pt x="177" y="13"/>
                  </a:cubicBezTo>
                  <a:cubicBezTo>
                    <a:pt x="177" y="13"/>
                    <a:pt x="176" y="12"/>
                    <a:pt x="175" y="12"/>
                  </a:cubicBezTo>
                  <a:cubicBezTo>
                    <a:pt x="174" y="12"/>
                    <a:pt x="173" y="11"/>
                    <a:pt x="172" y="11"/>
                  </a:cubicBezTo>
                  <a:cubicBezTo>
                    <a:pt x="172" y="10"/>
                    <a:pt x="171" y="9"/>
                    <a:pt x="170" y="8"/>
                  </a:cubicBezTo>
                  <a:cubicBezTo>
                    <a:pt x="169" y="7"/>
                    <a:pt x="167" y="6"/>
                    <a:pt x="166" y="5"/>
                  </a:cubicBezTo>
                  <a:cubicBezTo>
                    <a:pt x="165" y="4"/>
                    <a:pt x="163" y="2"/>
                    <a:pt x="161" y="1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7" y="2"/>
                    <a:pt x="157" y="2"/>
                    <a:pt x="157" y="2"/>
                  </a:cubicBezTo>
                  <a:cubicBezTo>
                    <a:pt x="137" y="23"/>
                    <a:pt x="37" y="133"/>
                    <a:pt x="12" y="151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3" y="289"/>
                    <a:pt x="3" y="289"/>
                    <a:pt x="3" y="289"/>
                  </a:cubicBezTo>
                  <a:cubicBezTo>
                    <a:pt x="4" y="289"/>
                    <a:pt x="4" y="289"/>
                    <a:pt x="5" y="289"/>
                  </a:cubicBezTo>
                  <a:cubicBezTo>
                    <a:pt x="5" y="289"/>
                    <a:pt x="6" y="289"/>
                    <a:pt x="6" y="292"/>
                  </a:cubicBezTo>
                  <a:cubicBezTo>
                    <a:pt x="6" y="292"/>
                    <a:pt x="6" y="293"/>
                    <a:pt x="6" y="293"/>
                  </a:cubicBezTo>
                  <a:cubicBezTo>
                    <a:pt x="6" y="295"/>
                    <a:pt x="6" y="296"/>
                    <a:pt x="6" y="297"/>
                  </a:cubicBezTo>
                  <a:cubicBezTo>
                    <a:pt x="7" y="298"/>
                    <a:pt x="7" y="300"/>
                    <a:pt x="7" y="301"/>
                  </a:cubicBezTo>
                  <a:cubicBezTo>
                    <a:pt x="7" y="307"/>
                    <a:pt x="7" y="315"/>
                    <a:pt x="15" y="319"/>
                  </a:cubicBezTo>
                  <a:cubicBezTo>
                    <a:pt x="22" y="322"/>
                    <a:pt x="30" y="324"/>
                    <a:pt x="38" y="324"/>
                  </a:cubicBezTo>
                  <a:cubicBezTo>
                    <a:pt x="38" y="324"/>
                    <a:pt x="39" y="324"/>
                    <a:pt x="40" y="324"/>
                  </a:cubicBezTo>
                  <a:cubicBezTo>
                    <a:pt x="42" y="324"/>
                    <a:pt x="45" y="323"/>
                    <a:pt x="47" y="322"/>
                  </a:cubicBezTo>
                  <a:cubicBezTo>
                    <a:pt x="49" y="321"/>
                    <a:pt x="50" y="320"/>
                    <a:pt x="52" y="320"/>
                  </a:cubicBezTo>
                  <a:cubicBezTo>
                    <a:pt x="53" y="320"/>
                    <a:pt x="54" y="320"/>
                    <a:pt x="54" y="321"/>
                  </a:cubicBezTo>
                  <a:cubicBezTo>
                    <a:pt x="57" y="322"/>
                    <a:pt x="62" y="327"/>
                    <a:pt x="64" y="331"/>
                  </a:cubicBezTo>
                  <a:cubicBezTo>
                    <a:pt x="64" y="331"/>
                    <a:pt x="64" y="331"/>
                    <a:pt x="64" y="331"/>
                  </a:cubicBezTo>
                  <a:cubicBezTo>
                    <a:pt x="64" y="333"/>
                    <a:pt x="65" y="335"/>
                    <a:pt x="69" y="337"/>
                  </a:cubicBezTo>
                  <a:cubicBezTo>
                    <a:pt x="69" y="337"/>
                    <a:pt x="70" y="337"/>
                    <a:pt x="70" y="337"/>
                  </a:cubicBezTo>
                  <a:cubicBezTo>
                    <a:pt x="72" y="337"/>
                    <a:pt x="73" y="337"/>
                    <a:pt x="74" y="336"/>
                  </a:cubicBezTo>
                  <a:cubicBezTo>
                    <a:pt x="75" y="336"/>
                    <a:pt x="76" y="335"/>
                    <a:pt x="77" y="335"/>
                  </a:cubicBezTo>
                  <a:cubicBezTo>
                    <a:pt x="78" y="336"/>
                    <a:pt x="80" y="337"/>
                    <a:pt x="82" y="340"/>
                  </a:cubicBezTo>
                  <a:cubicBezTo>
                    <a:pt x="83" y="342"/>
                    <a:pt x="85" y="344"/>
                    <a:pt x="87" y="346"/>
                  </a:cubicBezTo>
                  <a:cubicBezTo>
                    <a:pt x="89" y="347"/>
                    <a:pt x="91" y="348"/>
                    <a:pt x="93" y="348"/>
                  </a:cubicBezTo>
                  <a:cubicBezTo>
                    <a:pt x="98" y="348"/>
                    <a:pt x="101" y="345"/>
                    <a:pt x="104" y="343"/>
                  </a:cubicBezTo>
                  <a:cubicBezTo>
                    <a:pt x="107" y="342"/>
                    <a:pt x="108" y="341"/>
                    <a:pt x="110" y="341"/>
                  </a:cubicBezTo>
                  <a:cubicBezTo>
                    <a:pt x="111" y="341"/>
                    <a:pt x="113" y="342"/>
                    <a:pt x="115" y="342"/>
                  </a:cubicBezTo>
                  <a:cubicBezTo>
                    <a:pt x="116" y="343"/>
                    <a:pt x="118" y="344"/>
                    <a:pt x="121" y="345"/>
                  </a:cubicBezTo>
                  <a:cubicBezTo>
                    <a:pt x="127" y="348"/>
                    <a:pt x="136" y="352"/>
                    <a:pt x="142" y="352"/>
                  </a:cubicBezTo>
                  <a:cubicBezTo>
                    <a:pt x="148" y="352"/>
                    <a:pt x="150" y="349"/>
                    <a:pt x="152" y="347"/>
                  </a:cubicBezTo>
                  <a:cubicBezTo>
                    <a:pt x="153" y="345"/>
                    <a:pt x="154" y="342"/>
                    <a:pt x="154" y="339"/>
                  </a:cubicBezTo>
                  <a:cubicBezTo>
                    <a:pt x="155" y="336"/>
                    <a:pt x="155" y="334"/>
                    <a:pt x="157" y="333"/>
                  </a:cubicBezTo>
                  <a:cubicBezTo>
                    <a:pt x="158" y="333"/>
                    <a:pt x="159" y="332"/>
                    <a:pt x="160" y="332"/>
                  </a:cubicBezTo>
                  <a:cubicBezTo>
                    <a:pt x="161" y="331"/>
                    <a:pt x="163" y="330"/>
                    <a:pt x="165" y="329"/>
                  </a:cubicBezTo>
                  <a:cubicBezTo>
                    <a:pt x="166" y="328"/>
                    <a:pt x="166" y="328"/>
                    <a:pt x="166" y="328"/>
                  </a:cubicBezTo>
                  <a:cubicBezTo>
                    <a:pt x="168" y="326"/>
                    <a:pt x="170" y="324"/>
                    <a:pt x="172" y="322"/>
                  </a:cubicBezTo>
                  <a:cubicBezTo>
                    <a:pt x="173" y="321"/>
                    <a:pt x="173" y="319"/>
                    <a:pt x="174" y="318"/>
                  </a:cubicBezTo>
                  <a:cubicBezTo>
                    <a:pt x="177" y="313"/>
                    <a:pt x="179" y="310"/>
                    <a:pt x="182" y="310"/>
                  </a:cubicBezTo>
                  <a:cubicBezTo>
                    <a:pt x="183" y="310"/>
                    <a:pt x="184" y="311"/>
                    <a:pt x="186" y="311"/>
                  </a:cubicBezTo>
                  <a:cubicBezTo>
                    <a:pt x="187" y="312"/>
                    <a:pt x="188" y="313"/>
                    <a:pt x="189" y="313"/>
                  </a:cubicBezTo>
                  <a:cubicBezTo>
                    <a:pt x="193" y="314"/>
                    <a:pt x="197" y="315"/>
                    <a:pt x="201" y="316"/>
                  </a:cubicBezTo>
                  <a:cubicBezTo>
                    <a:pt x="202" y="316"/>
                    <a:pt x="202" y="316"/>
                    <a:pt x="202" y="316"/>
                  </a:cubicBezTo>
                  <a:cubicBezTo>
                    <a:pt x="204" y="316"/>
                    <a:pt x="206" y="316"/>
                    <a:pt x="208" y="316"/>
                  </a:cubicBezTo>
                  <a:cubicBezTo>
                    <a:pt x="209" y="316"/>
                    <a:pt x="210" y="316"/>
                    <a:pt x="212" y="316"/>
                  </a:cubicBezTo>
                  <a:cubicBezTo>
                    <a:pt x="213" y="316"/>
                    <a:pt x="214" y="316"/>
                    <a:pt x="215" y="316"/>
                  </a:cubicBezTo>
                  <a:cubicBezTo>
                    <a:pt x="216" y="316"/>
                    <a:pt x="218" y="316"/>
                    <a:pt x="219" y="316"/>
                  </a:cubicBezTo>
                  <a:cubicBezTo>
                    <a:pt x="223" y="317"/>
                    <a:pt x="224" y="319"/>
                    <a:pt x="227" y="325"/>
                  </a:cubicBezTo>
                  <a:cubicBezTo>
                    <a:pt x="227" y="325"/>
                    <a:pt x="227" y="325"/>
                    <a:pt x="227" y="325"/>
                  </a:cubicBezTo>
                  <a:cubicBezTo>
                    <a:pt x="227" y="326"/>
                    <a:pt x="227" y="327"/>
                    <a:pt x="227" y="328"/>
                  </a:cubicBezTo>
                  <a:cubicBezTo>
                    <a:pt x="228" y="329"/>
                    <a:pt x="228" y="330"/>
                    <a:pt x="228" y="332"/>
                  </a:cubicBezTo>
                  <a:cubicBezTo>
                    <a:pt x="229" y="333"/>
                    <a:pt x="230" y="334"/>
                    <a:pt x="231" y="336"/>
                  </a:cubicBezTo>
                  <a:cubicBezTo>
                    <a:pt x="231" y="336"/>
                    <a:pt x="232" y="337"/>
                    <a:pt x="232" y="337"/>
                  </a:cubicBezTo>
                  <a:cubicBezTo>
                    <a:pt x="235" y="341"/>
                    <a:pt x="238" y="346"/>
                    <a:pt x="243" y="348"/>
                  </a:cubicBezTo>
                  <a:cubicBezTo>
                    <a:pt x="245" y="349"/>
                    <a:pt x="247" y="349"/>
                    <a:pt x="250" y="349"/>
                  </a:cubicBezTo>
                  <a:cubicBezTo>
                    <a:pt x="252" y="349"/>
                    <a:pt x="254" y="349"/>
                    <a:pt x="257" y="348"/>
                  </a:cubicBezTo>
                  <a:cubicBezTo>
                    <a:pt x="258" y="348"/>
                    <a:pt x="258" y="348"/>
                    <a:pt x="259" y="347"/>
                  </a:cubicBezTo>
                  <a:cubicBezTo>
                    <a:pt x="261" y="346"/>
                    <a:pt x="264" y="345"/>
                    <a:pt x="265" y="345"/>
                  </a:cubicBezTo>
                  <a:cubicBezTo>
                    <a:pt x="265" y="345"/>
                    <a:pt x="266" y="345"/>
                    <a:pt x="266" y="346"/>
                  </a:cubicBezTo>
                  <a:cubicBezTo>
                    <a:pt x="266" y="346"/>
                    <a:pt x="266" y="346"/>
                    <a:pt x="266" y="346"/>
                  </a:cubicBezTo>
                  <a:cubicBezTo>
                    <a:pt x="265" y="347"/>
                    <a:pt x="265" y="347"/>
                    <a:pt x="265" y="348"/>
                  </a:cubicBezTo>
                  <a:cubicBezTo>
                    <a:pt x="263" y="353"/>
                    <a:pt x="264" y="358"/>
                    <a:pt x="266" y="363"/>
                  </a:cubicBezTo>
                  <a:cubicBezTo>
                    <a:pt x="267" y="366"/>
                    <a:pt x="270" y="367"/>
                    <a:pt x="272" y="368"/>
                  </a:cubicBezTo>
                  <a:cubicBezTo>
                    <a:pt x="274" y="369"/>
                    <a:pt x="275" y="369"/>
                    <a:pt x="275" y="370"/>
                  </a:cubicBezTo>
                  <a:cubicBezTo>
                    <a:pt x="275" y="371"/>
                    <a:pt x="275" y="371"/>
                    <a:pt x="274" y="373"/>
                  </a:cubicBezTo>
                  <a:cubicBezTo>
                    <a:pt x="272" y="375"/>
                    <a:pt x="270" y="378"/>
                    <a:pt x="272" y="382"/>
                  </a:cubicBezTo>
                  <a:cubicBezTo>
                    <a:pt x="273" y="386"/>
                    <a:pt x="277" y="386"/>
                    <a:pt x="279" y="387"/>
                  </a:cubicBezTo>
                  <a:cubicBezTo>
                    <a:pt x="280" y="387"/>
                    <a:pt x="282" y="387"/>
                    <a:pt x="282" y="387"/>
                  </a:cubicBezTo>
                  <a:cubicBezTo>
                    <a:pt x="282" y="387"/>
                    <a:pt x="282" y="388"/>
                    <a:pt x="282" y="389"/>
                  </a:cubicBezTo>
                  <a:cubicBezTo>
                    <a:pt x="282" y="390"/>
                    <a:pt x="281" y="391"/>
                    <a:pt x="281" y="392"/>
                  </a:cubicBezTo>
                  <a:cubicBezTo>
                    <a:pt x="282" y="398"/>
                    <a:pt x="285" y="403"/>
                    <a:pt x="292" y="406"/>
                  </a:cubicBezTo>
                  <a:cubicBezTo>
                    <a:pt x="302" y="410"/>
                    <a:pt x="312" y="411"/>
                    <a:pt x="322" y="413"/>
                  </a:cubicBezTo>
                  <a:cubicBezTo>
                    <a:pt x="325" y="413"/>
                    <a:pt x="325" y="413"/>
                    <a:pt x="325" y="413"/>
                  </a:cubicBezTo>
                  <a:cubicBezTo>
                    <a:pt x="325" y="413"/>
                    <a:pt x="326" y="413"/>
                    <a:pt x="327" y="413"/>
                  </a:cubicBezTo>
                  <a:cubicBezTo>
                    <a:pt x="331" y="413"/>
                    <a:pt x="335" y="412"/>
                    <a:pt x="339" y="411"/>
                  </a:cubicBezTo>
                  <a:cubicBezTo>
                    <a:pt x="342" y="409"/>
                    <a:pt x="345" y="408"/>
                    <a:pt x="348" y="408"/>
                  </a:cubicBezTo>
                  <a:cubicBezTo>
                    <a:pt x="349" y="408"/>
                    <a:pt x="349" y="408"/>
                    <a:pt x="350" y="408"/>
                  </a:cubicBezTo>
                  <a:cubicBezTo>
                    <a:pt x="355" y="409"/>
                    <a:pt x="361" y="411"/>
                    <a:pt x="366" y="413"/>
                  </a:cubicBezTo>
                  <a:cubicBezTo>
                    <a:pt x="372" y="416"/>
                    <a:pt x="378" y="418"/>
                    <a:pt x="385" y="418"/>
                  </a:cubicBezTo>
                  <a:cubicBezTo>
                    <a:pt x="385" y="418"/>
                    <a:pt x="386" y="418"/>
                    <a:pt x="387" y="418"/>
                  </a:cubicBezTo>
                  <a:cubicBezTo>
                    <a:pt x="388" y="418"/>
                    <a:pt x="389" y="417"/>
                    <a:pt x="390" y="417"/>
                  </a:cubicBezTo>
                  <a:cubicBezTo>
                    <a:pt x="391" y="417"/>
                    <a:pt x="391" y="417"/>
                    <a:pt x="391" y="417"/>
                  </a:cubicBezTo>
                  <a:cubicBezTo>
                    <a:pt x="391" y="417"/>
                    <a:pt x="391" y="417"/>
                    <a:pt x="392" y="417"/>
                  </a:cubicBezTo>
                  <a:cubicBezTo>
                    <a:pt x="392" y="418"/>
                    <a:pt x="393" y="419"/>
                    <a:pt x="393" y="421"/>
                  </a:cubicBezTo>
                  <a:cubicBezTo>
                    <a:pt x="393" y="422"/>
                    <a:pt x="393" y="425"/>
                    <a:pt x="394" y="426"/>
                  </a:cubicBezTo>
                  <a:cubicBezTo>
                    <a:pt x="396" y="428"/>
                    <a:pt x="399" y="433"/>
                    <a:pt x="403" y="435"/>
                  </a:cubicBezTo>
                  <a:cubicBezTo>
                    <a:pt x="405" y="436"/>
                    <a:pt x="406" y="437"/>
                    <a:pt x="408" y="437"/>
                  </a:cubicBezTo>
                  <a:cubicBezTo>
                    <a:pt x="410" y="437"/>
                    <a:pt x="411" y="438"/>
                    <a:pt x="412" y="439"/>
                  </a:cubicBezTo>
                  <a:cubicBezTo>
                    <a:pt x="414" y="441"/>
                    <a:pt x="416" y="445"/>
                    <a:pt x="415" y="448"/>
                  </a:cubicBezTo>
                  <a:cubicBezTo>
                    <a:pt x="415" y="448"/>
                    <a:pt x="415" y="448"/>
                    <a:pt x="415" y="448"/>
                  </a:cubicBezTo>
                  <a:cubicBezTo>
                    <a:pt x="414" y="448"/>
                    <a:pt x="411" y="449"/>
                    <a:pt x="410" y="452"/>
                  </a:cubicBezTo>
                  <a:cubicBezTo>
                    <a:pt x="409" y="455"/>
                    <a:pt x="411" y="457"/>
                    <a:pt x="413" y="458"/>
                  </a:cubicBezTo>
                  <a:cubicBezTo>
                    <a:pt x="413" y="458"/>
                    <a:pt x="413" y="459"/>
                    <a:pt x="413" y="459"/>
                  </a:cubicBezTo>
                  <a:cubicBezTo>
                    <a:pt x="413" y="459"/>
                    <a:pt x="414" y="460"/>
                    <a:pt x="414" y="460"/>
                  </a:cubicBezTo>
                  <a:cubicBezTo>
                    <a:pt x="414" y="460"/>
                    <a:pt x="414" y="461"/>
                    <a:pt x="414" y="461"/>
                  </a:cubicBezTo>
                  <a:cubicBezTo>
                    <a:pt x="414" y="461"/>
                    <a:pt x="414" y="461"/>
                    <a:pt x="414" y="462"/>
                  </a:cubicBezTo>
                  <a:cubicBezTo>
                    <a:pt x="414" y="464"/>
                    <a:pt x="414" y="464"/>
                    <a:pt x="413" y="464"/>
                  </a:cubicBezTo>
                  <a:cubicBezTo>
                    <a:pt x="412" y="464"/>
                    <a:pt x="409" y="462"/>
                    <a:pt x="407" y="461"/>
                  </a:cubicBezTo>
                  <a:cubicBezTo>
                    <a:pt x="404" y="460"/>
                    <a:pt x="401" y="458"/>
                    <a:pt x="398" y="458"/>
                  </a:cubicBezTo>
                  <a:cubicBezTo>
                    <a:pt x="396" y="458"/>
                    <a:pt x="396" y="458"/>
                    <a:pt x="396" y="458"/>
                  </a:cubicBezTo>
                  <a:cubicBezTo>
                    <a:pt x="394" y="458"/>
                    <a:pt x="393" y="458"/>
                    <a:pt x="393" y="457"/>
                  </a:cubicBezTo>
                  <a:cubicBezTo>
                    <a:pt x="392" y="456"/>
                    <a:pt x="391" y="455"/>
                    <a:pt x="391" y="454"/>
                  </a:cubicBezTo>
                  <a:cubicBezTo>
                    <a:pt x="390" y="452"/>
                    <a:pt x="388" y="450"/>
                    <a:pt x="386" y="448"/>
                  </a:cubicBezTo>
                  <a:cubicBezTo>
                    <a:pt x="385" y="448"/>
                    <a:pt x="385" y="447"/>
                    <a:pt x="384" y="447"/>
                  </a:cubicBezTo>
                  <a:cubicBezTo>
                    <a:pt x="383" y="446"/>
                    <a:pt x="383" y="446"/>
                    <a:pt x="383" y="445"/>
                  </a:cubicBezTo>
                  <a:cubicBezTo>
                    <a:pt x="382" y="445"/>
                    <a:pt x="382" y="445"/>
                    <a:pt x="382" y="444"/>
                  </a:cubicBezTo>
                  <a:cubicBezTo>
                    <a:pt x="382" y="443"/>
                    <a:pt x="382" y="442"/>
                    <a:pt x="381" y="440"/>
                  </a:cubicBezTo>
                  <a:cubicBezTo>
                    <a:pt x="380" y="438"/>
                    <a:pt x="377" y="437"/>
                    <a:pt x="374" y="437"/>
                  </a:cubicBezTo>
                  <a:cubicBezTo>
                    <a:pt x="371" y="437"/>
                    <a:pt x="367" y="438"/>
                    <a:pt x="365" y="441"/>
                  </a:cubicBezTo>
                  <a:cubicBezTo>
                    <a:pt x="364" y="443"/>
                    <a:pt x="364" y="445"/>
                    <a:pt x="364" y="447"/>
                  </a:cubicBezTo>
                  <a:cubicBezTo>
                    <a:pt x="365" y="450"/>
                    <a:pt x="368" y="451"/>
                    <a:pt x="370" y="452"/>
                  </a:cubicBezTo>
                  <a:cubicBezTo>
                    <a:pt x="371" y="453"/>
                    <a:pt x="372" y="454"/>
                    <a:pt x="372" y="454"/>
                  </a:cubicBezTo>
                  <a:cubicBezTo>
                    <a:pt x="375" y="457"/>
                    <a:pt x="380" y="464"/>
                    <a:pt x="376" y="468"/>
                  </a:cubicBezTo>
                  <a:cubicBezTo>
                    <a:pt x="376" y="469"/>
                    <a:pt x="375" y="470"/>
                    <a:pt x="374" y="471"/>
                  </a:cubicBezTo>
                  <a:cubicBezTo>
                    <a:pt x="371" y="473"/>
                    <a:pt x="368" y="475"/>
                    <a:pt x="368" y="479"/>
                  </a:cubicBezTo>
                  <a:cubicBezTo>
                    <a:pt x="367" y="481"/>
                    <a:pt x="368" y="483"/>
                    <a:pt x="368" y="485"/>
                  </a:cubicBezTo>
                  <a:cubicBezTo>
                    <a:pt x="368" y="485"/>
                    <a:pt x="369" y="486"/>
                    <a:pt x="369" y="486"/>
                  </a:cubicBezTo>
                  <a:cubicBezTo>
                    <a:pt x="369" y="488"/>
                    <a:pt x="369" y="490"/>
                    <a:pt x="370" y="491"/>
                  </a:cubicBezTo>
                  <a:cubicBezTo>
                    <a:pt x="370" y="492"/>
                    <a:pt x="370" y="494"/>
                    <a:pt x="370" y="495"/>
                  </a:cubicBezTo>
                  <a:cubicBezTo>
                    <a:pt x="371" y="498"/>
                    <a:pt x="371" y="502"/>
                    <a:pt x="371" y="506"/>
                  </a:cubicBezTo>
                  <a:cubicBezTo>
                    <a:pt x="371" y="508"/>
                    <a:pt x="371" y="508"/>
                    <a:pt x="371" y="508"/>
                  </a:cubicBezTo>
                  <a:cubicBezTo>
                    <a:pt x="372" y="513"/>
                    <a:pt x="370" y="519"/>
                    <a:pt x="367" y="524"/>
                  </a:cubicBezTo>
                  <a:cubicBezTo>
                    <a:pt x="366" y="525"/>
                    <a:pt x="365" y="528"/>
                    <a:pt x="364" y="529"/>
                  </a:cubicBezTo>
                  <a:cubicBezTo>
                    <a:pt x="362" y="529"/>
                    <a:pt x="361" y="530"/>
                    <a:pt x="360" y="530"/>
                  </a:cubicBezTo>
                  <a:cubicBezTo>
                    <a:pt x="357" y="531"/>
                    <a:pt x="354" y="532"/>
                    <a:pt x="351" y="536"/>
                  </a:cubicBezTo>
                  <a:cubicBezTo>
                    <a:pt x="349" y="540"/>
                    <a:pt x="345" y="548"/>
                    <a:pt x="349" y="553"/>
                  </a:cubicBezTo>
                  <a:cubicBezTo>
                    <a:pt x="351" y="554"/>
                    <a:pt x="352" y="555"/>
                    <a:pt x="354" y="555"/>
                  </a:cubicBezTo>
                  <a:cubicBezTo>
                    <a:pt x="356" y="555"/>
                    <a:pt x="358" y="554"/>
                    <a:pt x="360" y="553"/>
                  </a:cubicBezTo>
                  <a:cubicBezTo>
                    <a:pt x="361" y="552"/>
                    <a:pt x="363" y="551"/>
                    <a:pt x="363" y="551"/>
                  </a:cubicBezTo>
                  <a:cubicBezTo>
                    <a:pt x="363" y="551"/>
                    <a:pt x="363" y="551"/>
                    <a:pt x="363" y="551"/>
                  </a:cubicBezTo>
                  <a:cubicBezTo>
                    <a:pt x="363" y="554"/>
                    <a:pt x="356" y="560"/>
                    <a:pt x="354" y="561"/>
                  </a:cubicBezTo>
                  <a:cubicBezTo>
                    <a:pt x="353" y="561"/>
                    <a:pt x="352" y="561"/>
                    <a:pt x="351" y="561"/>
                  </a:cubicBezTo>
                  <a:cubicBezTo>
                    <a:pt x="349" y="562"/>
                    <a:pt x="346" y="562"/>
                    <a:pt x="344" y="564"/>
                  </a:cubicBezTo>
                  <a:cubicBezTo>
                    <a:pt x="340" y="567"/>
                    <a:pt x="338" y="573"/>
                    <a:pt x="340" y="577"/>
                  </a:cubicBezTo>
                  <a:cubicBezTo>
                    <a:pt x="341" y="580"/>
                    <a:pt x="343" y="581"/>
                    <a:pt x="347" y="581"/>
                  </a:cubicBezTo>
                  <a:cubicBezTo>
                    <a:pt x="348" y="581"/>
                    <a:pt x="349" y="581"/>
                    <a:pt x="350" y="581"/>
                  </a:cubicBezTo>
                  <a:cubicBezTo>
                    <a:pt x="357" y="579"/>
                    <a:pt x="366" y="574"/>
                    <a:pt x="373" y="568"/>
                  </a:cubicBezTo>
                  <a:cubicBezTo>
                    <a:pt x="374" y="566"/>
                    <a:pt x="376" y="564"/>
                    <a:pt x="378" y="563"/>
                  </a:cubicBezTo>
                  <a:cubicBezTo>
                    <a:pt x="381" y="560"/>
                    <a:pt x="383" y="557"/>
                    <a:pt x="386" y="555"/>
                  </a:cubicBezTo>
                  <a:cubicBezTo>
                    <a:pt x="387" y="553"/>
                    <a:pt x="389" y="552"/>
                    <a:pt x="390" y="550"/>
                  </a:cubicBezTo>
                  <a:cubicBezTo>
                    <a:pt x="393" y="547"/>
                    <a:pt x="395" y="545"/>
                    <a:pt x="399" y="544"/>
                  </a:cubicBezTo>
                  <a:cubicBezTo>
                    <a:pt x="399" y="543"/>
                    <a:pt x="400" y="543"/>
                    <a:pt x="401" y="543"/>
                  </a:cubicBezTo>
                  <a:cubicBezTo>
                    <a:pt x="402" y="543"/>
                    <a:pt x="403" y="544"/>
                    <a:pt x="405" y="545"/>
                  </a:cubicBezTo>
                  <a:cubicBezTo>
                    <a:pt x="406" y="546"/>
                    <a:pt x="407" y="547"/>
                    <a:pt x="409" y="547"/>
                  </a:cubicBezTo>
                  <a:cubicBezTo>
                    <a:pt x="410" y="548"/>
                    <a:pt x="411" y="548"/>
                    <a:pt x="412" y="548"/>
                  </a:cubicBezTo>
                  <a:cubicBezTo>
                    <a:pt x="416" y="548"/>
                    <a:pt x="419" y="545"/>
                    <a:pt x="421" y="543"/>
                  </a:cubicBezTo>
                  <a:cubicBezTo>
                    <a:pt x="422" y="542"/>
                    <a:pt x="423" y="541"/>
                    <a:pt x="423" y="541"/>
                  </a:cubicBezTo>
                  <a:cubicBezTo>
                    <a:pt x="425" y="539"/>
                    <a:pt x="428" y="538"/>
                    <a:pt x="431" y="538"/>
                  </a:cubicBezTo>
                  <a:cubicBezTo>
                    <a:pt x="433" y="537"/>
                    <a:pt x="436" y="536"/>
                    <a:pt x="439" y="535"/>
                  </a:cubicBezTo>
                  <a:cubicBezTo>
                    <a:pt x="440" y="534"/>
                    <a:pt x="442" y="533"/>
                    <a:pt x="444" y="533"/>
                  </a:cubicBezTo>
                  <a:cubicBezTo>
                    <a:pt x="448" y="531"/>
                    <a:pt x="453" y="530"/>
                    <a:pt x="456" y="526"/>
                  </a:cubicBezTo>
                  <a:cubicBezTo>
                    <a:pt x="457" y="524"/>
                    <a:pt x="458" y="523"/>
                    <a:pt x="458" y="522"/>
                  </a:cubicBezTo>
                  <a:cubicBezTo>
                    <a:pt x="458" y="522"/>
                    <a:pt x="458" y="521"/>
                    <a:pt x="458" y="521"/>
                  </a:cubicBezTo>
                  <a:cubicBezTo>
                    <a:pt x="458" y="518"/>
                    <a:pt x="459" y="515"/>
                    <a:pt x="457" y="512"/>
                  </a:cubicBezTo>
                  <a:cubicBezTo>
                    <a:pt x="456" y="511"/>
                    <a:pt x="454" y="510"/>
                    <a:pt x="452" y="510"/>
                  </a:cubicBezTo>
                  <a:cubicBezTo>
                    <a:pt x="450" y="510"/>
                    <a:pt x="448" y="510"/>
                    <a:pt x="446" y="511"/>
                  </a:cubicBezTo>
                  <a:cubicBezTo>
                    <a:pt x="444" y="511"/>
                    <a:pt x="442" y="511"/>
                    <a:pt x="440" y="511"/>
                  </a:cubicBezTo>
                  <a:cubicBezTo>
                    <a:pt x="438" y="511"/>
                    <a:pt x="437" y="511"/>
                    <a:pt x="437" y="510"/>
                  </a:cubicBezTo>
                  <a:cubicBezTo>
                    <a:pt x="435" y="508"/>
                    <a:pt x="437" y="506"/>
                    <a:pt x="441" y="502"/>
                  </a:cubicBezTo>
                  <a:cubicBezTo>
                    <a:pt x="442" y="501"/>
                    <a:pt x="442" y="500"/>
                    <a:pt x="443" y="500"/>
                  </a:cubicBezTo>
                  <a:cubicBezTo>
                    <a:pt x="450" y="492"/>
                    <a:pt x="455" y="488"/>
                    <a:pt x="464" y="485"/>
                  </a:cubicBezTo>
                  <a:cubicBezTo>
                    <a:pt x="466" y="484"/>
                    <a:pt x="469" y="482"/>
                    <a:pt x="472" y="481"/>
                  </a:cubicBezTo>
                  <a:cubicBezTo>
                    <a:pt x="476" y="478"/>
                    <a:pt x="481" y="475"/>
                    <a:pt x="485" y="475"/>
                  </a:cubicBezTo>
                  <a:cubicBezTo>
                    <a:pt x="487" y="475"/>
                    <a:pt x="490" y="476"/>
                    <a:pt x="492" y="477"/>
                  </a:cubicBezTo>
                  <a:cubicBezTo>
                    <a:pt x="495" y="479"/>
                    <a:pt x="499" y="480"/>
                    <a:pt x="502" y="480"/>
                  </a:cubicBezTo>
                  <a:cubicBezTo>
                    <a:pt x="505" y="480"/>
                    <a:pt x="507" y="479"/>
                    <a:pt x="509" y="477"/>
                  </a:cubicBezTo>
                  <a:cubicBezTo>
                    <a:pt x="513" y="475"/>
                    <a:pt x="513" y="472"/>
                    <a:pt x="513" y="469"/>
                  </a:cubicBezTo>
                  <a:cubicBezTo>
                    <a:pt x="514" y="468"/>
                    <a:pt x="514" y="466"/>
                    <a:pt x="515" y="465"/>
                  </a:cubicBezTo>
                  <a:cubicBezTo>
                    <a:pt x="516" y="463"/>
                    <a:pt x="519" y="461"/>
                    <a:pt x="521" y="460"/>
                  </a:cubicBezTo>
                  <a:cubicBezTo>
                    <a:pt x="524" y="458"/>
                    <a:pt x="527" y="456"/>
                    <a:pt x="529" y="454"/>
                  </a:cubicBezTo>
                  <a:cubicBezTo>
                    <a:pt x="531" y="451"/>
                    <a:pt x="534" y="448"/>
                    <a:pt x="536" y="445"/>
                  </a:cubicBezTo>
                  <a:cubicBezTo>
                    <a:pt x="537" y="443"/>
                    <a:pt x="539" y="441"/>
                    <a:pt x="540" y="439"/>
                  </a:cubicBezTo>
                  <a:cubicBezTo>
                    <a:pt x="548" y="429"/>
                    <a:pt x="556" y="420"/>
                    <a:pt x="567" y="417"/>
                  </a:cubicBezTo>
                  <a:cubicBezTo>
                    <a:pt x="570" y="416"/>
                    <a:pt x="570" y="416"/>
                    <a:pt x="570" y="416"/>
                  </a:cubicBezTo>
                  <a:lnTo>
                    <a:pt x="569" y="413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3389" y="2104"/>
              <a:ext cx="1492" cy="1778"/>
            </a:xfrm>
            <a:custGeom>
              <a:avLst/>
              <a:gdLst>
                <a:gd name="T0" fmla="*/ 399 w 562"/>
                <a:gd name="T1" fmla="*/ 295 h 669"/>
                <a:gd name="T2" fmla="*/ 394 w 562"/>
                <a:gd name="T3" fmla="*/ 338 h 669"/>
                <a:gd name="T4" fmla="*/ 350 w 562"/>
                <a:gd name="T5" fmla="*/ 333 h 669"/>
                <a:gd name="T6" fmla="*/ 329 w 562"/>
                <a:gd name="T7" fmla="*/ 314 h 669"/>
                <a:gd name="T8" fmla="*/ 298 w 562"/>
                <a:gd name="T9" fmla="*/ 289 h 669"/>
                <a:gd name="T10" fmla="*/ 293 w 562"/>
                <a:gd name="T11" fmla="*/ 248 h 669"/>
                <a:gd name="T12" fmla="*/ 298 w 562"/>
                <a:gd name="T13" fmla="*/ 228 h 669"/>
                <a:gd name="T14" fmla="*/ 367 w 562"/>
                <a:gd name="T15" fmla="*/ 209 h 669"/>
                <a:gd name="T16" fmla="*/ 329 w 562"/>
                <a:gd name="T17" fmla="*/ 167 h 669"/>
                <a:gd name="T18" fmla="*/ 295 w 562"/>
                <a:gd name="T19" fmla="*/ 75 h 669"/>
                <a:gd name="T20" fmla="*/ 276 w 562"/>
                <a:gd name="T21" fmla="*/ 60 h 669"/>
                <a:gd name="T22" fmla="*/ 257 w 562"/>
                <a:gd name="T23" fmla="*/ 33 h 669"/>
                <a:gd name="T24" fmla="*/ 259 w 562"/>
                <a:gd name="T25" fmla="*/ 65 h 669"/>
                <a:gd name="T26" fmla="*/ 257 w 562"/>
                <a:gd name="T27" fmla="*/ 90 h 669"/>
                <a:gd name="T28" fmla="*/ 247 w 562"/>
                <a:gd name="T29" fmla="*/ 109 h 669"/>
                <a:gd name="T30" fmla="*/ 227 w 562"/>
                <a:gd name="T31" fmla="*/ 113 h 669"/>
                <a:gd name="T32" fmla="*/ 200 w 562"/>
                <a:gd name="T33" fmla="*/ 106 h 669"/>
                <a:gd name="T34" fmla="*/ 186 w 562"/>
                <a:gd name="T35" fmla="*/ 87 h 669"/>
                <a:gd name="T36" fmla="*/ 173 w 562"/>
                <a:gd name="T37" fmla="*/ 53 h 669"/>
                <a:gd name="T38" fmla="*/ 154 w 562"/>
                <a:gd name="T39" fmla="*/ 32 h 669"/>
                <a:gd name="T40" fmla="*/ 135 w 562"/>
                <a:gd name="T41" fmla="*/ 35 h 669"/>
                <a:gd name="T42" fmla="*/ 108 w 562"/>
                <a:gd name="T43" fmla="*/ 14 h 669"/>
                <a:gd name="T44" fmla="*/ 76 w 562"/>
                <a:gd name="T45" fmla="*/ 1 h 669"/>
                <a:gd name="T46" fmla="*/ 58 w 562"/>
                <a:gd name="T47" fmla="*/ 15 h 669"/>
                <a:gd name="T48" fmla="*/ 39 w 562"/>
                <a:gd name="T49" fmla="*/ 13 h 669"/>
                <a:gd name="T50" fmla="*/ 11 w 562"/>
                <a:gd name="T51" fmla="*/ 49 h 669"/>
                <a:gd name="T52" fmla="*/ 12 w 562"/>
                <a:gd name="T53" fmla="*/ 79 h 669"/>
                <a:gd name="T54" fmla="*/ 26 w 562"/>
                <a:gd name="T55" fmla="*/ 102 h 669"/>
                <a:gd name="T56" fmla="*/ 30 w 562"/>
                <a:gd name="T57" fmla="*/ 119 h 669"/>
                <a:gd name="T58" fmla="*/ 48 w 562"/>
                <a:gd name="T59" fmla="*/ 184 h 669"/>
                <a:gd name="T60" fmla="*/ 73 w 562"/>
                <a:gd name="T61" fmla="*/ 231 h 669"/>
                <a:gd name="T62" fmla="*/ 86 w 562"/>
                <a:gd name="T63" fmla="*/ 250 h 669"/>
                <a:gd name="T64" fmla="*/ 61 w 562"/>
                <a:gd name="T65" fmla="*/ 283 h 669"/>
                <a:gd name="T66" fmla="*/ 25 w 562"/>
                <a:gd name="T67" fmla="*/ 329 h 669"/>
                <a:gd name="T68" fmla="*/ 40 w 562"/>
                <a:gd name="T69" fmla="*/ 347 h 669"/>
                <a:gd name="T70" fmla="*/ 59 w 562"/>
                <a:gd name="T71" fmla="*/ 403 h 669"/>
                <a:gd name="T72" fmla="*/ 46 w 562"/>
                <a:gd name="T73" fmla="*/ 432 h 669"/>
                <a:gd name="T74" fmla="*/ 99 w 562"/>
                <a:gd name="T75" fmla="*/ 639 h 669"/>
                <a:gd name="T76" fmla="*/ 183 w 562"/>
                <a:gd name="T77" fmla="*/ 658 h 669"/>
                <a:gd name="T78" fmla="*/ 226 w 562"/>
                <a:gd name="T79" fmla="*/ 661 h 669"/>
                <a:gd name="T80" fmla="*/ 286 w 562"/>
                <a:gd name="T81" fmla="*/ 655 h 669"/>
                <a:gd name="T82" fmla="*/ 330 w 562"/>
                <a:gd name="T83" fmla="*/ 613 h 669"/>
                <a:gd name="T84" fmla="*/ 339 w 562"/>
                <a:gd name="T85" fmla="*/ 546 h 669"/>
                <a:gd name="T86" fmla="*/ 359 w 562"/>
                <a:gd name="T87" fmla="*/ 509 h 669"/>
                <a:gd name="T88" fmla="*/ 414 w 562"/>
                <a:gd name="T89" fmla="*/ 484 h 669"/>
                <a:gd name="T90" fmla="*/ 442 w 562"/>
                <a:gd name="T91" fmla="*/ 468 h 669"/>
                <a:gd name="T92" fmla="*/ 446 w 562"/>
                <a:gd name="T93" fmla="*/ 436 h 669"/>
                <a:gd name="T94" fmla="*/ 309 w 562"/>
                <a:gd name="T95" fmla="*/ 562 h 669"/>
                <a:gd name="T96" fmla="*/ 308 w 562"/>
                <a:gd name="T97" fmla="*/ 554 h 669"/>
                <a:gd name="T98" fmla="*/ 318 w 562"/>
                <a:gd name="T99" fmla="*/ 532 h 669"/>
                <a:gd name="T100" fmla="*/ 350 w 562"/>
                <a:gd name="T101" fmla="*/ 457 h 669"/>
                <a:gd name="T102" fmla="*/ 372 w 562"/>
                <a:gd name="T103" fmla="*/ 411 h 669"/>
                <a:gd name="T104" fmla="*/ 412 w 562"/>
                <a:gd name="T105" fmla="*/ 390 h 669"/>
                <a:gd name="T106" fmla="*/ 435 w 562"/>
                <a:gd name="T107" fmla="*/ 383 h 669"/>
                <a:gd name="T108" fmla="*/ 459 w 562"/>
                <a:gd name="T109" fmla="*/ 373 h 669"/>
                <a:gd name="T110" fmla="*/ 477 w 562"/>
                <a:gd name="T111" fmla="*/ 365 h 669"/>
                <a:gd name="T112" fmla="*/ 507 w 562"/>
                <a:gd name="T113" fmla="*/ 351 h 669"/>
                <a:gd name="T114" fmla="*/ 532 w 562"/>
                <a:gd name="T115" fmla="*/ 311 h 669"/>
                <a:gd name="T116" fmla="*/ 547 w 562"/>
                <a:gd name="T117" fmla="*/ 281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62" h="669">
                  <a:moveTo>
                    <a:pt x="551" y="246"/>
                  </a:moveTo>
                  <a:cubicBezTo>
                    <a:pt x="549" y="248"/>
                    <a:pt x="549" y="248"/>
                    <a:pt x="549" y="248"/>
                  </a:cubicBezTo>
                  <a:cubicBezTo>
                    <a:pt x="538" y="253"/>
                    <a:pt x="526" y="259"/>
                    <a:pt x="515" y="265"/>
                  </a:cubicBezTo>
                  <a:cubicBezTo>
                    <a:pt x="513" y="266"/>
                    <a:pt x="513" y="266"/>
                    <a:pt x="513" y="266"/>
                  </a:cubicBezTo>
                  <a:cubicBezTo>
                    <a:pt x="488" y="279"/>
                    <a:pt x="461" y="292"/>
                    <a:pt x="435" y="306"/>
                  </a:cubicBezTo>
                  <a:cubicBezTo>
                    <a:pt x="430" y="308"/>
                    <a:pt x="425" y="310"/>
                    <a:pt x="421" y="313"/>
                  </a:cubicBezTo>
                  <a:cubicBezTo>
                    <a:pt x="418" y="314"/>
                    <a:pt x="416" y="314"/>
                    <a:pt x="414" y="314"/>
                  </a:cubicBezTo>
                  <a:cubicBezTo>
                    <a:pt x="409" y="314"/>
                    <a:pt x="406" y="312"/>
                    <a:pt x="401" y="308"/>
                  </a:cubicBezTo>
                  <a:cubicBezTo>
                    <a:pt x="397" y="303"/>
                    <a:pt x="398" y="299"/>
                    <a:pt x="399" y="295"/>
                  </a:cubicBezTo>
                  <a:cubicBezTo>
                    <a:pt x="399" y="291"/>
                    <a:pt x="400" y="288"/>
                    <a:pt x="397" y="284"/>
                  </a:cubicBezTo>
                  <a:cubicBezTo>
                    <a:pt x="395" y="281"/>
                    <a:pt x="393" y="280"/>
                    <a:pt x="391" y="280"/>
                  </a:cubicBezTo>
                  <a:cubicBezTo>
                    <a:pt x="390" y="280"/>
                    <a:pt x="390" y="280"/>
                    <a:pt x="389" y="280"/>
                  </a:cubicBezTo>
                  <a:cubicBezTo>
                    <a:pt x="386" y="281"/>
                    <a:pt x="383" y="287"/>
                    <a:pt x="383" y="292"/>
                  </a:cubicBezTo>
                  <a:cubicBezTo>
                    <a:pt x="383" y="297"/>
                    <a:pt x="386" y="300"/>
                    <a:pt x="389" y="303"/>
                  </a:cubicBezTo>
                  <a:cubicBezTo>
                    <a:pt x="391" y="306"/>
                    <a:pt x="392" y="308"/>
                    <a:pt x="394" y="311"/>
                  </a:cubicBezTo>
                  <a:cubicBezTo>
                    <a:pt x="396" y="317"/>
                    <a:pt x="396" y="325"/>
                    <a:pt x="395" y="333"/>
                  </a:cubicBezTo>
                  <a:cubicBezTo>
                    <a:pt x="395" y="334"/>
                    <a:pt x="395" y="336"/>
                    <a:pt x="395" y="337"/>
                  </a:cubicBezTo>
                  <a:cubicBezTo>
                    <a:pt x="395" y="338"/>
                    <a:pt x="395" y="338"/>
                    <a:pt x="394" y="338"/>
                  </a:cubicBezTo>
                  <a:cubicBezTo>
                    <a:pt x="394" y="338"/>
                    <a:pt x="394" y="338"/>
                    <a:pt x="394" y="338"/>
                  </a:cubicBezTo>
                  <a:cubicBezTo>
                    <a:pt x="392" y="338"/>
                    <a:pt x="387" y="335"/>
                    <a:pt x="379" y="329"/>
                  </a:cubicBezTo>
                  <a:cubicBezTo>
                    <a:pt x="378" y="328"/>
                    <a:pt x="378" y="328"/>
                    <a:pt x="378" y="328"/>
                  </a:cubicBezTo>
                  <a:cubicBezTo>
                    <a:pt x="376" y="327"/>
                    <a:pt x="375" y="326"/>
                    <a:pt x="373" y="326"/>
                  </a:cubicBezTo>
                  <a:cubicBezTo>
                    <a:pt x="371" y="326"/>
                    <a:pt x="369" y="327"/>
                    <a:pt x="367" y="329"/>
                  </a:cubicBezTo>
                  <a:cubicBezTo>
                    <a:pt x="365" y="330"/>
                    <a:pt x="365" y="330"/>
                    <a:pt x="365" y="330"/>
                  </a:cubicBezTo>
                  <a:cubicBezTo>
                    <a:pt x="360" y="333"/>
                    <a:pt x="358" y="333"/>
                    <a:pt x="355" y="333"/>
                  </a:cubicBezTo>
                  <a:cubicBezTo>
                    <a:pt x="354" y="333"/>
                    <a:pt x="353" y="333"/>
                    <a:pt x="352" y="333"/>
                  </a:cubicBezTo>
                  <a:cubicBezTo>
                    <a:pt x="350" y="333"/>
                    <a:pt x="350" y="333"/>
                    <a:pt x="350" y="333"/>
                  </a:cubicBezTo>
                  <a:cubicBezTo>
                    <a:pt x="344" y="333"/>
                    <a:pt x="344" y="333"/>
                    <a:pt x="341" y="328"/>
                  </a:cubicBezTo>
                  <a:cubicBezTo>
                    <a:pt x="341" y="327"/>
                    <a:pt x="341" y="327"/>
                    <a:pt x="341" y="327"/>
                  </a:cubicBezTo>
                  <a:cubicBezTo>
                    <a:pt x="340" y="325"/>
                    <a:pt x="339" y="323"/>
                    <a:pt x="339" y="320"/>
                  </a:cubicBezTo>
                  <a:cubicBezTo>
                    <a:pt x="338" y="315"/>
                    <a:pt x="337" y="313"/>
                    <a:pt x="336" y="311"/>
                  </a:cubicBezTo>
                  <a:cubicBezTo>
                    <a:pt x="335" y="311"/>
                    <a:pt x="335" y="310"/>
                    <a:pt x="335" y="310"/>
                  </a:cubicBezTo>
                  <a:cubicBezTo>
                    <a:pt x="332" y="308"/>
                    <a:pt x="332" y="308"/>
                    <a:pt x="332" y="308"/>
                  </a:cubicBezTo>
                  <a:cubicBezTo>
                    <a:pt x="330" y="312"/>
                    <a:pt x="330" y="312"/>
                    <a:pt x="330" y="312"/>
                  </a:cubicBezTo>
                  <a:cubicBezTo>
                    <a:pt x="330" y="312"/>
                    <a:pt x="330" y="313"/>
                    <a:pt x="330" y="313"/>
                  </a:cubicBezTo>
                  <a:cubicBezTo>
                    <a:pt x="329" y="314"/>
                    <a:pt x="329" y="314"/>
                    <a:pt x="329" y="314"/>
                  </a:cubicBezTo>
                  <a:cubicBezTo>
                    <a:pt x="329" y="316"/>
                    <a:pt x="328" y="318"/>
                    <a:pt x="327" y="318"/>
                  </a:cubicBezTo>
                  <a:cubicBezTo>
                    <a:pt x="327" y="318"/>
                    <a:pt x="326" y="318"/>
                    <a:pt x="326" y="318"/>
                  </a:cubicBezTo>
                  <a:cubicBezTo>
                    <a:pt x="325" y="318"/>
                    <a:pt x="325" y="318"/>
                    <a:pt x="324" y="318"/>
                  </a:cubicBezTo>
                  <a:cubicBezTo>
                    <a:pt x="321" y="316"/>
                    <a:pt x="320" y="310"/>
                    <a:pt x="319" y="307"/>
                  </a:cubicBezTo>
                  <a:cubicBezTo>
                    <a:pt x="319" y="307"/>
                    <a:pt x="319" y="307"/>
                    <a:pt x="319" y="307"/>
                  </a:cubicBezTo>
                  <a:cubicBezTo>
                    <a:pt x="319" y="305"/>
                    <a:pt x="318" y="304"/>
                    <a:pt x="318" y="303"/>
                  </a:cubicBezTo>
                  <a:cubicBezTo>
                    <a:pt x="317" y="299"/>
                    <a:pt x="317" y="296"/>
                    <a:pt x="313" y="294"/>
                  </a:cubicBezTo>
                  <a:cubicBezTo>
                    <a:pt x="311" y="293"/>
                    <a:pt x="309" y="293"/>
                    <a:pt x="307" y="292"/>
                  </a:cubicBezTo>
                  <a:cubicBezTo>
                    <a:pt x="304" y="292"/>
                    <a:pt x="301" y="292"/>
                    <a:pt x="298" y="289"/>
                  </a:cubicBezTo>
                  <a:cubicBezTo>
                    <a:pt x="297" y="288"/>
                    <a:pt x="297" y="286"/>
                    <a:pt x="297" y="285"/>
                  </a:cubicBezTo>
                  <a:cubicBezTo>
                    <a:pt x="297" y="283"/>
                    <a:pt x="297" y="282"/>
                    <a:pt x="296" y="281"/>
                  </a:cubicBezTo>
                  <a:cubicBezTo>
                    <a:pt x="295" y="279"/>
                    <a:pt x="294" y="279"/>
                    <a:pt x="292" y="278"/>
                  </a:cubicBezTo>
                  <a:cubicBezTo>
                    <a:pt x="291" y="278"/>
                    <a:pt x="289" y="277"/>
                    <a:pt x="288" y="276"/>
                  </a:cubicBezTo>
                  <a:cubicBezTo>
                    <a:pt x="287" y="274"/>
                    <a:pt x="285" y="266"/>
                    <a:pt x="284" y="258"/>
                  </a:cubicBezTo>
                  <a:cubicBezTo>
                    <a:pt x="284" y="258"/>
                    <a:pt x="284" y="258"/>
                    <a:pt x="284" y="258"/>
                  </a:cubicBezTo>
                  <a:cubicBezTo>
                    <a:pt x="286" y="255"/>
                    <a:pt x="288" y="253"/>
                    <a:pt x="292" y="252"/>
                  </a:cubicBezTo>
                  <a:cubicBezTo>
                    <a:pt x="294" y="251"/>
                    <a:pt x="294" y="251"/>
                    <a:pt x="294" y="251"/>
                  </a:cubicBezTo>
                  <a:cubicBezTo>
                    <a:pt x="293" y="248"/>
                    <a:pt x="293" y="248"/>
                    <a:pt x="293" y="248"/>
                  </a:cubicBezTo>
                  <a:cubicBezTo>
                    <a:pt x="293" y="247"/>
                    <a:pt x="292" y="246"/>
                    <a:pt x="290" y="244"/>
                  </a:cubicBezTo>
                  <a:cubicBezTo>
                    <a:pt x="287" y="242"/>
                    <a:pt x="285" y="240"/>
                    <a:pt x="286" y="237"/>
                  </a:cubicBezTo>
                  <a:cubicBezTo>
                    <a:pt x="286" y="237"/>
                    <a:pt x="287" y="237"/>
                    <a:pt x="287" y="237"/>
                  </a:cubicBezTo>
                  <a:cubicBezTo>
                    <a:pt x="289" y="237"/>
                    <a:pt x="290" y="238"/>
                    <a:pt x="292" y="239"/>
                  </a:cubicBezTo>
                  <a:cubicBezTo>
                    <a:pt x="294" y="240"/>
                    <a:pt x="295" y="240"/>
                    <a:pt x="296" y="240"/>
                  </a:cubicBezTo>
                  <a:cubicBezTo>
                    <a:pt x="297" y="240"/>
                    <a:pt x="297" y="240"/>
                    <a:pt x="297" y="240"/>
                  </a:cubicBezTo>
                  <a:cubicBezTo>
                    <a:pt x="299" y="240"/>
                    <a:pt x="299" y="240"/>
                    <a:pt x="299" y="240"/>
                  </a:cubicBezTo>
                  <a:cubicBezTo>
                    <a:pt x="299" y="238"/>
                    <a:pt x="299" y="238"/>
                    <a:pt x="299" y="238"/>
                  </a:cubicBezTo>
                  <a:cubicBezTo>
                    <a:pt x="300" y="236"/>
                    <a:pt x="299" y="233"/>
                    <a:pt x="298" y="228"/>
                  </a:cubicBezTo>
                  <a:cubicBezTo>
                    <a:pt x="298" y="227"/>
                    <a:pt x="298" y="226"/>
                    <a:pt x="298" y="225"/>
                  </a:cubicBezTo>
                  <a:cubicBezTo>
                    <a:pt x="301" y="226"/>
                    <a:pt x="304" y="227"/>
                    <a:pt x="307" y="228"/>
                  </a:cubicBezTo>
                  <a:cubicBezTo>
                    <a:pt x="312" y="230"/>
                    <a:pt x="316" y="233"/>
                    <a:pt x="322" y="233"/>
                  </a:cubicBezTo>
                  <a:cubicBezTo>
                    <a:pt x="328" y="233"/>
                    <a:pt x="333" y="230"/>
                    <a:pt x="338" y="228"/>
                  </a:cubicBezTo>
                  <a:cubicBezTo>
                    <a:pt x="342" y="227"/>
                    <a:pt x="345" y="225"/>
                    <a:pt x="348" y="225"/>
                  </a:cubicBezTo>
                  <a:cubicBezTo>
                    <a:pt x="350" y="224"/>
                    <a:pt x="352" y="224"/>
                    <a:pt x="354" y="224"/>
                  </a:cubicBezTo>
                  <a:cubicBezTo>
                    <a:pt x="358" y="224"/>
                    <a:pt x="358" y="224"/>
                    <a:pt x="358" y="224"/>
                  </a:cubicBezTo>
                  <a:cubicBezTo>
                    <a:pt x="363" y="224"/>
                    <a:pt x="369" y="224"/>
                    <a:pt x="370" y="216"/>
                  </a:cubicBezTo>
                  <a:cubicBezTo>
                    <a:pt x="370" y="213"/>
                    <a:pt x="368" y="211"/>
                    <a:pt x="367" y="209"/>
                  </a:cubicBezTo>
                  <a:cubicBezTo>
                    <a:pt x="366" y="208"/>
                    <a:pt x="365" y="207"/>
                    <a:pt x="364" y="205"/>
                  </a:cubicBezTo>
                  <a:cubicBezTo>
                    <a:pt x="363" y="202"/>
                    <a:pt x="363" y="200"/>
                    <a:pt x="364" y="198"/>
                  </a:cubicBezTo>
                  <a:cubicBezTo>
                    <a:pt x="364" y="196"/>
                    <a:pt x="364" y="195"/>
                    <a:pt x="364" y="193"/>
                  </a:cubicBezTo>
                  <a:cubicBezTo>
                    <a:pt x="364" y="187"/>
                    <a:pt x="360" y="186"/>
                    <a:pt x="356" y="184"/>
                  </a:cubicBezTo>
                  <a:cubicBezTo>
                    <a:pt x="354" y="183"/>
                    <a:pt x="352" y="182"/>
                    <a:pt x="350" y="181"/>
                  </a:cubicBezTo>
                  <a:cubicBezTo>
                    <a:pt x="349" y="179"/>
                    <a:pt x="348" y="178"/>
                    <a:pt x="347" y="177"/>
                  </a:cubicBezTo>
                  <a:cubicBezTo>
                    <a:pt x="346" y="175"/>
                    <a:pt x="345" y="174"/>
                    <a:pt x="343" y="173"/>
                  </a:cubicBezTo>
                  <a:cubicBezTo>
                    <a:pt x="341" y="172"/>
                    <a:pt x="339" y="172"/>
                    <a:pt x="338" y="172"/>
                  </a:cubicBezTo>
                  <a:cubicBezTo>
                    <a:pt x="335" y="171"/>
                    <a:pt x="332" y="171"/>
                    <a:pt x="329" y="167"/>
                  </a:cubicBezTo>
                  <a:cubicBezTo>
                    <a:pt x="328" y="163"/>
                    <a:pt x="327" y="158"/>
                    <a:pt x="327" y="153"/>
                  </a:cubicBezTo>
                  <a:cubicBezTo>
                    <a:pt x="327" y="149"/>
                    <a:pt x="327" y="146"/>
                    <a:pt x="326" y="144"/>
                  </a:cubicBezTo>
                  <a:cubicBezTo>
                    <a:pt x="325" y="139"/>
                    <a:pt x="325" y="135"/>
                    <a:pt x="325" y="131"/>
                  </a:cubicBezTo>
                  <a:cubicBezTo>
                    <a:pt x="325" y="128"/>
                    <a:pt x="325" y="125"/>
                    <a:pt x="324" y="122"/>
                  </a:cubicBezTo>
                  <a:cubicBezTo>
                    <a:pt x="323" y="115"/>
                    <a:pt x="322" y="114"/>
                    <a:pt x="316" y="113"/>
                  </a:cubicBezTo>
                  <a:cubicBezTo>
                    <a:pt x="314" y="112"/>
                    <a:pt x="312" y="112"/>
                    <a:pt x="309" y="110"/>
                  </a:cubicBezTo>
                  <a:cubicBezTo>
                    <a:pt x="303" y="107"/>
                    <a:pt x="303" y="101"/>
                    <a:pt x="304" y="93"/>
                  </a:cubicBezTo>
                  <a:cubicBezTo>
                    <a:pt x="305" y="85"/>
                    <a:pt x="306" y="78"/>
                    <a:pt x="298" y="76"/>
                  </a:cubicBezTo>
                  <a:cubicBezTo>
                    <a:pt x="297" y="75"/>
                    <a:pt x="296" y="75"/>
                    <a:pt x="295" y="75"/>
                  </a:cubicBezTo>
                  <a:cubicBezTo>
                    <a:pt x="293" y="75"/>
                    <a:pt x="291" y="76"/>
                    <a:pt x="289" y="76"/>
                  </a:cubicBezTo>
                  <a:cubicBezTo>
                    <a:pt x="288" y="76"/>
                    <a:pt x="287" y="77"/>
                    <a:pt x="285" y="77"/>
                  </a:cubicBezTo>
                  <a:cubicBezTo>
                    <a:pt x="284" y="77"/>
                    <a:pt x="282" y="76"/>
                    <a:pt x="280" y="72"/>
                  </a:cubicBezTo>
                  <a:cubicBezTo>
                    <a:pt x="280" y="71"/>
                    <a:pt x="280" y="69"/>
                    <a:pt x="281" y="67"/>
                  </a:cubicBezTo>
                  <a:cubicBezTo>
                    <a:pt x="282" y="65"/>
                    <a:pt x="282" y="64"/>
                    <a:pt x="282" y="63"/>
                  </a:cubicBezTo>
                  <a:cubicBezTo>
                    <a:pt x="281" y="63"/>
                    <a:pt x="281" y="63"/>
                    <a:pt x="281" y="63"/>
                  </a:cubicBezTo>
                  <a:cubicBezTo>
                    <a:pt x="281" y="62"/>
                    <a:pt x="281" y="62"/>
                    <a:pt x="281" y="62"/>
                  </a:cubicBezTo>
                  <a:cubicBezTo>
                    <a:pt x="281" y="61"/>
                    <a:pt x="280" y="60"/>
                    <a:pt x="277" y="60"/>
                  </a:cubicBezTo>
                  <a:cubicBezTo>
                    <a:pt x="277" y="60"/>
                    <a:pt x="276" y="60"/>
                    <a:pt x="276" y="60"/>
                  </a:cubicBezTo>
                  <a:cubicBezTo>
                    <a:pt x="275" y="60"/>
                    <a:pt x="275" y="60"/>
                    <a:pt x="274" y="60"/>
                  </a:cubicBezTo>
                  <a:cubicBezTo>
                    <a:pt x="273" y="60"/>
                    <a:pt x="272" y="60"/>
                    <a:pt x="271" y="59"/>
                  </a:cubicBezTo>
                  <a:cubicBezTo>
                    <a:pt x="269" y="57"/>
                    <a:pt x="268" y="50"/>
                    <a:pt x="267" y="45"/>
                  </a:cubicBezTo>
                  <a:cubicBezTo>
                    <a:pt x="266" y="42"/>
                    <a:pt x="266" y="39"/>
                    <a:pt x="265" y="37"/>
                  </a:cubicBezTo>
                  <a:cubicBezTo>
                    <a:pt x="264" y="34"/>
                    <a:pt x="263" y="31"/>
                    <a:pt x="263" y="28"/>
                  </a:cubicBezTo>
                  <a:cubicBezTo>
                    <a:pt x="262" y="24"/>
                    <a:pt x="262" y="24"/>
                    <a:pt x="262" y="24"/>
                  </a:cubicBezTo>
                  <a:cubicBezTo>
                    <a:pt x="256" y="25"/>
                    <a:pt x="256" y="25"/>
                    <a:pt x="256" y="25"/>
                  </a:cubicBezTo>
                  <a:cubicBezTo>
                    <a:pt x="256" y="25"/>
                    <a:pt x="256" y="25"/>
                    <a:pt x="256" y="26"/>
                  </a:cubicBezTo>
                  <a:cubicBezTo>
                    <a:pt x="255" y="28"/>
                    <a:pt x="256" y="30"/>
                    <a:pt x="257" y="33"/>
                  </a:cubicBezTo>
                  <a:cubicBezTo>
                    <a:pt x="257" y="33"/>
                    <a:pt x="257" y="34"/>
                    <a:pt x="258" y="36"/>
                  </a:cubicBezTo>
                  <a:cubicBezTo>
                    <a:pt x="258" y="36"/>
                    <a:pt x="258" y="37"/>
                    <a:pt x="258" y="38"/>
                  </a:cubicBezTo>
                  <a:cubicBezTo>
                    <a:pt x="258" y="39"/>
                    <a:pt x="259" y="40"/>
                    <a:pt x="259" y="41"/>
                  </a:cubicBezTo>
                  <a:cubicBezTo>
                    <a:pt x="259" y="43"/>
                    <a:pt x="259" y="44"/>
                    <a:pt x="259" y="46"/>
                  </a:cubicBezTo>
                  <a:cubicBezTo>
                    <a:pt x="259" y="47"/>
                    <a:pt x="258" y="47"/>
                    <a:pt x="257" y="48"/>
                  </a:cubicBezTo>
                  <a:cubicBezTo>
                    <a:pt x="257" y="49"/>
                    <a:pt x="256" y="49"/>
                    <a:pt x="256" y="50"/>
                  </a:cubicBezTo>
                  <a:cubicBezTo>
                    <a:pt x="254" y="52"/>
                    <a:pt x="253" y="55"/>
                    <a:pt x="254" y="59"/>
                  </a:cubicBezTo>
                  <a:cubicBezTo>
                    <a:pt x="254" y="62"/>
                    <a:pt x="257" y="63"/>
                    <a:pt x="258" y="65"/>
                  </a:cubicBezTo>
                  <a:cubicBezTo>
                    <a:pt x="259" y="65"/>
                    <a:pt x="259" y="65"/>
                    <a:pt x="259" y="65"/>
                  </a:cubicBezTo>
                  <a:cubicBezTo>
                    <a:pt x="260" y="66"/>
                    <a:pt x="260" y="67"/>
                    <a:pt x="260" y="70"/>
                  </a:cubicBezTo>
                  <a:cubicBezTo>
                    <a:pt x="260" y="71"/>
                    <a:pt x="260" y="72"/>
                    <a:pt x="260" y="73"/>
                  </a:cubicBezTo>
                  <a:cubicBezTo>
                    <a:pt x="260" y="74"/>
                    <a:pt x="260" y="74"/>
                    <a:pt x="260" y="74"/>
                  </a:cubicBezTo>
                  <a:cubicBezTo>
                    <a:pt x="260" y="76"/>
                    <a:pt x="260" y="78"/>
                    <a:pt x="262" y="80"/>
                  </a:cubicBezTo>
                  <a:cubicBezTo>
                    <a:pt x="262" y="80"/>
                    <a:pt x="262" y="80"/>
                    <a:pt x="262" y="80"/>
                  </a:cubicBezTo>
                  <a:cubicBezTo>
                    <a:pt x="262" y="81"/>
                    <a:pt x="262" y="82"/>
                    <a:pt x="261" y="83"/>
                  </a:cubicBezTo>
                  <a:cubicBezTo>
                    <a:pt x="260" y="84"/>
                    <a:pt x="259" y="85"/>
                    <a:pt x="259" y="86"/>
                  </a:cubicBezTo>
                  <a:cubicBezTo>
                    <a:pt x="259" y="86"/>
                    <a:pt x="259" y="87"/>
                    <a:pt x="258" y="87"/>
                  </a:cubicBezTo>
                  <a:cubicBezTo>
                    <a:pt x="258" y="88"/>
                    <a:pt x="257" y="89"/>
                    <a:pt x="257" y="90"/>
                  </a:cubicBezTo>
                  <a:cubicBezTo>
                    <a:pt x="257" y="90"/>
                    <a:pt x="257" y="91"/>
                    <a:pt x="257" y="91"/>
                  </a:cubicBezTo>
                  <a:cubicBezTo>
                    <a:pt x="257" y="91"/>
                    <a:pt x="256" y="91"/>
                    <a:pt x="256" y="91"/>
                  </a:cubicBezTo>
                  <a:cubicBezTo>
                    <a:pt x="256" y="91"/>
                    <a:pt x="255" y="91"/>
                    <a:pt x="255" y="91"/>
                  </a:cubicBezTo>
                  <a:cubicBezTo>
                    <a:pt x="253" y="91"/>
                    <a:pt x="251" y="91"/>
                    <a:pt x="250" y="92"/>
                  </a:cubicBezTo>
                  <a:cubicBezTo>
                    <a:pt x="248" y="95"/>
                    <a:pt x="248" y="100"/>
                    <a:pt x="248" y="103"/>
                  </a:cubicBezTo>
                  <a:cubicBezTo>
                    <a:pt x="248" y="104"/>
                    <a:pt x="248" y="104"/>
                    <a:pt x="248" y="104"/>
                  </a:cubicBezTo>
                  <a:cubicBezTo>
                    <a:pt x="249" y="105"/>
                    <a:pt x="249" y="106"/>
                    <a:pt x="249" y="108"/>
                  </a:cubicBezTo>
                  <a:cubicBezTo>
                    <a:pt x="248" y="108"/>
                    <a:pt x="248" y="108"/>
                    <a:pt x="248" y="108"/>
                  </a:cubicBezTo>
                  <a:cubicBezTo>
                    <a:pt x="248" y="108"/>
                    <a:pt x="248" y="109"/>
                    <a:pt x="247" y="109"/>
                  </a:cubicBezTo>
                  <a:cubicBezTo>
                    <a:pt x="245" y="109"/>
                    <a:pt x="244" y="110"/>
                    <a:pt x="243" y="111"/>
                  </a:cubicBezTo>
                  <a:cubicBezTo>
                    <a:pt x="241" y="113"/>
                    <a:pt x="240" y="115"/>
                    <a:pt x="239" y="117"/>
                  </a:cubicBezTo>
                  <a:cubicBezTo>
                    <a:pt x="239" y="118"/>
                    <a:pt x="239" y="118"/>
                    <a:pt x="239" y="119"/>
                  </a:cubicBezTo>
                  <a:cubicBezTo>
                    <a:pt x="239" y="119"/>
                    <a:pt x="239" y="120"/>
                    <a:pt x="239" y="120"/>
                  </a:cubicBezTo>
                  <a:cubicBezTo>
                    <a:pt x="238" y="120"/>
                    <a:pt x="238" y="120"/>
                    <a:pt x="237" y="120"/>
                  </a:cubicBezTo>
                  <a:cubicBezTo>
                    <a:pt x="237" y="120"/>
                    <a:pt x="237" y="120"/>
                    <a:pt x="236" y="120"/>
                  </a:cubicBezTo>
                  <a:cubicBezTo>
                    <a:pt x="236" y="120"/>
                    <a:pt x="235" y="119"/>
                    <a:pt x="234" y="118"/>
                  </a:cubicBezTo>
                  <a:cubicBezTo>
                    <a:pt x="234" y="117"/>
                    <a:pt x="234" y="117"/>
                    <a:pt x="234" y="117"/>
                  </a:cubicBezTo>
                  <a:cubicBezTo>
                    <a:pt x="232" y="115"/>
                    <a:pt x="230" y="113"/>
                    <a:pt x="227" y="113"/>
                  </a:cubicBezTo>
                  <a:cubicBezTo>
                    <a:pt x="226" y="112"/>
                    <a:pt x="225" y="112"/>
                    <a:pt x="224" y="112"/>
                  </a:cubicBezTo>
                  <a:cubicBezTo>
                    <a:pt x="223" y="112"/>
                    <a:pt x="223" y="112"/>
                    <a:pt x="223" y="112"/>
                  </a:cubicBezTo>
                  <a:cubicBezTo>
                    <a:pt x="222" y="112"/>
                    <a:pt x="221" y="112"/>
                    <a:pt x="220" y="111"/>
                  </a:cubicBezTo>
                  <a:cubicBezTo>
                    <a:pt x="220" y="111"/>
                    <a:pt x="220" y="110"/>
                    <a:pt x="219" y="110"/>
                  </a:cubicBezTo>
                  <a:cubicBezTo>
                    <a:pt x="219" y="108"/>
                    <a:pt x="218" y="107"/>
                    <a:pt x="216" y="106"/>
                  </a:cubicBezTo>
                  <a:cubicBezTo>
                    <a:pt x="214" y="104"/>
                    <a:pt x="212" y="104"/>
                    <a:pt x="210" y="104"/>
                  </a:cubicBezTo>
                  <a:cubicBezTo>
                    <a:pt x="210" y="104"/>
                    <a:pt x="209" y="104"/>
                    <a:pt x="208" y="104"/>
                  </a:cubicBezTo>
                  <a:cubicBezTo>
                    <a:pt x="208" y="104"/>
                    <a:pt x="207" y="104"/>
                    <a:pt x="206" y="104"/>
                  </a:cubicBezTo>
                  <a:cubicBezTo>
                    <a:pt x="204" y="104"/>
                    <a:pt x="202" y="104"/>
                    <a:pt x="200" y="106"/>
                  </a:cubicBezTo>
                  <a:cubicBezTo>
                    <a:pt x="199" y="106"/>
                    <a:pt x="197" y="107"/>
                    <a:pt x="196" y="108"/>
                  </a:cubicBezTo>
                  <a:cubicBezTo>
                    <a:pt x="197" y="106"/>
                    <a:pt x="197" y="105"/>
                    <a:pt x="197" y="103"/>
                  </a:cubicBezTo>
                  <a:cubicBezTo>
                    <a:pt x="197" y="103"/>
                    <a:pt x="197" y="102"/>
                    <a:pt x="198" y="101"/>
                  </a:cubicBezTo>
                  <a:cubicBezTo>
                    <a:pt x="198" y="101"/>
                    <a:pt x="198" y="101"/>
                    <a:pt x="198" y="101"/>
                  </a:cubicBezTo>
                  <a:cubicBezTo>
                    <a:pt x="198" y="99"/>
                    <a:pt x="199" y="95"/>
                    <a:pt x="196" y="93"/>
                  </a:cubicBezTo>
                  <a:cubicBezTo>
                    <a:pt x="195" y="92"/>
                    <a:pt x="194" y="91"/>
                    <a:pt x="192" y="91"/>
                  </a:cubicBezTo>
                  <a:cubicBezTo>
                    <a:pt x="191" y="91"/>
                    <a:pt x="190" y="92"/>
                    <a:pt x="189" y="92"/>
                  </a:cubicBezTo>
                  <a:cubicBezTo>
                    <a:pt x="188" y="92"/>
                    <a:pt x="187" y="93"/>
                    <a:pt x="187" y="93"/>
                  </a:cubicBezTo>
                  <a:cubicBezTo>
                    <a:pt x="187" y="92"/>
                    <a:pt x="186" y="91"/>
                    <a:pt x="186" y="87"/>
                  </a:cubicBezTo>
                  <a:cubicBezTo>
                    <a:pt x="186" y="81"/>
                    <a:pt x="184" y="79"/>
                    <a:pt x="182" y="75"/>
                  </a:cubicBezTo>
                  <a:cubicBezTo>
                    <a:pt x="181" y="73"/>
                    <a:pt x="181" y="72"/>
                    <a:pt x="181" y="70"/>
                  </a:cubicBezTo>
                  <a:cubicBezTo>
                    <a:pt x="181" y="66"/>
                    <a:pt x="180" y="63"/>
                    <a:pt x="177" y="61"/>
                  </a:cubicBezTo>
                  <a:cubicBezTo>
                    <a:pt x="176" y="59"/>
                    <a:pt x="176" y="59"/>
                    <a:pt x="176" y="59"/>
                  </a:cubicBezTo>
                  <a:cubicBezTo>
                    <a:pt x="175" y="59"/>
                    <a:pt x="175" y="58"/>
                    <a:pt x="174" y="57"/>
                  </a:cubicBezTo>
                  <a:cubicBezTo>
                    <a:pt x="173" y="57"/>
                    <a:pt x="173" y="57"/>
                    <a:pt x="173" y="57"/>
                  </a:cubicBezTo>
                  <a:cubicBezTo>
                    <a:pt x="173" y="56"/>
                    <a:pt x="172" y="56"/>
                    <a:pt x="172" y="56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4"/>
                    <a:pt x="173" y="54"/>
                    <a:pt x="173" y="53"/>
                  </a:cubicBezTo>
                  <a:cubicBezTo>
                    <a:pt x="173" y="53"/>
                    <a:pt x="172" y="52"/>
                    <a:pt x="172" y="51"/>
                  </a:cubicBezTo>
                  <a:cubicBezTo>
                    <a:pt x="172" y="49"/>
                    <a:pt x="172" y="48"/>
                    <a:pt x="173" y="46"/>
                  </a:cubicBezTo>
                  <a:cubicBezTo>
                    <a:pt x="173" y="45"/>
                    <a:pt x="173" y="45"/>
                    <a:pt x="174" y="44"/>
                  </a:cubicBezTo>
                  <a:cubicBezTo>
                    <a:pt x="175" y="41"/>
                    <a:pt x="177" y="35"/>
                    <a:pt x="172" y="33"/>
                  </a:cubicBezTo>
                  <a:cubicBezTo>
                    <a:pt x="170" y="32"/>
                    <a:pt x="169" y="32"/>
                    <a:pt x="168" y="32"/>
                  </a:cubicBezTo>
                  <a:cubicBezTo>
                    <a:pt x="165" y="32"/>
                    <a:pt x="164" y="35"/>
                    <a:pt x="163" y="36"/>
                  </a:cubicBezTo>
                  <a:cubicBezTo>
                    <a:pt x="163" y="37"/>
                    <a:pt x="162" y="38"/>
                    <a:pt x="162" y="38"/>
                  </a:cubicBezTo>
                  <a:cubicBezTo>
                    <a:pt x="162" y="38"/>
                    <a:pt x="161" y="37"/>
                    <a:pt x="160" y="36"/>
                  </a:cubicBezTo>
                  <a:cubicBezTo>
                    <a:pt x="159" y="34"/>
                    <a:pt x="157" y="32"/>
                    <a:pt x="154" y="32"/>
                  </a:cubicBezTo>
                  <a:cubicBezTo>
                    <a:pt x="153" y="32"/>
                    <a:pt x="153" y="32"/>
                    <a:pt x="152" y="32"/>
                  </a:cubicBezTo>
                  <a:cubicBezTo>
                    <a:pt x="150" y="32"/>
                    <a:pt x="149" y="34"/>
                    <a:pt x="148" y="34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7" y="35"/>
                    <a:pt x="147" y="35"/>
                    <a:pt x="145" y="35"/>
                  </a:cubicBezTo>
                  <a:cubicBezTo>
                    <a:pt x="145" y="35"/>
                    <a:pt x="144" y="35"/>
                    <a:pt x="144" y="35"/>
                  </a:cubicBezTo>
                  <a:cubicBezTo>
                    <a:pt x="143" y="35"/>
                    <a:pt x="142" y="35"/>
                    <a:pt x="142" y="35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7" y="35"/>
                    <a:pt x="137" y="35"/>
                    <a:pt x="136" y="35"/>
                  </a:cubicBezTo>
                  <a:cubicBezTo>
                    <a:pt x="135" y="35"/>
                    <a:pt x="135" y="35"/>
                    <a:pt x="135" y="35"/>
                  </a:cubicBezTo>
                  <a:cubicBezTo>
                    <a:pt x="133" y="35"/>
                    <a:pt x="132" y="35"/>
                    <a:pt x="131" y="34"/>
                  </a:cubicBezTo>
                  <a:cubicBezTo>
                    <a:pt x="129" y="34"/>
                    <a:pt x="126" y="31"/>
                    <a:pt x="126" y="28"/>
                  </a:cubicBezTo>
                  <a:cubicBezTo>
                    <a:pt x="126" y="27"/>
                    <a:pt x="126" y="27"/>
                    <a:pt x="126" y="27"/>
                  </a:cubicBezTo>
                  <a:cubicBezTo>
                    <a:pt x="126" y="25"/>
                    <a:pt x="126" y="23"/>
                    <a:pt x="124" y="21"/>
                  </a:cubicBezTo>
                  <a:cubicBezTo>
                    <a:pt x="122" y="19"/>
                    <a:pt x="119" y="18"/>
                    <a:pt x="116" y="18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5" y="17"/>
                    <a:pt x="115" y="17"/>
                    <a:pt x="114" y="17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12" y="14"/>
                    <a:pt x="110" y="14"/>
                    <a:pt x="108" y="14"/>
                  </a:cubicBezTo>
                  <a:cubicBezTo>
                    <a:pt x="108" y="14"/>
                    <a:pt x="107" y="14"/>
                    <a:pt x="107" y="14"/>
                  </a:cubicBezTo>
                  <a:cubicBezTo>
                    <a:pt x="107" y="14"/>
                    <a:pt x="106" y="14"/>
                    <a:pt x="106" y="13"/>
                  </a:cubicBezTo>
                  <a:cubicBezTo>
                    <a:pt x="105" y="12"/>
                    <a:pt x="104" y="11"/>
                    <a:pt x="103" y="10"/>
                  </a:cubicBezTo>
                  <a:cubicBezTo>
                    <a:pt x="101" y="9"/>
                    <a:pt x="100" y="9"/>
                    <a:pt x="98" y="8"/>
                  </a:cubicBezTo>
                  <a:cubicBezTo>
                    <a:pt x="98" y="8"/>
                    <a:pt x="97" y="8"/>
                    <a:pt x="96" y="7"/>
                  </a:cubicBezTo>
                  <a:cubicBezTo>
                    <a:pt x="96" y="7"/>
                    <a:pt x="95" y="6"/>
                    <a:pt x="94" y="6"/>
                  </a:cubicBezTo>
                  <a:cubicBezTo>
                    <a:pt x="94" y="5"/>
                    <a:pt x="93" y="5"/>
                    <a:pt x="93" y="5"/>
                  </a:cubicBezTo>
                  <a:cubicBezTo>
                    <a:pt x="88" y="2"/>
                    <a:pt x="85" y="0"/>
                    <a:pt x="81" y="0"/>
                  </a:cubicBezTo>
                  <a:cubicBezTo>
                    <a:pt x="80" y="0"/>
                    <a:pt x="78" y="1"/>
                    <a:pt x="76" y="1"/>
                  </a:cubicBezTo>
                  <a:cubicBezTo>
                    <a:pt x="74" y="3"/>
                    <a:pt x="72" y="4"/>
                    <a:pt x="70" y="6"/>
                  </a:cubicBezTo>
                  <a:cubicBezTo>
                    <a:pt x="69" y="7"/>
                    <a:pt x="68" y="8"/>
                    <a:pt x="67" y="9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5" y="10"/>
                    <a:pt x="64" y="10"/>
                    <a:pt x="63" y="12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2" y="14"/>
                    <a:pt x="61" y="15"/>
                    <a:pt x="61" y="15"/>
                  </a:cubicBezTo>
                  <a:cubicBezTo>
                    <a:pt x="61" y="15"/>
                    <a:pt x="60" y="15"/>
                    <a:pt x="60" y="15"/>
                  </a:cubicBezTo>
                  <a:cubicBezTo>
                    <a:pt x="59" y="15"/>
                    <a:pt x="59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5"/>
                    <a:pt x="57" y="15"/>
                    <a:pt x="56" y="16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5" y="15"/>
                    <a:pt x="55" y="15"/>
                    <a:pt x="54" y="15"/>
                  </a:cubicBezTo>
                  <a:cubicBezTo>
                    <a:pt x="53" y="14"/>
                    <a:pt x="51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6" y="14"/>
                    <a:pt x="45" y="14"/>
                    <a:pt x="45" y="14"/>
                  </a:cubicBezTo>
                  <a:cubicBezTo>
                    <a:pt x="44" y="14"/>
                    <a:pt x="43" y="14"/>
                    <a:pt x="42" y="14"/>
                  </a:cubicBezTo>
                  <a:cubicBezTo>
                    <a:pt x="41" y="14"/>
                    <a:pt x="40" y="13"/>
                    <a:pt x="39" y="13"/>
                  </a:cubicBezTo>
                  <a:cubicBezTo>
                    <a:pt x="38" y="12"/>
                    <a:pt x="36" y="12"/>
                    <a:pt x="35" y="11"/>
                  </a:cubicBezTo>
                  <a:cubicBezTo>
                    <a:pt x="31" y="10"/>
                    <a:pt x="27" y="9"/>
                    <a:pt x="22" y="9"/>
                  </a:cubicBezTo>
                  <a:cubicBezTo>
                    <a:pt x="20" y="9"/>
                    <a:pt x="19" y="9"/>
                    <a:pt x="17" y="9"/>
                  </a:cubicBezTo>
                  <a:cubicBezTo>
                    <a:pt x="12" y="10"/>
                    <a:pt x="8" y="12"/>
                    <a:pt x="5" y="16"/>
                  </a:cubicBezTo>
                  <a:cubicBezTo>
                    <a:pt x="3" y="18"/>
                    <a:pt x="2" y="20"/>
                    <a:pt x="2" y="23"/>
                  </a:cubicBezTo>
                  <a:cubicBezTo>
                    <a:pt x="2" y="23"/>
                    <a:pt x="1" y="24"/>
                    <a:pt x="1" y="24"/>
                  </a:cubicBezTo>
                  <a:cubicBezTo>
                    <a:pt x="1" y="26"/>
                    <a:pt x="0" y="28"/>
                    <a:pt x="0" y="30"/>
                  </a:cubicBezTo>
                  <a:cubicBezTo>
                    <a:pt x="1" y="34"/>
                    <a:pt x="3" y="39"/>
                    <a:pt x="4" y="42"/>
                  </a:cubicBezTo>
                  <a:cubicBezTo>
                    <a:pt x="6" y="45"/>
                    <a:pt x="9" y="48"/>
                    <a:pt x="11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4" y="51"/>
                    <a:pt x="15" y="52"/>
                    <a:pt x="15" y="53"/>
                  </a:cubicBezTo>
                  <a:cubicBezTo>
                    <a:pt x="15" y="54"/>
                    <a:pt x="14" y="54"/>
                    <a:pt x="14" y="55"/>
                  </a:cubicBezTo>
                  <a:cubicBezTo>
                    <a:pt x="14" y="56"/>
                    <a:pt x="13" y="57"/>
                    <a:pt x="13" y="58"/>
                  </a:cubicBezTo>
                  <a:cubicBezTo>
                    <a:pt x="13" y="60"/>
                    <a:pt x="14" y="63"/>
                    <a:pt x="15" y="65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16" y="66"/>
                    <a:pt x="15" y="66"/>
                    <a:pt x="15" y="67"/>
                  </a:cubicBezTo>
                  <a:cubicBezTo>
                    <a:pt x="15" y="67"/>
                    <a:pt x="14" y="68"/>
                    <a:pt x="14" y="69"/>
                  </a:cubicBezTo>
                  <a:cubicBezTo>
                    <a:pt x="12" y="71"/>
                    <a:pt x="9" y="75"/>
                    <a:pt x="12" y="79"/>
                  </a:cubicBezTo>
                  <a:cubicBezTo>
                    <a:pt x="13" y="81"/>
                    <a:pt x="14" y="83"/>
                    <a:pt x="17" y="84"/>
                  </a:cubicBezTo>
                  <a:cubicBezTo>
                    <a:pt x="18" y="84"/>
                    <a:pt x="18" y="84"/>
                    <a:pt x="19" y="84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19" y="86"/>
                    <a:pt x="19" y="87"/>
                    <a:pt x="20" y="88"/>
                  </a:cubicBezTo>
                  <a:cubicBezTo>
                    <a:pt x="20" y="89"/>
                    <a:pt x="20" y="90"/>
                    <a:pt x="20" y="92"/>
                  </a:cubicBezTo>
                  <a:cubicBezTo>
                    <a:pt x="20" y="93"/>
                    <a:pt x="20" y="95"/>
                    <a:pt x="21" y="97"/>
                  </a:cubicBezTo>
                  <a:cubicBezTo>
                    <a:pt x="22" y="99"/>
                    <a:pt x="23" y="100"/>
                    <a:pt x="25" y="101"/>
                  </a:cubicBezTo>
                  <a:cubicBezTo>
                    <a:pt x="25" y="101"/>
                    <a:pt x="26" y="102"/>
                    <a:pt x="26" y="102"/>
                  </a:cubicBezTo>
                  <a:cubicBezTo>
                    <a:pt x="26" y="102"/>
                    <a:pt x="26" y="103"/>
                    <a:pt x="26" y="104"/>
                  </a:cubicBezTo>
                  <a:cubicBezTo>
                    <a:pt x="26" y="105"/>
                    <a:pt x="26" y="105"/>
                    <a:pt x="26" y="105"/>
                  </a:cubicBezTo>
                  <a:cubicBezTo>
                    <a:pt x="26" y="106"/>
                    <a:pt x="27" y="109"/>
                    <a:pt x="29" y="110"/>
                  </a:cubicBezTo>
                  <a:cubicBezTo>
                    <a:pt x="29" y="110"/>
                    <a:pt x="30" y="111"/>
                    <a:pt x="30" y="111"/>
                  </a:cubicBezTo>
                  <a:cubicBezTo>
                    <a:pt x="30" y="111"/>
                    <a:pt x="31" y="111"/>
                    <a:pt x="31" y="111"/>
                  </a:cubicBezTo>
                  <a:cubicBezTo>
                    <a:pt x="31" y="111"/>
                    <a:pt x="31" y="111"/>
                    <a:pt x="31" y="111"/>
                  </a:cubicBezTo>
                  <a:cubicBezTo>
                    <a:pt x="31" y="112"/>
                    <a:pt x="31" y="113"/>
                    <a:pt x="31" y="114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2" y="116"/>
                    <a:pt x="31" y="117"/>
                    <a:pt x="30" y="119"/>
                  </a:cubicBezTo>
                  <a:cubicBezTo>
                    <a:pt x="28" y="122"/>
                    <a:pt x="27" y="125"/>
                    <a:pt x="27" y="128"/>
                  </a:cubicBezTo>
                  <a:cubicBezTo>
                    <a:pt x="27" y="130"/>
                    <a:pt x="27" y="131"/>
                    <a:pt x="26" y="132"/>
                  </a:cubicBezTo>
                  <a:cubicBezTo>
                    <a:pt x="26" y="135"/>
                    <a:pt x="26" y="135"/>
                    <a:pt x="26" y="135"/>
                  </a:cubicBezTo>
                  <a:cubicBezTo>
                    <a:pt x="26" y="136"/>
                    <a:pt x="25" y="138"/>
                    <a:pt x="24" y="139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21" y="146"/>
                    <a:pt x="12" y="160"/>
                    <a:pt x="23" y="168"/>
                  </a:cubicBezTo>
                  <a:cubicBezTo>
                    <a:pt x="27" y="171"/>
                    <a:pt x="31" y="173"/>
                    <a:pt x="35" y="176"/>
                  </a:cubicBezTo>
                  <a:cubicBezTo>
                    <a:pt x="38" y="178"/>
                    <a:pt x="42" y="180"/>
                    <a:pt x="45" y="182"/>
                  </a:cubicBezTo>
                  <a:cubicBezTo>
                    <a:pt x="46" y="183"/>
                    <a:pt x="47" y="184"/>
                    <a:pt x="48" y="184"/>
                  </a:cubicBezTo>
                  <a:cubicBezTo>
                    <a:pt x="49" y="185"/>
                    <a:pt x="50" y="185"/>
                    <a:pt x="51" y="186"/>
                  </a:cubicBezTo>
                  <a:cubicBezTo>
                    <a:pt x="53" y="187"/>
                    <a:pt x="54" y="189"/>
                    <a:pt x="55" y="190"/>
                  </a:cubicBezTo>
                  <a:cubicBezTo>
                    <a:pt x="56" y="191"/>
                    <a:pt x="57" y="192"/>
                    <a:pt x="58" y="194"/>
                  </a:cubicBezTo>
                  <a:cubicBezTo>
                    <a:pt x="59" y="195"/>
                    <a:pt x="59" y="195"/>
                    <a:pt x="59" y="195"/>
                  </a:cubicBezTo>
                  <a:cubicBezTo>
                    <a:pt x="62" y="199"/>
                    <a:pt x="64" y="202"/>
                    <a:pt x="65" y="206"/>
                  </a:cubicBezTo>
                  <a:cubicBezTo>
                    <a:pt x="66" y="211"/>
                    <a:pt x="68" y="214"/>
                    <a:pt x="70" y="217"/>
                  </a:cubicBezTo>
                  <a:cubicBezTo>
                    <a:pt x="71" y="219"/>
                    <a:pt x="71" y="219"/>
                    <a:pt x="71" y="219"/>
                  </a:cubicBezTo>
                  <a:cubicBezTo>
                    <a:pt x="72" y="221"/>
                    <a:pt x="72" y="224"/>
                    <a:pt x="73" y="227"/>
                  </a:cubicBezTo>
                  <a:cubicBezTo>
                    <a:pt x="73" y="229"/>
                    <a:pt x="73" y="230"/>
                    <a:pt x="73" y="231"/>
                  </a:cubicBezTo>
                  <a:cubicBezTo>
                    <a:pt x="74" y="233"/>
                    <a:pt x="74" y="235"/>
                    <a:pt x="75" y="237"/>
                  </a:cubicBezTo>
                  <a:cubicBezTo>
                    <a:pt x="75" y="238"/>
                    <a:pt x="76" y="239"/>
                    <a:pt x="76" y="240"/>
                  </a:cubicBezTo>
                  <a:cubicBezTo>
                    <a:pt x="76" y="241"/>
                    <a:pt x="76" y="241"/>
                    <a:pt x="76" y="242"/>
                  </a:cubicBezTo>
                  <a:cubicBezTo>
                    <a:pt x="77" y="243"/>
                    <a:pt x="77" y="248"/>
                    <a:pt x="82" y="248"/>
                  </a:cubicBezTo>
                  <a:cubicBezTo>
                    <a:pt x="82" y="248"/>
                    <a:pt x="83" y="247"/>
                    <a:pt x="84" y="247"/>
                  </a:cubicBezTo>
                  <a:cubicBezTo>
                    <a:pt x="85" y="247"/>
                    <a:pt x="86" y="246"/>
                    <a:pt x="87" y="246"/>
                  </a:cubicBezTo>
                  <a:cubicBezTo>
                    <a:pt x="89" y="246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89" y="250"/>
                    <a:pt x="87" y="250"/>
                    <a:pt x="86" y="250"/>
                  </a:cubicBezTo>
                  <a:cubicBezTo>
                    <a:pt x="84" y="250"/>
                    <a:pt x="83" y="250"/>
                    <a:pt x="82" y="250"/>
                  </a:cubicBezTo>
                  <a:cubicBezTo>
                    <a:pt x="76" y="251"/>
                    <a:pt x="74" y="256"/>
                    <a:pt x="73" y="260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2" y="262"/>
                    <a:pt x="72" y="262"/>
                    <a:pt x="71" y="263"/>
                  </a:cubicBezTo>
                  <a:cubicBezTo>
                    <a:pt x="71" y="264"/>
                    <a:pt x="70" y="265"/>
                    <a:pt x="70" y="266"/>
                  </a:cubicBezTo>
                  <a:cubicBezTo>
                    <a:pt x="69" y="269"/>
                    <a:pt x="68" y="271"/>
                    <a:pt x="67" y="273"/>
                  </a:cubicBezTo>
                  <a:cubicBezTo>
                    <a:pt x="66" y="274"/>
                    <a:pt x="66" y="274"/>
                    <a:pt x="66" y="274"/>
                  </a:cubicBezTo>
                  <a:cubicBezTo>
                    <a:pt x="66" y="276"/>
                    <a:pt x="65" y="278"/>
                    <a:pt x="63" y="280"/>
                  </a:cubicBezTo>
                  <a:cubicBezTo>
                    <a:pt x="63" y="282"/>
                    <a:pt x="62" y="282"/>
                    <a:pt x="61" y="283"/>
                  </a:cubicBezTo>
                  <a:cubicBezTo>
                    <a:pt x="61" y="284"/>
                    <a:pt x="60" y="284"/>
                    <a:pt x="60" y="285"/>
                  </a:cubicBezTo>
                  <a:cubicBezTo>
                    <a:pt x="59" y="286"/>
                    <a:pt x="58" y="287"/>
                    <a:pt x="57" y="288"/>
                  </a:cubicBezTo>
                  <a:cubicBezTo>
                    <a:pt x="57" y="289"/>
                    <a:pt x="56" y="290"/>
                    <a:pt x="55" y="291"/>
                  </a:cubicBezTo>
                  <a:cubicBezTo>
                    <a:pt x="52" y="294"/>
                    <a:pt x="49" y="298"/>
                    <a:pt x="45" y="301"/>
                  </a:cubicBezTo>
                  <a:cubicBezTo>
                    <a:pt x="44" y="302"/>
                    <a:pt x="43" y="303"/>
                    <a:pt x="42" y="304"/>
                  </a:cubicBezTo>
                  <a:cubicBezTo>
                    <a:pt x="39" y="307"/>
                    <a:pt x="36" y="310"/>
                    <a:pt x="33" y="311"/>
                  </a:cubicBezTo>
                  <a:cubicBezTo>
                    <a:pt x="32" y="312"/>
                    <a:pt x="32" y="312"/>
                    <a:pt x="31" y="312"/>
                  </a:cubicBezTo>
                  <a:cubicBezTo>
                    <a:pt x="27" y="314"/>
                    <a:pt x="21" y="316"/>
                    <a:pt x="21" y="322"/>
                  </a:cubicBezTo>
                  <a:cubicBezTo>
                    <a:pt x="22" y="325"/>
                    <a:pt x="24" y="327"/>
                    <a:pt x="25" y="329"/>
                  </a:cubicBezTo>
                  <a:cubicBezTo>
                    <a:pt x="25" y="329"/>
                    <a:pt x="26" y="329"/>
                    <a:pt x="26" y="330"/>
                  </a:cubicBezTo>
                  <a:cubicBezTo>
                    <a:pt x="27" y="330"/>
                    <a:pt x="27" y="331"/>
                    <a:pt x="28" y="332"/>
                  </a:cubicBezTo>
                  <a:cubicBezTo>
                    <a:pt x="28" y="333"/>
                    <a:pt x="28" y="333"/>
                    <a:pt x="28" y="333"/>
                  </a:cubicBezTo>
                  <a:cubicBezTo>
                    <a:pt x="29" y="335"/>
                    <a:pt x="30" y="336"/>
                    <a:pt x="30" y="337"/>
                  </a:cubicBezTo>
                  <a:cubicBezTo>
                    <a:pt x="31" y="337"/>
                    <a:pt x="31" y="337"/>
                    <a:pt x="31" y="337"/>
                  </a:cubicBezTo>
                  <a:cubicBezTo>
                    <a:pt x="34" y="340"/>
                    <a:pt x="36" y="342"/>
                    <a:pt x="39" y="344"/>
                  </a:cubicBezTo>
                  <a:cubicBezTo>
                    <a:pt x="40" y="345"/>
                    <a:pt x="40" y="345"/>
                    <a:pt x="40" y="345"/>
                  </a:cubicBezTo>
                  <a:cubicBezTo>
                    <a:pt x="40" y="345"/>
                    <a:pt x="40" y="346"/>
                    <a:pt x="40" y="346"/>
                  </a:cubicBezTo>
                  <a:cubicBezTo>
                    <a:pt x="40" y="347"/>
                    <a:pt x="40" y="347"/>
                    <a:pt x="40" y="347"/>
                  </a:cubicBezTo>
                  <a:cubicBezTo>
                    <a:pt x="40" y="348"/>
                    <a:pt x="40" y="348"/>
                    <a:pt x="40" y="349"/>
                  </a:cubicBezTo>
                  <a:cubicBezTo>
                    <a:pt x="39" y="351"/>
                    <a:pt x="38" y="352"/>
                    <a:pt x="38" y="354"/>
                  </a:cubicBezTo>
                  <a:cubicBezTo>
                    <a:pt x="38" y="359"/>
                    <a:pt x="40" y="362"/>
                    <a:pt x="41" y="366"/>
                  </a:cubicBezTo>
                  <a:cubicBezTo>
                    <a:pt x="41" y="367"/>
                    <a:pt x="41" y="367"/>
                    <a:pt x="41" y="367"/>
                  </a:cubicBezTo>
                  <a:cubicBezTo>
                    <a:pt x="42" y="369"/>
                    <a:pt x="44" y="372"/>
                    <a:pt x="45" y="374"/>
                  </a:cubicBezTo>
                  <a:cubicBezTo>
                    <a:pt x="46" y="377"/>
                    <a:pt x="48" y="381"/>
                    <a:pt x="49" y="384"/>
                  </a:cubicBezTo>
                  <a:cubicBezTo>
                    <a:pt x="49" y="385"/>
                    <a:pt x="49" y="386"/>
                    <a:pt x="50" y="387"/>
                  </a:cubicBezTo>
                  <a:cubicBezTo>
                    <a:pt x="51" y="392"/>
                    <a:pt x="52" y="396"/>
                    <a:pt x="56" y="401"/>
                  </a:cubicBezTo>
                  <a:cubicBezTo>
                    <a:pt x="57" y="401"/>
                    <a:pt x="58" y="402"/>
                    <a:pt x="59" y="403"/>
                  </a:cubicBezTo>
                  <a:cubicBezTo>
                    <a:pt x="61" y="405"/>
                    <a:pt x="64" y="408"/>
                    <a:pt x="64" y="410"/>
                  </a:cubicBezTo>
                  <a:cubicBezTo>
                    <a:pt x="64" y="412"/>
                    <a:pt x="63" y="413"/>
                    <a:pt x="61" y="416"/>
                  </a:cubicBezTo>
                  <a:cubicBezTo>
                    <a:pt x="60" y="416"/>
                    <a:pt x="60" y="417"/>
                    <a:pt x="59" y="417"/>
                  </a:cubicBezTo>
                  <a:cubicBezTo>
                    <a:pt x="56" y="421"/>
                    <a:pt x="54" y="428"/>
                    <a:pt x="56" y="433"/>
                  </a:cubicBezTo>
                  <a:cubicBezTo>
                    <a:pt x="56" y="435"/>
                    <a:pt x="58" y="437"/>
                    <a:pt x="59" y="438"/>
                  </a:cubicBezTo>
                  <a:cubicBezTo>
                    <a:pt x="60" y="438"/>
                    <a:pt x="60" y="439"/>
                    <a:pt x="60" y="439"/>
                  </a:cubicBezTo>
                  <a:cubicBezTo>
                    <a:pt x="61" y="440"/>
                    <a:pt x="61" y="442"/>
                    <a:pt x="61" y="443"/>
                  </a:cubicBezTo>
                  <a:cubicBezTo>
                    <a:pt x="58" y="438"/>
                    <a:pt x="54" y="433"/>
                    <a:pt x="50" y="433"/>
                  </a:cubicBezTo>
                  <a:cubicBezTo>
                    <a:pt x="46" y="432"/>
                    <a:pt x="46" y="432"/>
                    <a:pt x="46" y="432"/>
                  </a:cubicBezTo>
                  <a:cubicBezTo>
                    <a:pt x="47" y="436"/>
                    <a:pt x="47" y="436"/>
                    <a:pt x="47" y="436"/>
                  </a:cubicBezTo>
                  <a:cubicBezTo>
                    <a:pt x="52" y="478"/>
                    <a:pt x="59" y="528"/>
                    <a:pt x="66" y="577"/>
                  </a:cubicBezTo>
                  <a:cubicBezTo>
                    <a:pt x="67" y="578"/>
                    <a:pt x="67" y="580"/>
                    <a:pt x="67" y="581"/>
                  </a:cubicBezTo>
                  <a:cubicBezTo>
                    <a:pt x="68" y="585"/>
                    <a:pt x="68" y="589"/>
                    <a:pt x="69" y="593"/>
                  </a:cubicBezTo>
                  <a:cubicBezTo>
                    <a:pt x="69" y="604"/>
                    <a:pt x="73" y="608"/>
                    <a:pt x="78" y="616"/>
                  </a:cubicBezTo>
                  <a:cubicBezTo>
                    <a:pt x="81" y="619"/>
                    <a:pt x="81" y="619"/>
                    <a:pt x="81" y="619"/>
                  </a:cubicBezTo>
                  <a:cubicBezTo>
                    <a:pt x="83" y="622"/>
                    <a:pt x="85" y="624"/>
                    <a:pt x="88" y="626"/>
                  </a:cubicBezTo>
                  <a:cubicBezTo>
                    <a:pt x="90" y="628"/>
                    <a:pt x="92" y="630"/>
                    <a:pt x="94" y="633"/>
                  </a:cubicBezTo>
                  <a:cubicBezTo>
                    <a:pt x="96" y="635"/>
                    <a:pt x="97" y="637"/>
                    <a:pt x="99" y="639"/>
                  </a:cubicBezTo>
                  <a:cubicBezTo>
                    <a:pt x="105" y="647"/>
                    <a:pt x="109" y="653"/>
                    <a:pt x="120" y="653"/>
                  </a:cubicBezTo>
                  <a:cubicBezTo>
                    <a:pt x="122" y="653"/>
                    <a:pt x="124" y="653"/>
                    <a:pt x="126" y="652"/>
                  </a:cubicBezTo>
                  <a:cubicBezTo>
                    <a:pt x="128" y="652"/>
                    <a:pt x="131" y="651"/>
                    <a:pt x="134" y="651"/>
                  </a:cubicBezTo>
                  <a:cubicBezTo>
                    <a:pt x="138" y="650"/>
                    <a:pt x="145" y="648"/>
                    <a:pt x="149" y="648"/>
                  </a:cubicBezTo>
                  <a:cubicBezTo>
                    <a:pt x="150" y="648"/>
                    <a:pt x="150" y="648"/>
                    <a:pt x="150" y="648"/>
                  </a:cubicBezTo>
                  <a:cubicBezTo>
                    <a:pt x="154" y="648"/>
                    <a:pt x="158" y="651"/>
                    <a:pt x="162" y="654"/>
                  </a:cubicBezTo>
                  <a:cubicBezTo>
                    <a:pt x="164" y="656"/>
                    <a:pt x="166" y="658"/>
                    <a:pt x="169" y="659"/>
                  </a:cubicBezTo>
                  <a:cubicBezTo>
                    <a:pt x="172" y="660"/>
                    <a:pt x="174" y="661"/>
                    <a:pt x="176" y="661"/>
                  </a:cubicBezTo>
                  <a:cubicBezTo>
                    <a:pt x="179" y="661"/>
                    <a:pt x="181" y="660"/>
                    <a:pt x="183" y="658"/>
                  </a:cubicBezTo>
                  <a:cubicBezTo>
                    <a:pt x="184" y="658"/>
                    <a:pt x="184" y="658"/>
                    <a:pt x="184" y="658"/>
                  </a:cubicBezTo>
                  <a:cubicBezTo>
                    <a:pt x="185" y="657"/>
                    <a:pt x="186" y="657"/>
                    <a:pt x="187" y="656"/>
                  </a:cubicBezTo>
                  <a:cubicBezTo>
                    <a:pt x="191" y="654"/>
                    <a:pt x="195" y="653"/>
                    <a:pt x="200" y="652"/>
                  </a:cubicBezTo>
                  <a:cubicBezTo>
                    <a:pt x="200" y="652"/>
                    <a:pt x="200" y="652"/>
                    <a:pt x="200" y="652"/>
                  </a:cubicBezTo>
                  <a:cubicBezTo>
                    <a:pt x="203" y="651"/>
                    <a:pt x="205" y="650"/>
                    <a:pt x="208" y="649"/>
                  </a:cubicBezTo>
                  <a:cubicBezTo>
                    <a:pt x="211" y="648"/>
                    <a:pt x="214" y="647"/>
                    <a:pt x="217" y="647"/>
                  </a:cubicBezTo>
                  <a:cubicBezTo>
                    <a:pt x="218" y="647"/>
                    <a:pt x="218" y="647"/>
                    <a:pt x="219" y="648"/>
                  </a:cubicBezTo>
                  <a:cubicBezTo>
                    <a:pt x="222" y="649"/>
                    <a:pt x="223" y="652"/>
                    <a:pt x="224" y="657"/>
                  </a:cubicBezTo>
                  <a:cubicBezTo>
                    <a:pt x="226" y="661"/>
                    <a:pt x="226" y="661"/>
                    <a:pt x="226" y="661"/>
                  </a:cubicBezTo>
                  <a:cubicBezTo>
                    <a:pt x="226" y="663"/>
                    <a:pt x="227" y="664"/>
                    <a:pt x="227" y="666"/>
                  </a:cubicBezTo>
                  <a:cubicBezTo>
                    <a:pt x="228" y="669"/>
                    <a:pt x="228" y="669"/>
                    <a:pt x="228" y="669"/>
                  </a:cubicBezTo>
                  <a:cubicBezTo>
                    <a:pt x="231" y="668"/>
                    <a:pt x="231" y="668"/>
                    <a:pt x="231" y="668"/>
                  </a:cubicBezTo>
                  <a:cubicBezTo>
                    <a:pt x="234" y="668"/>
                    <a:pt x="238" y="667"/>
                    <a:pt x="241" y="667"/>
                  </a:cubicBezTo>
                  <a:cubicBezTo>
                    <a:pt x="246" y="666"/>
                    <a:pt x="252" y="665"/>
                    <a:pt x="257" y="664"/>
                  </a:cubicBezTo>
                  <a:cubicBezTo>
                    <a:pt x="260" y="663"/>
                    <a:pt x="262" y="662"/>
                    <a:pt x="264" y="661"/>
                  </a:cubicBezTo>
                  <a:cubicBezTo>
                    <a:pt x="267" y="660"/>
                    <a:pt x="269" y="659"/>
                    <a:pt x="271" y="658"/>
                  </a:cubicBezTo>
                  <a:cubicBezTo>
                    <a:pt x="272" y="658"/>
                    <a:pt x="274" y="657"/>
                    <a:pt x="275" y="657"/>
                  </a:cubicBezTo>
                  <a:cubicBezTo>
                    <a:pt x="279" y="656"/>
                    <a:pt x="282" y="655"/>
                    <a:pt x="286" y="655"/>
                  </a:cubicBezTo>
                  <a:cubicBezTo>
                    <a:pt x="291" y="655"/>
                    <a:pt x="296" y="653"/>
                    <a:pt x="301" y="651"/>
                  </a:cubicBezTo>
                  <a:cubicBezTo>
                    <a:pt x="302" y="650"/>
                    <a:pt x="302" y="650"/>
                    <a:pt x="302" y="650"/>
                  </a:cubicBezTo>
                  <a:cubicBezTo>
                    <a:pt x="306" y="648"/>
                    <a:pt x="310" y="646"/>
                    <a:pt x="312" y="640"/>
                  </a:cubicBezTo>
                  <a:cubicBezTo>
                    <a:pt x="312" y="640"/>
                    <a:pt x="312" y="639"/>
                    <a:pt x="313" y="638"/>
                  </a:cubicBezTo>
                  <a:cubicBezTo>
                    <a:pt x="313" y="637"/>
                    <a:pt x="313" y="636"/>
                    <a:pt x="314" y="635"/>
                  </a:cubicBezTo>
                  <a:cubicBezTo>
                    <a:pt x="316" y="633"/>
                    <a:pt x="317" y="632"/>
                    <a:pt x="319" y="631"/>
                  </a:cubicBezTo>
                  <a:cubicBezTo>
                    <a:pt x="322" y="631"/>
                    <a:pt x="325" y="629"/>
                    <a:pt x="327" y="626"/>
                  </a:cubicBezTo>
                  <a:cubicBezTo>
                    <a:pt x="328" y="623"/>
                    <a:pt x="328" y="621"/>
                    <a:pt x="329" y="619"/>
                  </a:cubicBezTo>
                  <a:cubicBezTo>
                    <a:pt x="329" y="617"/>
                    <a:pt x="329" y="615"/>
                    <a:pt x="330" y="613"/>
                  </a:cubicBezTo>
                  <a:cubicBezTo>
                    <a:pt x="332" y="609"/>
                    <a:pt x="333" y="605"/>
                    <a:pt x="333" y="599"/>
                  </a:cubicBezTo>
                  <a:cubicBezTo>
                    <a:pt x="333" y="596"/>
                    <a:pt x="333" y="593"/>
                    <a:pt x="332" y="591"/>
                  </a:cubicBezTo>
                  <a:cubicBezTo>
                    <a:pt x="332" y="589"/>
                    <a:pt x="332" y="587"/>
                    <a:pt x="331" y="585"/>
                  </a:cubicBezTo>
                  <a:cubicBezTo>
                    <a:pt x="331" y="582"/>
                    <a:pt x="332" y="579"/>
                    <a:pt x="333" y="575"/>
                  </a:cubicBezTo>
                  <a:cubicBezTo>
                    <a:pt x="334" y="574"/>
                    <a:pt x="334" y="571"/>
                    <a:pt x="335" y="569"/>
                  </a:cubicBezTo>
                  <a:cubicBezTo>
                    <a:pt x="335" y="567"/>
                    <a:pt x="335" y="565"/>
                    <a:pt x="335" y="562"/>
                  </a:cubicBezTo>
                  <a:cubicBezTo>
                    <a:pt x="334" y="560"/>
                    <a:pt x="334" y="558"/>
                    <a:pt x="335" y="556"/>
                  </a:cubicBezTo>
                  <a:cubicBezTo>
                    <a:pt x="335" y="554"/>
                    <a:pt x="336" y="553"/>
                    <a:pt x="337" y="552"/>
                  </a:cubicBezTo>
                  <a:cubicBezTo>
                    <a:pt x="338" y="550"/>
                    <a:pt x="338" y="548"/>
                    <a:pt x="339" y="546"/>
                  </a:cubicBezTo>
                  <a:cubicBezTo>
                    <a:pt x="339" y="545"/>
                    <a:pt x="340" y="544"/>
                    <a:pt x="340" y="543"/>
                  </a:cubicBezTo>
                  <a:cubicBezTo>
                    <a:pt x="340" y="542"/>
                    <a:pt x="341" y="537"/>
                    <a:pt x="342" y="537"/>
                  </a:cubicBezTo>
                  <a:cubicBezTo>
                    <a:pt x="343" y="537"/>
                    <a:pt x="344" y="538"/>
                    <a:pt x="346" y="538"/>
                  </a:cubicBezTo>
                  <a:cubicBezTo>
                    <a:pt x="348" y="540"/>
                    <a:pt x="348" y="540"/>
                    <a:pt x="348" y="540"/>
                  </a:cubicBezTo>
                  <a:cubicBezTo>
                    <a:pt x="350" y="538"/>
                    <a:pt x="350" y="538"/>
                    <a:pt x="350" y="538"/>
                  </a:cubicBezTo>
                  <a:cubicBezTo>
                    <a:pt x="351" y="536"/>
                    <a:pt x="352" y="535"/>
                    <a:pt x="354" y="534"/>
                  </a:cubicBezTo>
                  <a:cubicBezTo>
                    <a:pt x="355" y="532"/>
                    <a:pt x="357" y="530"/>
                    <a:pt x="358" y="528"/>
                  </a:cubicBezTo>
                  <a:cubicBezTo>
                    <a:pt x="361" y="524"/>
                    <a:pt x="360" y="520"/>
                    <a:pt x="359" y="517"/>
                  </a:cubicBezTo>
                  <a:cubicBezTo>
                    <a:pt x="358" y="514"/>
                    <a:pt x="357" y="511"/>
                    <a:pt x="359" y="509"/>
                  </a:cubicBezTo>
                  <a:cubicBezTo>
                    <a:pt x="361" y="506"/>
                    <a:pt x="376" y="499"/>
                    <a:pt x="379" y="499"/>
                  </a:cubicBezTo>
                  <a:cubicBezTo>
                    <a:pt x="380" y="499"/>
                    <a:pt x="380" y="499"/>
                    <a:pt x="381" y="499"/>
                  </a:cubicBezTo>
                  <a:cubicBezTo>
                    <a:pt x="382" y="499"/>
                    <a:pt x="383" y="499"/>
                    <a:pt x="384" y="500"/>
                  </a:cubicBezTo>
                  <a:cubicBezTo>
                    <a:pt x="384" y="500"/>
                    <a:pt x="385" y="500"/>
                    <a:pt x="386" y="500"/>
                  </a:cubicBezTo>
                  <a:cubicBezTo>
                    <a:pt x="387" y="500"/>
                    <a:pt x="388" y="500"/>
                    <a:pt x="389" y="499"/>
                  </a:cubicBezTo>
                  <a:cubicBezTo>
                    <a:pt x="390" y="499"/>
                    <a:pt x="391" y="498"/>
                    <a:pt x="394" y="495"/>
                  </a:cubicBezTo>
                  <a:cubicBezTo>
                    <a:pt x="395" y="494"/>
                    <a:pt x="396" y="493"/>
                    <a:pt x="397" y="493"/>
                  </a:cubicBezTo>
                  <a:cubicBezTo>
                    <a:pt x="402" y="489"/>
                    <a:pt x="407" y="486"/>
                    <a:pt x="412" y="484"/>
                  </a:cubicBezTo>
                  <a:cubicBezTo>
                    <a:pt x="414" y="484"/>
                    <a:pt x="414" y="484"/>
                    <a:pt x="414" y="484"/>
                  </a:cubicBezTo>
                  <a:cubicBezTo>
                    <a:pt x="414" y="482"/>
                    <a:pt x="414" y="482"/>
                    <a:pt x="414" y="482"/>
                  </a:cubicBezTo>
                  <a:cubicBezTo>
                    <a:pt x="414" y="482"/>
                    <a:pt x="414" y="481"/>
                    <a:pt x="414" y="481"/>
                  </a:cubicBezTo>
                  <a:cubicBezTo>
                    <a:pt x="414" y="481"/>
                    <a:pt x="415" y="481"/>
                    <a:pt x="415" y="481"/>
                  </a:cubicBezTo>
                  <a:cubicBezTo>
                    <a:pt x="416" y="481"/>
                    <a:pt x="417" y="481"/>
                    <a:pt x="417" y="482"/>
                  </a:cubicBezTo>
                  <a:cubicBezTo>
                    <a:pt x="418" y="482"/>
                    <a:pt x="419" y="482"/>
                    <a:pt x="420" y="482"/>
                  </a:cubicBezTo>
                  <a:cubicBezTo>
                    <a:pt x="424" y="482"/>
                    <a:pt x="428" y="481"/>
                    <a:pt x="431" y="480"/>
                  </a:cubicBezTo>
                  <a:cubicBezTo>
                    <a:pt x="436" y="478"/>
                    <a:pt x="438" y="474"/>
                    <a:pt x="440" y="471"/>
                  </a:cubicBezTo>
                  <a:cubicBezTo>
                    <a:pt x="441" y="470"/>
                    <a:pt x="441" y="470"/>
                    <a:pt x="441" y="470"/>
                  </a:cubicBezTo>
                  <a:cubicBezTo>
                    <a:pt x="441" y="469"/>
                    <a:pt x="441" y="469"/>
                    <a:pt x="442" y="468"/>
                  </a:cubicBezTo>
                  <a:cubicBezTo>
                    <a:pt x="442" y="467"/>
                    <a:pt x="443" y="466"/>
                    <a:pt x="444" y="465"/>
                  </a:cubicBezTo>
                  <a:cubicBezTo>
                    <a:pt x="444" y="464"/>
                    <a:pt x="444" y="464"/>
                    <a:pt x="444" y="464"/>
                  </a:cubicBezTo>
                  <a:cubicBezTo>
                    <a:pt x="445" y="463"/>
                    <a:pt x="445" y="462"/>
                    <a:pt x="445" y="461"/>
                  </a:cubicBezTo>
                  <a:cubicBezTo>
                    <a:pt x="446" y="461"/>
                    <a:pt x="446" y="460"/>
                    <a:pt x="447" y="459"/>
                  </a:cubicBezTo>
                  <a:cubicBezTo>
                    <a:pt x="447" y="459"/>
                    <a:pt x="447" y="458"/>
                    <a:pt x="448" y="457"/>
                  </a:cubicBezTo>
                  <a:cubicBezTo>
                    <a:pt x="448" y="457"/>
                    <a:pt x="448" y="457"/>
                    <a:pt x="449" y="456"/>
                  </a:cubicBezTo>
                  <a:cubicBezTo>
                    <a:pt x="449" y="456"/>
                    <a:pt x="450" y="455"/>
                    <a:pt x="450" y="454"/>
                  </a:cubicBezTo>
                  <a:cubicBezTo>
                    <a:pt x="452" y="452"/>
                    <a:pt x="452" y="449"/>
                    <a:pt x="451" y="445"/>
                  </a:cubicBezTo>
                  <a:cubicBezTo>
                    <a:pt x="451" y="442"/>
                    <a:pt x="449" y="439"/>
                    <a:pt x="446" y="436"/>
                  </a:cubicBezTo>
                  <a:cubicBezTo>
                    <a:pt x="442" y="430"/>
                    <a:pt x="435" y="427"/>
                    <a:pt x="427" y="427"/>
                  </a:cubicBezTo>
                  <a:cubicBezTo>
                    <a:pt x="416" y="427"/>
                    <a:pt x="403" y="433"/>
                    <a:pt x="397" y="437"/>
                  </a:cubicBezTo>
                  <a:cubicBezTo>
                    <a:pt x="380" y="446"/>
                    <a:pt x="367" y="460"/>
                    <a:pt x="357" y="471"/>
                  </a:cubicBezTo>
                  <a:cubicBezTo>
                    <a:pt x="347" y="482"/>
                    <a:pt x="339" y="493"/>
                    <a:pt x="333" y="504"/>
                  </a:cubicBezTo>
                  <a:cubicBezTo>
                    <a:pt x="332" y="506"/>
                    <a:pt x="332" y="506"/>
                    <a:pt x="332" y="506"/>
                  </a:cubicBezTo>
                  <a:cubicBezTo>
                    <a:pt x="330" y="510"/>
                    <a:pt x="327" y="515"/>
                    <a:pt x="326" y="520"/>
                  </a:cubicBezTo>
                  <a:cubicBezTo>
                    <a:pt x="324" y="527"/>
                    <a:pt x="322" y="533"/>
                    <a:pt x="319" y="540"/>
                  </a:cubicBezTo>
                  <a:cubicBezTo>
                    <a:pt x="317" y="543"/>
                    <a:pt x="316" y="546"/>
                    <a:pt x="315" y="549"/>
                  </a:cubicBezTo>
                  <a:cubicBezTo>
                    <a:pt x="314" y="554"/>
                    <a:pt x="312" y="558"/>
                    <a:pt x="309" y="562"/>
                  </a:cubicBezTo>
                  <a:cubicBezTo>
                    <a:pt x="309" y="562"/>
                    <a:pt x="309" y="562"/>
                    <a:pt x="309" y="562"/>
                  </a:cubicBezTo>
                  <a:cubicBezTo>
                    <a:pt x="308" y="563"/>
                    <a:pt x="307" y="565"/>
                    <a:pt x="306" y="565"/>
                  </a:cubicBezTo>
                  <a:cubicBezTo>
                    <a:pt x="306" y="566"/>
                    <a:pt x="305" y="566"/>
                    <a:pt x="305" y="566"/>
                  </a:cubicBezTo>
                  <a:cubicBezTo>
                    <a:pt x="303" y="567"/>
                    <a:pt x="302" y="567"/>
                    <a:pt x="301" y="568"/>
                  </a:cubicBezTo>
                  <a:cubicBezTo>
                    <a:pt x="301" y="568"/>
                    <a:pt x="301" y="568"/>
                    <a:pt x="302" y="567"/>
                  </a:cubicBezTo>
                  <a:cubicBezTo>
                    <a:pt x="302" y="567"/>
                    <a:pt x="302" y="566"/>
                    <a:pt x="303" y="566"/>
                  </a:cubicBezTo>
                  <a:cubicBezTo>
                    <a:pt x="303" y="565"/>
                    <a:pt x="303" y="564"/>
                    <a:pt x="304" y="564"/>
                  </a:cubicBezTo>
                  <a:cubicBezTo>
                    <a:pt x="305" y="563"/>
                    <a:pt x="308" y="562"/>
                    <a:pt x="308" y="558"/>
                  </a:cubicBezTo>
                  <a:cubicBezTo>
                    <a:pt x="308" y="557"/>
                    <a:pt x="308" y="556"/>
                    <a:pt x="308" y="554"/>
                  </a:cubicBezTo>
                  <a:cubicBezTo>
                    <a:pt x="308" y="553"/>
                    <a:pt x="308" y="551"/>
                    <a:pt x="308" y="550"/>
                  </a:cubicBezTo>
                  <a:cubicBezTo>
                    <a:pt x="308" y="549"/>
                    <a:pt x="309" y="548"/>
                    <a:pt x="309" y="547"/>
                  </a:cubicBezTo>
                  <a:cubicBezTo>
                    <a:pt x="310" y="545"/>
                    <a:pt x="310" y="543"/>
                    <a:pt x="311" y="541"/>
                  </a:cubicBezTo>
                  <a:cubicBezTo>
                    <a:pt x="312" y="540"/>
                    <a:pt x="312" y="539"/>
                    <a:pt x="312" y="539"/>
                  </a:cubicBezTo>
                  <a:cubicBezTo>
                    <a:pt x="313" y="538"/>
                    <a:pt x="313" y="537"/>
                    <a:pt x="314" y="536"/>
                  </a:cubicBezTo>
                  <a:cubicBezTo>
                    <a:pt x="314" y="536"/>
                    <a:pt x="314" y="536"/>
                    <a:pt x="314" y="536"/>
                  </a:cubicBezTo>
                  <a:cubicBezTo>
                    <a:pt x="315" y="536"/>
                    <a:pt x="316" y="535"/>
                    <a:pt x="316" y="535"/>
                  </a:cubicBezTo>
                  <a:cubicBezTo>
                    <a:pt x="317" y="534"/>
                    <a:pt x="317" y="533"/>
                    <a:pt x="318" y="532"/>
                  </a:cubicBezTo>
                  <a:cubicBezTo>
                    <a:pt x="318" y="532"/>
                    <a:pt x="318" y="532"/>
                    <a:pt x="318" y="532"/>
                  </a:cubicBezTo>
                  <a:cubicBezTo>
                    <a:pt x="320" y="527"/>
                    <a:pt x="320" y="523"/>
                    <a:pt x="321" y="519"/>
                  </a:cubicBezTo>
                  <a:cubicBezTo>
                    <a:pt x="321" y="517"/>
                    <a:pt x="321" y="514"/>
                    <a:pt x="322" y="512"/>
                  </a:cubicBezTo>
                  <a:cubicBezTo>
                    <a:pt x="322" y="510"/>
                    <a:pt x="323" y="509"/>
                    <a:pt x="324" y="507"/>
                  </a:cubicBezTo>
                  <a:cubicBezTo>
                    <a:pt x="325" y="507"/>
                    <a:pt x="325" y="506"/>
                    <a:pt x="325" y="505"/>
                  </a:cubicBezTo>
                  <a:cubicBezTo>
                    <a:pt x="328" y="502"/>
                    <a:pt x="328" y="497"/>
                    <a:pt x="328" y="493"/>
                  </a:cubicBezTo>
                  <a:cubicBezTo>
                    <a:pt x="328" y="491"/>
                    <a:pt x="328" y="489"/>
                    <a:pt x="329" y="486"/>
                  </a:cubicBezTo>
                  <a:cubicBezTo>
                    <a:pt x="331" y="479"/>
                    <a:pt x="335" y="473"/>
                    <a:pt x="339" y="468"/>
                  </a:cubicBezTo>
                  <a:cubicBezTo>
                    <a:pt x="340" y="466"/>
                    <a:pt x="342" y="464"/>
                    <a:pt x="344" y="462"/>
                  </a:cubicBezTo>
                  <a:cubicBezTo>
                    <a:pt x="346" y="460"/>
                    <a:pt x="348" y="458"/>
                    <a:pt x="350" y="457"/>
                  </a:cubicBezTo>
                  <a:cubicBezTo>
                    <a:pt x="352" y="455"/>
                    <a:pt x="354" y="453"/>
                    <a:pt x="356" y="452"/>
                  </a:cubicBezTo>
                  <a:cubicBezTo>
                    <a:pt x="357" y="451"/>
                    <a:pt x="358" y="450"/>
                    <a:pt x="360" y="449"/>
                  </a:cubicBezTo>
                  <a:cubicBezTo>
                    <a:pt x="361" y="449"/>
                    <a:pt x="364" y="447"/>
                    <a:pt x="365" y="444"/>
                  </a:cubicBezTo>
                  <a:cubicBezTo>
                    <a:pt x="365" y="443"/>
                    <a:pt x="365" y="442"/>
                    <a:pt x="365" y="441"/>
                  </a:cubicBezTo>
                  <a:cubicBezTo>
                    <a:pt x="365" y="441"/>
                    <a:pt x="365" y="441"/>
                    <a:pt x="365" y="440"/>
                  </a:cubicBezTo>
                  <a:cubicBezTo>
                    <a:pt x="365" y="439"/>
                    <a:pt x="365" y="437"/>
                    <a:pt x="365" y="435"/>
                  </a:cubicBezTo>
                  <a:cubicBezTo>
                    <a:pt x="365" y="433"/>
                    <a:pt x="365" y="431"/>
                    <a:pt x="365" y="429"/>
                  </a:cubicBezTo>
                  <a:cubicBezTo>
                    <a:pt x="365" y="426"/>
                    <a:pt x="365" y="423"/>
                    <a:pt x="366" y="420"/>
                  </a:cubicBezTo>
                  <a:cubicBezTo>
                    <a:pt x="367" y="416"/>
                    <a:pt x="369" y="413"/>
                    <a:pt x="372" y="411"/>
                  </a:cubicBezTo>
                  <a:cubicBezTo>
                    <a:pt x="373" y="410"/>
                    <a:pt x="373" y="410"/>
                    <a:pt x="373" y="410"/>
                  </a:cubicBezTo>
                  <a:cubicBezTo>
                    <a:pt x="373" y="409"/>
                    <a:pt x="374" y="408"/>
                    <a:pt x="375" y="408"/>
                  </a:cubicBezTo>
                  <a:cubicBezTo>
                    <a:pt x="377" y="407"/>
                    <a:pt x="379" y="407"/>
                    <a:pt x="381" y="406"/>
                  </a:cubicBezTo>
                  <a:cubicBezTo>
                    <a:pt x="383" y="404"/>
                    <a:pt x="385" y="403"/>
                    <a:pt x="388" y="401"/>
                  </a:cubicBezTo>
                  <a:cubicBezTo>
                    <a:pt x="389" y="400"/>
                    <a:pt x="389" y="400"/>
                    <a:pt x="389" y="400"/>
                  </a:cubicBezTo>
                  <a:cubicBezTo>
                    <a:pt x="391" y="399"/>
                    <a:pt x="393" y="398"/>
                    <a:pt x="395" y="397"/>
                  </a:cubicBezTo>
                  <a:cubicBezTo>
                    <a:pt x="396" y="395"/>
                    <a:pt x="396" y="395"/>
                    <a:pt x="397" y="395"/>
                  </a:cubicBezTo>
                  <a:cubicBezTo>
                    <a:pt x="401" y="394"/>
                    <a:pt x="405" y="393"/>
                    <a:pt x="409" y="392"/>
                  </a:cubicBezTo>
                  <a:cubicBezTo>
                    <a:pt x="410" y="391"/>
                    <a:pt x="411" y="391"/>
                    <a:pt x="412" y="390"/>
                  </a:cubicBezTo>
                  <a:cubicBezTo>
                    <a:pt x="413" y="390"/>
                    <a:pt x="413" y="390"/>
                    <a:pt x="414" y="389"/>
                  </a:cubicBezTo>
                  <a:cubicBezTo>
                    <a:pt x="415" y="389"/>
                    <a:pt x="415" y="389"/>
                    <a:pt x="416" y="388"/>
                  </a:cubicBezTo>
                  <a:cubicBezTo>
                    <a:pt x="417" y="388"/>
                    <a:pt x="418" y="388"/>
                    <a:pt x="418" y="387"/>
                  </a:cubicBezTo>
                  <a:cubicBezTo>
                    <a:pt x="419" y="387"/>
                    <a:pt x="420" y="387"/>
                    <a:pt x="421" y="387"/>
                  </a:cubicBezTo>
                  <a:cubicBezTo>
                    <a:pt x="422" y="387"/>
                    <a:pt x="422" y="387"/>
                    <a:pt x="422" y="387"/>
                  </a:cubicBezTo>
                  <a:cubicBezTo>
                    <a:pt x="423" y="386"/>
                    <a:pt x="424" y="386"/>
                    <a:pt x="426" y="386"/>
                  </a:cubicBezTo>
                  <a:cubicBezTo>
                    <a:pt x="428" y="385"/>
                    <a:pt x="429" y="384"/>
                    <a:pt x="431" y="383"/>
                  </a:cubicBezTo>
                  <a:cubicBezTo>
                    <a:pt x="431" y="383"/>
                    <a:pt x="432" y="383"/>
                    <a:pt x="432" y="382"/>
                  </a:cubicBezTo>
                  <a:cubicBezTo>
                    <a:pt x="433" y="382"/>
                    <a:pt x="434" y="383"/>
                    <a:pt x="435" y="383"/>
                  </a:cubicBezTo>
                  <a:cubicBezTo>
                    <a:pt x="435" y="383"/>
                    <a:pt x="436" y="383"/>
                    <a:pt x="436" y="383"/>
                  </a:cubicBezTo>
                  <a:cubicBezTo>
                    <a:pt x="439" y="383"/>
                    <a:pt x="442" y="381"/>
                    <a:pt x="444" y="380"/>
                  </a:cubicBezTo>
                  <a:cubicBezTo>
                    <a:pt x="445" y="380"/>
                    <a:pt x="447" y="379"/>
                    <a:pt x="449" y="377"/>
                  </a:cubicBezTo>
                  <a:cubicBezTo>
                    <a:pt x="449" y="377"/>
                    <a:pt x="450" y="376"/>
                    <a:pt x="450" y="376"/>
                  </a:cubicBezTo>
                  <a:cubicBezTo>
                    <a:pt x="450" y="376"/>
                    <a:pt x="450" y="375"/>
                    <a:pt x="451" y="375"/>
                  </a:cubicBezTo>
                  <a:cubicBezTo>
                    <a:pt x="451" y="375"/>
                    <a:pt x="451" y="375"/>
                    <a:pt x="452" y="375"/>
                  </a:cubicBezTo>
                  <a:cubicBezTo>
                    <a:pt x="453" y="375"/>
                    <a:pt x="453" y="375"/>
                    <a:pt x="454" y="375"/>
                  </a:cubicBezTo>
                  <a:cubicBezTo>
                    <a:pt x="455" y="374"/>
                    <a:pt x="455" y="374"/>
                    <a:pt x="456" y="374"/>
                  </a:cubicBezTo>
                  <a:cubicBezTo>
                    <a:pt x="457" y="373"/>
                    <a:pt x="458" y="373"/>
                    <a:pt x="459" y="373"/>
                  </a:cubicBezTo>
                  <a:cubicBezTo>
                    <a:pt x="460" y="372"/>
                    <a:pt x="461" y="372"/>
                    <a:pt x="463" y="371"/>
                  </a:cubicBezTo>
                  <a:cubicBezTo>
                    <a:pt x="463" y="371"/>
                    <a:pt x="464" y="371"/>
                    <a:pt x="464" y="370"/>
                  </a:cubicBezTo>
                  <a:cubicBezTo>
                    <a:pt x="465" y="370"/>
                    <a:pt x="465" y="370"/>
                    <a:pt x="466" y="370"/>
                  </a:cubicBezTo>
                  <a:cubicBezTo>
                    <a:pt x="467" y="370"/>
                    <a:pt x="468" y="369"/>
                    <a:pt x="469" y="369"/>
                  </a:cubicBezTo>
                  <a:cubicBezTo>
                    <a:pt x="469" y="369"/>
                    <a:pt x="470" y="368"/>
                    <a:pt x="471" y="368"/>
                  </a:cubicBezTo>
                  <a:cubicBezTo>
                    <a:pt x="472" y="368"/>
                    <a:pt x="472" y="368"/>
                    <a:pt x="472" y="368"/>
                  </a:cubicBezTo>
                  <a:cubicBezTo>
                    <a:pt x="473" y="367"/>
                    <a:pt x="474" y="367"/>
                    <a:pt x="475" y="366"/>
                  </a:cubicBezTo>
                  <a:cubicBezTo>
                    <a:pt x="476" y="366"/>
                    <a:pt x="476" y="365"/>
                    <a:pt x="477" y="365"/>
                  </a:cubicBezTo>
                  <a:cubicBezTo>
                    <a:pt x="477" y="365"/>
                    <a:pt x="477" y="365"/>
                    <a:pt x="477" y="365"/>
                  </a:cubicBezTo>
                  <a:cubicBezTo>
                    <a:pt x="478" y="365"/>
                    <a:pt x="479" y="365"/>
                    <a:pt x="480" y="366"/>
                  </a:cubicBezTo>
                  <a:cubicBezTo>
                    <a:pt x="481" y="366"/>
                    <a:pt x="482" y="366"/>
                    <a:pt x="484" y="366"/>
                  </a:cubicBezTo>
                  <a:cubicBezTo>
                    <a:pt x="485" y="366"/>
                    <a:pt x="486" y="366"/>
                    <a:pt x="486" y="366"/>
                  </a:cubicBezTo>
                  <a:cubicBezTo>
                    <a:pt x="489" y="365"/>
                    <a:pt x="491" y="363"/>
                    <a:pt x="492" y="361"/>
                  </a:cubicBezTo>
                  <a:cubicBezTo>
                    <a:pt x="493" y="361"/>
                    <a:pt x="493" y="361"/>
                    <a:pt x="493" y="361"/>
                  </a:cubicBezTo>
                  <a:cubicBezTo>
                    <a:pt x="495" y="359"/>
                    <a:pt x="497" y="357"/>
                    <a:pt x="499" y="356"/>
                  </a:cubicBezTo>
                  <a:cubicBezTo>
                    <a:pt x="499" y="356"/>
                    <a:pt x="500" y="356"/>
                    <a:pt x="501" y="355"/>
                  </a:cubicBezTo>
                  <a:cubicBezTo>
                    <a:pt x="502" y="355"/>
                    <a:pt x="503" y="355"/>
                    <a:pt x="504" y="354"/>
                  </a:cubicBezTo>
                  <a:cubicBezTo>
                    <a:pt x="505" y="353"/>
                    <a:pt x="506" y="352"/>
                    <a:pt x="507" y="351"/>
                  </a:cubicBezTo>
                  <a:cubicBezTo>
                    <a:pt x="508" y="350"/>
                    <a:pt x="510" y="349"/>
                    <a:pt x="511" y="349"/>
                  </a:cubicBezTo>
                  <a:cubicBezTo>
                    <a:pt x="512" y="348"/>
                    <a:pt x="513" y="348"/>
                    <a:pt x="514" y="348"/>
                  </a:cubicBezTo>
                  <a:cubicBezTo>
                    <a:pt x="516" y="348"/>
                    <a:pt x="517" y="348"/>
                    <a:pt x="519" y="348"/>
                  </a:cubicBezTo>
                  <a:cubicBezTo>
                    <a:pt x="523" y="346"/>
                    <a:pt x="523" y="343"/>
                    <a:pt x="524" y="341"/>
                  </a:cubicBezTo>
                  <a:cubicBezTo>
                    <a:pt x="524" y="341"/>
                    <a:pt x="524" y="339"/>
                    <a:pt x="524" y="338"/>
                  </a:cubicBezTo>
                  <a:cubicBezTo>
                    <a:pt x="524" y="337"/>
                    <a:pt x="524" y="336"/>
                    <a:pt x="524" y="335"/>
                  </a:cubicBezTo>
                  <a:cubicBezTo>
                    <a:pt x="525" y="332"/>
                    <a:pt x="526" y="329"/>
                    <a:pt x="527" y="326"/>
                  </a:cubicBezTo>
                  <a:cubicBezTo>
                    <a:pt x="528" y="323"/>
                    <a:pt x="529" y="321"/>
                    <a:pt x="530" y="318"/>
                  </a:cubicBezTo>
                  <a:cubicBezTo>
                    <a:pt x="531" y="315"/>
                    <a:pt x="532" y="313"/>
                    <a:pt x="532" y="311"/>
                  </a:cubicBezTo>
                  <a:cubicBezTo>
                    <a:pt x="532" y="309"/>
                    <a:pt x="532" y="309"/>
                    <a:pt x="532" y="309"/>
                  </a:cubicBezTo>
                  <a:cubicBezTo>
                    <a:pt x="533" y="308"/>
                    <a:pt x="533" y="307"/>
                    <a:pt x="533" y="306"/>
                  </a:cubicBezTo>
                  <a:cubicBezTo>
                    <a:pt x="534" y="305"/>
                    <a:pt x="534" y="304"/>
                    <a:pt x="534" y="303"/>
                  </a:cubicBezTo>
                  <a:cubicBezTo>
                    <a:pt x="535" y="301"/>
                    <a:pt x="535" y="300"/>
                    <a:pt x="535" y="298"/>
                  </a:cubicBezTo>
                  <a:cubicBezTo>
                    <a:pt x="535" y="297"/>
                    <a:pt x="536" y="296"/>
                    <a:pt x="536" y="295"/>
                  </a:cubicBezTo>
                  <a:cubicBezTo>
                    <a:pt x="536" y="295"/>
                    <a:pt x="536" y="294"/>
                    <a:pt x="536" y="293"/>
                  </a:cubicBezTo>
                  <a:cubicBezTo>
                    <a:pt x="536" y="291"/>
                    <a:pt x="537" y="290"/>
                    <a:pt x="538" y="289"/>
                  </a:cubicBezTo>
                  <a:cubicBezTo>
                    <a:pt x="539" y="288"/>
                    <a:pt x="540" y="287"/>
                    <a:pt x="541" y="287"/>
                  </a:cubicBezTo>
                  <a:cubicBezTo>
                    <a:pt x="544" y="286"/>
                    <a:pt x="545" y="283"/>
                    <a:pt x="547" y="281"/>
                  </a:cubicBezTo>
                  <a:cubicBezTo>
                    <a:pt x="547" y="281"/>
                    <a:pt x="547" y="280"/>
                    <a:pt x="547" y="280"/>
                  </a:cubicBezTo>
                  <a:cubicBezTo>
                    <a:pt x="549" y="277"/>
                    <a:pt x="551" y="274"/>
                    <a:pt x="553" y="272"/>
                  </a:cubicBezTo>
                  <a:cubicBezTo>
                    <a:pt x="555" y="270"/>
                    <a:pt x="557" y="269"/>
                    <a:pt x="559" y="267"/>
                  </a:cubicBezTo>
                  <a:cubicBezTo>
                    <a:pt x="562" y="266"/>
                    <a:pt x="562" y="266"/>
                    <a:pt x="562" y="266"/>
                  </a:cubicBezTo>
                  <a:lnTo>
                    <a:pt x="551" y="246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3484" y="3210"/>
              <a:ext cx="40" cy="42"/>
            </a:xfrm>
            <a:custGeom>
              <a:avLst/>
              <a:gdLst>
                <a:gd name="T0" fmla="*/ 13 w 15"/>
                <a:gd name="T1" fmla="*/ 2 h 16"/>
                <a:gd name="T2" fmla="*/ 9 w 15"/>
                <a:gd name="T3" fmla="*/ 0 h 16"/>
                <a:gd name="T4" fmla="*/ 5 w 15"/>
                <a:gd name="T5" fmla="*/ 0 h 16"/>
                <a:gd name="T6" fmla="*/ 0 w 15"/>
                <a:gd name="T7" fmla="*/ 8 h 16"/>
                <a:gd name="T8" fmla="*/ 5 w 15"/>
                <a:gd name="T9" fmla="*/ 15 h 16"/>
                <a:gd name="T10" fmla="*/ 8 w 15"/>
                <a:gd name="T11" fmla="*/ 16 h 16"/>
                <a:gd name="T12" fmla="*/ 15 w 15"/>
                <a:gd name="T13" fmla="*/ 8 h 16"/>
                <a:gd name="T14" fmla="*/ 13 w 15"/>
                <a:gd name="T1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6">
                  <a:moveTo>
                    <a:pt x="13" y="2"/>
                  </a:moveTo>
                  <a:cubicBezTo>
                    <a:pt x="12" y="0"/>
                    <a:pt x="10" y="0"/>
                    <a:pt x="9" y="0"/>
                  </a:cubicBezTo>
                  <a:cubicBezTo>
                    <a:pt x="8" y="0"/>
                    <a:pt x="7" y="0"/>
                    <a:pt x="5" y="0"/>
                  </a:cubicBezTo>
                  <a:cubicBezTo>
                    <a:pt x="2" y="2"/>
                    <a:pt x="0" y="5"/>
                    <a:pt x="0" y="8"/>
                  </a:cubicBezTo>
                  <a:cubicBezTo>
                    <a:pt x="0" y="11"/>
                    <a:pt x="2" y="14"/>
                    <a:pt x="5" y="15"/>
                  </a:cubicBezTo>
                  <a:cubicBezTo>
                    <a:pt x="6" y="16"/>
                    <a:pt x="7" y="16"/>
                    <a:pt x="8" y="16"/>
                  </a:cubicBezTo>
                  <a:cubicBezTo>
                    <a:pt x="11" y="16"/>
                    <a:pt x="14" y="14"/>
                    <a:pt x="15" y="8"/>
                  </a:cubicBezTo>
                  <a:cubicBezTo>
                    <a:pt x="15" y="6"/>
                    <a:pt x="15" y="3"/>
                    <a:pt x="13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69"/>
            <p:cNvSpPr>
              <a:spLocks/>
            </p:cNvSpPr>
            <p:nvPr/>
          </p:nvSpPr>
          <p:spPr bwMode="auto">
            <a:xfrm>
              <a:off x="2640" y="351"/>
              <a:ext cx="55" cy="58"/>
            </a:xfrm>
            <a:custGeom>
              <a:avLst/>
              <a:gdLst>
                <a:gd name="T0" fmla="*/ 20 w 21"/>
                <a:gd name="T1" fmla="*/ 11 h 22"/>
                <a:gd name="T2" fmla="*/ 20 w 21"/>
                <a:gd name="T3" fmla="*/ 10 h 22"/>
                <a:gd name="T4" fmla="*/ 12 w 21"/>
                <a:gd name="T5" fmla="*/ 0 h 22"/>
                <a:gd name="T6" fmla="*/ 11 w 21"/>
                <a:gd name="T7" fmla="*/ 0 h 22"/>
                <a:gd name="T8" fmla="*/ 2 w 21"/>
                <a:gd name="T9" fmla="*/ 6 h 22"/>
                <a:gd name="T10" fmla="*/ 6 w 21"/>
                <a:gd name="T11" fmla="*/ 15 h 22"/>
                <a:gd name="T12" fmla="*/ 8 w 21"/>
                <a:gd name="T13" fmla="*/ 15 h 22"/>
                <a:gd name="T14" fmla="*/ 9 w 21"/>
                <a:gd name="T15" fmla="*/ 17 h 22"/>
                <a:gd name="T16" fmla="*/ 14 w 21"/>
                <a:gd name="T17" fmla="*/ 22 h 22"/>
                <a:gd name="T18" fmla="*/ 15 w 21"/>
                <a:gd name="T19" fmla="*/ 22 h 22"/>
                <a:gd name="T20" fmla="*/ 20 w 21"/>
                <a:gd name="T21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2">
                  <a:moveTo>
                    <a:pt x="20" y="11"/>
                  </a:moveTo>
                  <a:cubicBezTo>
                    <a:pt x="20" y="10"/>
                    <a:pt x="20" y="10"/>
                    <a:pt x="20" y="10"/>
                  </a:cubicBezTo>
                  <a:cubicBezTo>
                    <a:pt x="19" y="4"/>
                    <a:pt x="16" y="0"/>
                    <a:pt x="12" y="0"/>
                  </a:cubicBezTo>
                  <a:cubicBezTo>
                    <a:pt x="12" y="0"/>
                    <a:pt x="11" y="0"/>
                    <a:pt x="11" y="0"/>
                  </a:cubicBezTo>
                  <a:cubicBezTo>
                    <a:pt x="7" y="0"/>
                    <a:pt x="3" y="3"/>
                    <a:pt x="2" y="6"/>
                  </a:cubicBezTo>
                  <a:cubicBezTo>
                    <a:pt x="0" y="12"/>
                    <a:pt x="5" y="14"/>
                    <a:pt x="6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6"/>
                    <a:pt x="8" y="17"/>
                    <a:pt x="9" y="17"/>
                  </a:cubicBezTo>
                  <a:cubicBezTo>
                    <a:pt x="9" y="19"/>
                    <a:pt x="11" y="22"/>
                    <a:pt x="14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21" y="21"/>
                    <a:pt x="20" y="14"/>
                    <a:pt x="20" y="11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70"/>
            <p:cNvSpPr>
              <a:spLocks/>
            </p:cNvSpPr>
            <p:nvPr/>
          </p:nvSpPr>
          <p:spPr bwMode="auto">
            <a:xfrm>
              <a:off x="2709" y="223"/>
              <a:ext cx="241" cy="367"/>
            </a:xfrm>
            <a:custGeom>
              <a:avLst/>
              <a:gdLst>
                <a:gd name="T0" fmla="*/ 77 w 91"/>
                <a:gd name="T1" fmla="*/ 74 h 138"/>
                <a:gd name="T2" fmla="*/ 75 w 91"/>
                <a:gd name="T3" fmla="*/ 66 h 138"/>
                <a:gd name="T4" fmla="*/ 71 w 91"/>
                <a:gd name="T5" fmla="*/ 56 h 138"/>
                <a:gd name="T6" fmla="*/ 71 w 91"/>
                <a:gd name="T7" fmla="*/ 47 h 138"/>
                <a:gd name="T8" fmla="*/ 60 w 91"/>
                <a:gd name="T9" fmla="*/ 43 h 138"/>
                <a:gd name="T10" fmla="*/ 53 w 91"/>
                <a:gd name="T11" fmla="*/ 37 h 138"/>
                <a:gd name="T12" fmla="*/ 47 w 91"/>
                <a:gd name="T13" fmla="*/ 30 h 138"/>
                <a:gd name="T14" fmla="*/ 43 w 91"/>
                <a:gd name="T15" fmla="*/ 19 h 138"/>
                <a:gd name="T16" fmla="*/ 40 w 91"/>
                <a:gd name="T17" fmla="*/ 6 h 138"/>
                <a:gd name="T18" fmla="*/ 26 w 91"/>
                <a:gd name="T19" fmla="*/ 1 h 138"/>
                <a:gd name="T20" fmla="*/ 25 w 91"/>
                <a:gd name="T21" fmla="*/ 13 h 138"/>
                <a:gd name="T22" fmla="*/ 28 w 91"/>
                <a:gd name="T23" fmla="*/ 14 h 138"/>
                <a:gd name="T24" fmla="*/ 24 w 91"/>
                <a:gd name="T25" fmla="*/ 16 h 138"/>
                <a:gd name="T26" fmla="*/ 14 w 91"/>
                <a:gd name="T27" fmla="*/ 20 h 138"/>
                <a:gd name="T28" fmla="*/ 18 w 91"/>
                <a:gd name="T29" fmla="*/ 32 h 138"/>
                <a:gd name="T30" fmla="*/ 17 w 91"/>
                <a:gd name="T31" fmla="*/ 33 h 138"/>
                <a:gd name="T32" fmla="*/ 10 w 91"/>
                <a:gd name="T33" fmla="*/ 40 h 138"/>
                <a:gd name="T34" fmla="*/ 9 w 91"/>
                <a:gd name="T35" fmla="*/ 43 h 138"/>
                <a:gd name="T36" fmla="*/ 7 w 91"/>
                <a:gd name="T37" fmla="*/ 50 h 138"/>
                <a:gd name="T38" fmla="*/ 5 w 91"/>
                <a:gd name="T39" fmla="*/ 50 h 138"/>
                <a:gd name="T40" fmla="*/ 3 w 91"/>
                <a:gd name="T41" fmla="*/ 61 h 138"/>
                <a:gd name="T42" fmla="*/ 4 w 91"/>
                <a:gd name="T43" fmla="*/ 65 h 138"/>
                <a:gd name="T44" fmla="*/ 8 w 91"/>
                <a:gd name="T45" fmla="*/ 75 h 138"/>
                <a:gd name="T46" fmla="*/ 10 w 91"/>
                <a:gd name="T47" fmla="*/ 87 h 138"/>
                <a:gd name="T48" fmla="*/ 14 w 91"/>
                <a:gd name="T49" fmla="*/ 90 h 138"/>
                <a:gd name="T50" fmla="*/ 15 w 91"/>
                <a:gd name="T51" fmla="*/ 90 h 138"/>
                <a:gd name="T52" fmla="*/ 20 w 91"/>
                <a:gd name="T53" fmla="*/ 88 h 138"/>
                <a:gd name="T54" fmla="*/ 23 w 91"/>
                <a:gd name="T55" fmla="*/ 89 h 138"/>
                <a:gd name="T56" fmla="*/ 28 w 91"/>
                <a:gd name="T57" fmla="*/ 88 h 138"/>
                <a:gd name="T58" fmla="*/ 32 w 91"/>
                <a:gd name="T59" fmla="*/ 87 h 138"/>
                <a:gd name="T60" fmla="*/ 33 w 91"/>
                <a:gd name="T61" fmla="*/ 88 h 138"/>
                <a:gd name="T62" fmla="*/ 30 w 91"/>
                <a:gd name="T63" fmla="*/ 92 h 138"/>
                <a:gd name="T64" fmla="*/ 26 w 91"/>
                <a:gd name="T65" fmla="*/ 92 h 138"/>
                <a:gd name="T66" fmla="*/ 19 w 91"/>
                <a:gd name="T67" fmla="*/ 107 h 138"/>
                <a:gd name="T68" fmla="*/ 21 w 91"/>
                <a:gd name="T69" fmla="*/ 109 h 138"/>
                <a:gd name="T70" fmla="*/ 20 w 91"/>
                <a:gd name="T71" fmla="*/ 112 h 138"/>
                <a:gd name="T72" fmla="*/ 27 w 91"/>
                <a:gd name="T73" fmla="*/ 120 h 138"/>
                <a:gd name="T74" fmla="*/ 28 w 91"/>
                <a:gd name="T75" fmla="*/ 130 h 138"/>
                <a:gd name="T76" fmla="*/ 39 w 91"/>
                <a:gd name="T77" fmla="*/ 137 h 138"/>
                <a:gd name="T78" fmla="*/ 46 w 91"/>
                <a:gd name="T79" fmla="*/ 138 h 138"/>
                <a:gd name="T80" fmla="*/ 54 w 91"/>
                <a:gd name="T81" fmla="*/ 127 h 138"/>
                <a:gd name="T82" fmla="*/ 57 w 91"/>
                <a:gd name="T83" fmla="*/ 127 h 138"/>
                <a:gd name="T84" fmla="*/ 68 w 91"/>
                <a:gd name="T85" fmla="*/ 114 h 138"/>
                <a:gd name="T86" fmla="*/ 76 w 91"/>
                <a:gd name="T87" fmla="*/ 109 h 138"/>
                <a:gd name="T88" fmla="*/ 82 w 91"/>
                <a:gd name="T89" fmla="*/ 101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1" h="138">
                  <a:moveTo>
                    <a:pt x="90" y="88"/>
                  </a:moveTo>
                  <a:cubicBezTo>
                    <a:pt x="89" y="80"/>
                    <a:pt x="84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0"/>
                    <a:pt x="76" y="68"/>
                    <a:pt x="75" y="66"/>
                  </a:cubicBezTo>
                  <a:cubicBezTo>
                    <a:pt x="75" y="63"/>
                    <a:pt x="74" y="61"/>
                    <a:pt x="72" y="59"/>
                  </a:cubicBezTo>
                  <a:cubicBezTo>
                    <a:pt x="72" y="58"/>
                    <a:pt x="72" y="57"/>
                    <a:pt x="71" y="56"/>
                  </a:cubicBezTo>
                  <a:cubicBezTo>
                    <a:pt x="71" y="55"/>
                    <a:pt x="71" y="54"/>
                    <a:pt x="71" y="52"/>
                  </a:cubicBezTo>
                  <a:cubicBezTo>
                    <a:pt x="71" y="51"/>
                    <a:pt x="72" y="49"/>
                    <a:pt x="71" y="47"/>
                  </a:cubicBezTo>
                  <a:cubicBezTo>
                    <a:pt x="71" y="43"/>
                    <a:pt x="68" y="41"/>
                    <a:pt x="64" y="41"/>
                  </a:cubicBezTo>
                  <a:cubicBezTo>
                    <a:pt x="63" y="41"/>
                    <a:pt x="61" y="41"/>
                    <a:pt x="60" y="43"/>
                  </a:cubicBezTo>
                  <a:cubicBezTo>
                    <a:pt x="60" y="41"/>
                    <a:pt x="59" y="40"/>
                    <a:pt x="57" y="38"/>
                  </a:cubicBezTo>
                  <a:cubicBezTo>
                    <a:pt x="55" y="38"/>
                    <a:pt x="54" y="37"/>
                    <a:pt x="53" y="37"/>
                  </a:cubicBezTo>
                  <a:cubicBezTo>
                    <a:pt x="52" y="36"/>
                    <a:pt x="51" y="36"/>
                    <a:pt x="51" y="35"/>
                  </a:cubicBezTo>
                  <a:cubicBezTo>
                    <a:pt x="49" y="34"/>
                    <a:pt x="48" y="32"/>
                    <a:pt x="47" y="30"/>
                  </a:cubicBezTo>
                  <a:cubicBezTo>
                    <a:pt x="47" y="29"/>
                    <a:pt x="46" y="27"/>
                    <a:pt x="46" y="26"/>
                  </a:cubicBezTo>
                  <a:cubicBezTo>
                    <a:pt x="45" y="24"/>
                    <a:pt x="44" y="21"/>
                    <a:pt x="43" y="19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3"/>
                    <a:pt x="42" y="9"/>
                    <a:pt x="40" y="6"/>
                  </a:cubicBezTo>
                  <a:cubicBezTo>
                    <a:pt x="38" y="3"/>
                    <a:pt x="34" y="0"/>
                    <a:pt x="30" y="0"/>
                  </a:cubicBezTo>
                  <a:cubicBezTo>
                    <a:pt x="28" y="0"/>
                    <a:pt x="27" y="1"/>
                    <a:pt x="26" y="1"/>
                  </a:cubicBezTo>
                  <a:cubicBezTo>
                    <a:pt x="24" y="2"/>
                    <a:pt x="22" y="5"/>
                    <a:pt x="22" y="8"/>
                  </a:cubicBezTo>
                  <a:cubicBezTo>
                    <a:pt x="22" y="10"/>
                    <a:pt x="23" y="12"/>
                    <a:pt x="25" y="13"/>
                  </a:cubicBezTo>
                  <a:cubicBezTo>
                    <a:pt x="26" y="14"/>
                    <a:pt x="27" y="14"/>
                    <a:pt x="28" y="14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4"/>
                    <a:pt x="28" y="14"/>
                    <a:pt x="27" y="15"/>
                  </a:cubicBezTo>
                  <a:cubicBezTo>
                    <a:pt x="27" y="16"/>
                    <a:pt x="26" y="16"/>
                    <a:pt x="24" y="16"/>
                  </a:cubicBezTo>
                  <a:cubicBezTo>
                    <a:pt x="23" y="16"/>
                    <a:pt x="22" y="16"/>
                    <a:pt x="20" y="16"/>
                  </a:cubicBezTo>
                  <a:cubicBezTo>
                    <a:pt x="17" y="16"/>
                    <a:pt x="15" y="18"/>
                    <a:pt x="14" y="20"/>
                  </a:cubicBezTo>
                  <a:cubicBezTo>
                    <a:pt x="13" y="23"/>
                    <a:pt x="15" y="27"/>
                    <a:pt x="17" y="30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9" y="32"/>
                    <a:pt x="19" y="33"/>
                    <a:pt x="20" y="33"/>
                  </a:cubicBezTo>
                  <a:cubicBezTo>
                    <a:pt x="19" y="33"/>
                    <a:pt x="18" y="33"/>
                    <a:pt x="17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1" y="33"/>
                    <a:pt x="10" y="38"/>
                    <a:pt x="10" y="40"/>
                  </a:cubicBezTo>
                  <a:cubicBezTo>
                    <a:pt x="10" y="40"/>
                    <a:pt x="10" y="41"/>
                    <a:pt x="10" y="41"/>
                  </a:cubicBezTo>
                  <a:cubicBezTo>
                    <a:pt x="10" y="41"/>
                    <a:pt x="9" y="42"/>
                    <a:pt x="9" y="43"/>
                  </a:cubicBezTo>
                  <a:cubicBezTo>
                    <a:pt x="8" y="44"/>
                    <a:pt x="7" y="45"/>
                    <a:pt x="7" y="48"/>
                  </a:cubicBezTo>
                  <a:cubicBezTo>
                    <a:pt x="7" y="49"/>
                    <a:pt x="7" y="49"/>
                    <a:pt x="7" y="50"/>
                  </a:cubicBezTo>
                  <a:cubicBezTo>
                    <a:pt x="7" y="50"/>
                    <a:pt x="6" y="50"/>
                    <a:pt x="6" y="50"/>
                  </a:cubicBezTo>
                  <a:cubicBezTo>
                    <a:pt x="6" y="50"/>
                    <a:pt x="5" y="50"/>
                    <a:pt x="5" y="50"/>
                  </a:cubicBezTo>
                  <a:cubicBezTo>
                    <a:pt x="3" y="51"/>
                    <a:pt x="2" y="52"/>
                    <a:pt x="1" y="53"/>
                  </a:cubicBezTo>
                  <a:cubicBezTo>
                    <a:pt x="0" y="56"/>
                    <a:pt x="2" y="59"/>
                    <a:pt x="3" y="61"/>
                  </a:cubicBezTo>
                  <a:cubicBezTo>
                    <a:pt x="3" y="62"/>
                    <a:pt x="4" y="63"/>
                    <a:pt x="4" y="63"/>
                  </a:cubicBezTo>
                  <a:cubicBezTo>
                    <a:pt x="4" y="64"/>
                    <a:pt x="4" y="65"/>
                    <a:pt x="4" y="65"/>
                  </a:cubicBezTo>
                  <a:cubicBezTo>
                    <a:pt x="3" y="68"/>
                    <a:pt x="3" y="72"/>
                    <a:pt x="7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7" y="76"/>
                    <a:pt x="6" y="78"/>
                    <a:pt x="6" y="80"/>
                  </a:cubicBezTo>
                  <a:cubicBezTo>
                    <a:pt x="6" y="82"/>
                    <a:pt x="8" y="85"/>
                    <a:pt x="10" y="87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1" y="88"/>
                    <a:pt x="12" y="90"/>
                    <a:pt x="14" y="90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7" y="90"/>
                    <a:pt x="18" y="89"/>
                    <a:pt x="19" y="89"/>
                  </a:cubicBezTo>
                  <a:cubicBezTo>
                    <a:pt x="19" y="88"/>
                    <a:pt x="20" y="88"/>
                    <a:pt x="20" y="88"/>
                  </a:cubicBezTo>
                  <a:cubicBezTo>
                    <a:pt x="20" y="88"/>
                    <a:pt x="20" y="88"/>
                    <a:pt x="21" y="88"/>
                  </a:cubicBezTo>
                  <a:cubicBezTo>
                    <a:pt x="21" y="88"/>
                    <a:pt x="22" y="89"/>
                    <a:pt x="23" y="89"/>
                  </a:cubicBezTo>
                  <a:cubicBezTo>
                    <a:pt x="23" y="89"/>
                    <a:pt x="24" y="89"/>
                    <a:pt x="24" y="89"/>
                  </a:cubicBezTo>
                  <a:cubicBezTo>
                    <a:pt x="26" y="89"/>
                    <a:pt x="27" y="88"/>
                    <a:pt x="28" y="88"/>
                  </a:cubicBezTo>
                  <a:cubicBezTo>
                    <a:pt x="29" y="88"/>
                    <a:pt x="29" y="88"/>
                    <a:pt x="29" y="88"/>
                  </a:cubicBezTo>
                  <a:cubicBezTo>
                    <a:pt x="30" y="87"/>
                    <a:pt x="31" y="87"/>
                    <a:pt x="32" y="87"/>
                  </a:cubicBezTo>
                  <a:cubicBezTo>
                    <a:pt x="33" y="87"/>
                    <a:pt x="33" y="87"/>
                    <a:pt x="33" y="88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31" y="89"/>
                    <a:pt x="30" y="90"/>
                    <a:pt x="30" y="91"/>
                  </a:cubicBezTo>
                  <a:cubicBezTo>
                    <a:pt x="30" y="92"/>
                    <a:pt x="30" y="92"/>
                    <a:pt x="30" y="92"/>
                  </a:cubicBezTo>
                  <a:cubicBezTo>
                    <a:pt x="29" y="92"/>
                    <a:pt x="29" y="92"/>
                    <a:pt x="29" y="92"/>
                  </a:cubicBezTo>
                  <a:cubicBezTo>
                    <a:pt x="28" y="92"/>
                    <a:pt x="27" y="92"/>
                    <a:pt x="26" y="92"/>
                  </a:cubicBezTo>
                  <a:cubicBezTo>
                    <a:pt x="23" y="92"/>
                    <a:pt x="21" y="94"/>
                    <a:pt x="20" y="95"/>
                  </a:cubicBezTo>
                  <a:cubicBezTo>
                    <a:pt x="18" y="98"/>
                    <a:pt x="15" y="102"/>
                    <a:pt x="19" y="107"/>
                  </a:cubicBezTo>
                  <a:cubicBezTo>
                    <a:pt x="19" y="107"/>
                    <a:pt x="20" y="108"/>
                    <a:pt x="20" y="108"/>
                  </a:cubicBezTo>
                  <a:cubicBezTo>
                    <a:pt x="20" y="108"/>
                    <a:pt x="21" y="109"/>
                    <a:pt x="21" y="109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20" y="117"/>
                    <a:pt x="23" y="118"/>
                    <a:pt x="25" y="119"/>
                  </a:cubicBezTo>
                  <a:cubicBezTo>
                    <a:pt x="26" y="119"/>
                    <a:pt x="27" y="120"/>
                    <a:pt x="27" y="120"/>
                  </a:cubicBezTo>
                  <a:cubicBezTo>
                    <a:pt x="28" y="121"/>
                    <a:pt x="27" y="122"/>
                    <a:pt x="27" y="123"/>
                  </a:cubicBezTo>
                  <a:cubicBezTo>
                    <a:pt x="27" y="125"/>
                    <a:pt x="27" y="128"/>
                    <a:pt x="28" y="130"/>
                  </a:cubicBezTo>
                  <a:cubicBezTo>
                    <a:pt x="29" y="134"/>
                    <a:pt x="33" y="136"/>
                    <a:pt x="38" y="137"/>
                  </a:cubicBezTo>
                  <a:cubicBezTo>
                    <a:pt x="39" y="137"/>
                    <a:pt x="39" y="137"/>
                    <a:pt x="39" y="137"/>
                  </a:cubicBezTo>
                  <a:cubicBezTo>
                    <a:pt x="40" y="137"/>
                    <a:pt x="41" y="137"/>
                    <a:pt x="42" y="137"/>
                  </a:cubicBezTo>
                  <a:cubicBezTo>
                    <a:pt x="44" y="138"/>
                    <a:pt x="45" y="138"/>
                    <a:pt x="46" y="138"/>
                  </a:cubicBezTo>
                  <a:cubicBezTo>
                    <a:pt x="50" y="138"/>
                    <a:pt x="53" y="136"/>
                    <a:pt x="54" y="132"/>
                  </a:cubicBezTo>
                  <a:cubicBezTo>
                    <a:pt x="55" y="130"/>
                    <a:pt x="54" y="128"/>
                    <a:pt x="54" y="127"/>
                  </a:cubicBezTo>
                  <a:cubicBezTo>
                    <a:pt x="54" y="127"/>
                    <a:pt x="54" y="127"/>
                    <a:pt x="54" y="127"/>
                  </a:cubicBezTo>
                  <a:cubicBezTo>
                    <a:pt x="55" y="127"/>
                    <a:pt x="56" y="127"/>
                    <a:pt x="57" y="127"/>
                  </a:cubicBezTo>
                  <a:cubicBezTo>
                    <a:pt x="61" y="127"/>
                    <a:pt x="64" y="125"/>
                    <a:pt x="65" y="123"/>
                  </a:cubicBezTo>
                  <a:cubicBezTo>
                    <a:pt x="68" y="120"/>
                    <a:pt x="68" y="117"/>
                    <a:pt x="68" y="114"/>
                  </a:cubicBezTo>
                  <a:cubicBezTo>
                    <a:pt x="69" y="114"/>
                    <a:pt x="70" y="115"/>
                    <a:pt x="71" y="115"/>
                  </a:cubicBezTo>
                  <a:cubicBezTo>
                    <a:pt x="75" y="115"/>
                    <a:pt x="76" y="111"/>
                    <a:pt x="76" y="109"/>
                  </a:cubicBezTo>
                  <a:cubicBezTo>
                    <a:pt x="77" y="106"/>
                    <a:pt x="77" y="105"/>
                    <a:pt x="79" y="103"/>
                  </a:cubicBezTo>
                  <a:cubicBezTo>
                    <a:pt x="80" y="103"/>
                    <a:pt x="81" y="102"/>
                    <a:pt x="82" y="101"/>
                  </a:cubicBezTo>
                  <a:cubicBezTo>
                    <a:pt x="86" y="98"/>
                    <a:pt x="91" y="94"/>
                    <a:pt x="90" y="88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71"/>
            <p:cNvSpPr>
              <a:spLocks/>
            </p:cNvSpPr>
            <p:nvPr/>
          </p:nvSpPr>
          <p:spPr bwMode="auto">
            <a:xfrm>
              <a:off x="2648" y="497"/>
              <a:ext cx="106" cy="122"/>
            </a:xfrm>
            <a:custGeom>
              <a:avLst/>
              <a:gdLst>
                <a:gd name="T0" fmla="*/ 31 w 40"/>
                <a:gd name="T1" fmla="*/ 16 h 46"/>
                <a:gd name="T2" fmla="*/ 29 w 40"/>
                <a:gd name="T3" fmla="*/ 13 h 46"/>
                <a:gd name="T4" fmla="*/ 14 w 40"/>
                <a:gd name="T5" fmla="*/ 0 h 46"/>
                <a:gd name="T6" fmla="*/ 8 w 40"/>
                <a:gd name="T7" fmla="*/ 2 h 46"/>
                <a:gd name="T8" fmla="*/ 9 w 40"/>
                <a:gd name="T9" fmla="*/ 22 h 46"/>
                <a:gd name="T10" fmla="*/ 11 w 40"/>
                <a:gd name="T11" fmla="*/ 25 h 46"/>
                <a:gd name="T12" fmla="*/ 11 w 40"/>
                <a:gd name="T13" fmla="*/ 33 h 46"/>
                <a:gd name="T14" fmla="*/ 11 w 40"/>
                <a:gd name="T15" fmla="*/ 37 h 46"/>
                <a:gd name="T16" fmla="*/ 13 w 40"/>
                <a:gd name="T17" fmla="*/ 43 h 46"/>
                <a:gd name="T18" fmla="*/ 20 w 40"/>
                <a:gd name="T19" fmla="*/ 46 h 46"/>
                <a:gd name="T20" fmla="*/ 38 w 40"/>
                <a:gd name="T21" fmla="*/ 35 h 46"/>
                <a:gd name="T22" fmla="*/ 31 w 40"/>
                <a:gd name="T23" fmla="*/ 1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6">
                  <a:moveTo>
                    <a:pt x="31" y="16"/>
                  </a:moveTo>
                  <a:cubicBezTo>
                    <a:pt x="30" y="15"/>
                    <a:pt x="30" y="14"/>
                    <a:pt x="29" y="13"/>
                  </a:cubicBezTo>
                  <a:cubicBezTo>
                    <a:pt x="25" y="6"/>
                    <a:pt x="20" y="0"/>
                    <a:pt x="14" y="0"/>
                  </a:cubicBezTo>
                  <a:cubicBezTo>
                    <a:pt x="12" y="0"/>
                    <a:pt x="10" y="0"/>
                    <a:pt x="8" y="2"/>
                  </a:cubicBezTo>
                  <a:cubicBezTo>
                    <a:pt x="0" y="9"/>
                    <a:pt x="5" y="17"/>
                    <a:pt x="9" y="22"/>
                  </a:cubicBezTo>
                  <a:cubicBezTo>
                    <a:pt x="10" y="23"/>
                    <a:pt x="11" y="24"/>
                    <a:pt x="11" y="25"/>
                  </a:cubicBezTo>
                  <a:cubicBezTo>
                    <a:pt x="12" y="27"/>
                    <a:pt x="12" y="30"/>
                    <a:pt x="11" y="33"/>
                  </a:cubicBezTo>
                  <a:cubicBezTo>
                    <a:pt x="11" y="34"/>
                    <a:pt x="11" y="35"/>
                    <a:pt x="11" y="37"/>
                  </a:cubicBezTo>
                  <a:cubicBezTo>
                    <a:pt x="11" y="40"/>
                    <a:pt x="12" y="42"/>
                    <a:pt x="13" y="43"/>
                  </a:cubicBezTo>
                  <a:cubicBezTo>
                    <a:pt x="15" y="45"/>
                    <a:pt x="17" y="46"/>
                    <a:pt x="20" y="46"/>
                  </a:cubicBezTo>
                  <a:cubicBezTo>
                    <a:pt x="26" y="46"/>
                    <a:pt x="36" y="41"/>
                    <a:pt x="38" y="35"/>
                  </a:cubicBezTo>
                  <a:cubicBezTo>
                    <a:pt x="40" y="29"/>
                    <a:pt x="35" y="21"/>
                    <a:pt x="31" y="1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72"/>
            <p:cNvSpPr>
              <a:spLocks noEditPoints="1"/>
            </p:cNvSpPr>
            <p:nvPr/>
          </p:nvSpPr>
          <p:spPr bwMode="auto">
            <a:xfrm>
              <a:off x="2807" y="-3"/>
              <a:ext cx="481" cy="792"/>
            </a:xfrm>
            <a:custGeom>
              <a:avLst/>
              <a:gdLst>
                <a:gd name="T0" fmla="*/ 154 w 181"/>
                <a:gd name="T1" fmla="*/ 58 h 298"/>
                <a:gd name="T2" fmla="*/ 174 w 181"/>
                <a:gd name="T3" fmla="*/ 11 h 298"/>
                <a:gd name="T4" fmla="*/ 157 w 181"/>
                <a:gd name="T5" fmla="*/ 7 h 298"/>
                <a:gd name="T6" fmla="*/ 135 w 181"/>
                <a:gd name="T7" fmla="*/ 6 h 298"/>
                <a:gd name="T8" fmla="*/ 116 w 181"/>
                <a:gd name="T9" fmla="*/ 1 h 298"/>
                <a:gd name="T10" fmla="*/ 100 w 181"/>
                <a:gd name="T11" fmla="*/ 6 h 298"/>
                <a:gd name="T12" fmla="*/ 81 w 181"/>
                <a:gd name="T13" fmla="*/ 12 h 298"/>
                <a:gd name="T14" fmla="*/ 75 w 181"/>
                <a:gd name="T15" fmla="*/ 18 h 298"/>
                <a:gd name="T16" fmla="*/ 62 w 181"/>
                <a:gd name="T17" fmla="*/ 25 h 298"/>
                <a:gd name="T18" fmla="*/ 53 w 181"/>
                <a:gd name="T19" fmla="*/ 38 h 298"/>
                <a:gd name="T20" fmla="*/ 53 w 181"/>
                <a:gd name="T21" fmla="*/ 48 h 298"/>
                <a:gd name="T22" fmla="*/ 36 w 181"/>
                <a:gd name="T23" fmla="*/ 51 h 298"/>
                <a:gd name="T24" fmla="*/ 26 w 181"/>
                <a:gd name="T25" fmla="*/ 56 h 298"/>
                <a:gd name="T26" fmla="*/ 7 w 181"/>
                <a:gd name="T27" fmla="*/ 70 h 298"/>
                <a:gd name="T28" fmla="*/ 12 w 181"/>
                <a:gd name="T29" fmla="*/ 93 h 298"/>
                <a:gd name="T30" fmla="*/ 20 w 181"/>
                <a:gd name="T31" fmla="*/ 117 h 298"/>
                <a:gd name="T32" fmla="*/ 43 w 181"/>
                <a:gd name="T33" fmla="*/ 127 h 298"/>
                <a:gd name="T34" fmla="*/ 59 w 181"/>
                <a:gd name="T35" fmla="*/ 121 h 298"/>
                <a:gd name="T36" fmla="*/ 85 w 181"/>
                <a:gd name="T37" fmla="*/ 106 h 298"/>
                <a:gd name="T38" fmla="*/ 81 w 181"/>
                <a:gd name="T39" fmla="*/ 117 h 298"/>
                <a:gd name="T40" fmla="*/ 54 w 181"/>
                <a:gd name="T41" fmla="*/ 130 h 298"/>
                <a:gd name="T42" fmla="*/ 39 w 181"/>
                <a:gd name="T43" fmla="*/ 148 h 298"/>
                <a:gd name="T44" fmla="*/ 58 w 181"/>
                <a:gd name="T45" fmla="*/ 180 h 298"/>
                <a:gd name="T46" fmla="*/ 72 w 181"/>
                <a:gd name="T47" fmla="*/ 189 h 298"/>
                <a:gd name="T48" fmla="*/ 53 w 181"/>
                <a:gd name="T49" fmla="*/ 188 h 298"/>
                <a:gd name="T50" fmla="*/ 50 w 181"/>
                <a:gd name="T51" fmla="*/ 224 h 298"/>
                <a:gd name="T52" fmla="*/ 50 w 181"/>
                <a:gd name="T53" fmla="*/ 233 h 298"/>
                <a:gd name="T54" fmla="*/ 28 w 181"/>
                <a:gd name="T55" fmla="*/ 233 h 298"/>
                <a:gd name="T56" fmla="*/ 32 w 181"/>
                <a:gd name="T57" fmla="*/ 251 h 298"/>
                <a:gd name="T58" fmla="*/ 35 w 181"/>
                <a:gd name="T59" fmla="*/ 259 h 298"/>
                <a:gd name="T60" fmla="*/ 24 w 181"/>
                <a:gd name="T61" fmla="*/ 292 h 298"/>
                <a:gd name="T62" fmla="*/ 39 w 181"/>
                <a:gd name="T63" fmla="*/ 292 h 298"/>
                <a:gd name="T64" fmla="*/ 65 w 181"/>
                <a:gd name="T65" fmla="*/ 294 h 298"/>
                <a:gd name="T66" fmla="*/ 77 w 181"/>
                <a:gd name="T67" fmla="*/ 289 h 298"/>
                <a:gd name="T68" fmla="*/ 95 w 181"/>
                <a:gd name="T69" fmla="*/ 284 h 298"/>
                <a:gd name="T70" fmla="*/ 115 w 181"/>
                <a:gd name="T71" fmla="*/ 288 h 298"/>
                <a:gd name="T72" fmla="*/ 124 w 181"/>
                <a:gd name="T73" fmla="*/ 277 h 298"/>
                <a:gd name="T74" fmla="*/ 126 w 181"/>
                <a:gd name="T75" fmla="*/ 260 h 298"/>
                <a:gd name="T76" fmla="*/ 114 w 181"/>
                <a:gd name="T77" fmla="*/ 259 h 298"/>
                <a:gd name="T78" fmla="*/ 118 w 181"/>
                <a:gd name="T79" fmla="*/ 241 h 298"/>
                <a:gd name="T80" fmla="*/ 118 w 181"/>
                <a:gd name="T81" fmla="*/ 221 h 298"/>
                <a:gd name="T82" fmla="*/ 134 w 181"/>
                <a:gd name="T83" fmla="*/ 209 h 298"/>
                <a:gd name="T84" fmla="*/ 135 w 181"/>
                <a:gd name="T85" fmla="*/ 195 h 298"/>
                <a:gd name="T86" fmla="*/ 125 w 181"/>
                <a:gd name="T87" fmla="*/ 175 h 298"/>
                <a:gd name="T88" fmla="*/ 115 w 181"/>
                <a:gd name="T89" fmla="*/ 170 h 298"/>
                <a:gd name="T90" fmla="*/ 124 w 181"/>
                <a:gd name="T91" fmla="*/ 159 h 298"/>
                <a:gd name="T92" fmla="*/ 141 w 181"/>
                <a:gd name="T93" fmla="*/ 145 h 298"/>
                <a:gd name="T94" fmla="*/ 147 w 181"/>
                <a:gd name="T95" fmla="*/ 123 h 298"/>
                <a:gd name="T96" fmla="*/ 157 w 181"/>
                <a:gd name="T97" fmla="*/ 100 h 298"/>
                <a:gd name="T98" fmla="*/ 164 w 181"/>
                <a:gd name="T99" fmla="*/ 76 h 298"/>
                <a:gd name="T100" fmla="*/ 71 w 181"/>
                <a:gd name="T101" fmla="*/ 143 h 298"/>
                <a:gd name="T102" fmla="*/ 65 w 181"/>
                <a:gd name="T103" fmla="*/ 13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81" h="298">
                  <a:moveTo>
                    <a:pt x="166" y="52"/>
                  </a:moveTo>
                  <a:cubicBezTo>
                    <a:pt x="163" y="52"/>
                    <a:pt x="160" y="55"/>
                    <a:pt x="154" y="60"/>
                  </a:cubicBezTo>
                  <a:cubicBezTo>
                    <a:pt x="154" y="61"/>
                    <a:pt x="153" y="61"/>
                    <a:pt x="153" y="62"/>
                  </a:cubicBezTo>
                  <a:cubicBezTo>
                    <a:pt x="153" y="61"/>
                    <a:pt x="153" y="61"/>
                    <a:pt x="153" y="60"/>
                  </a:cubicBezTo>
                  <a:cubicBezTo>
                    <a:pt x="153" y="59"/>
                    <a:pt x="154" y="59"/>
                    <a:pt x="154" y="58"/>
                  </a:cubicBezTo>
                  <a:cubicBezTo>
                    <a:pt x="154" y="58"/>
                    <a:pt x="155" y="57"/>
                    <a:pt x="156" y="56"/>
                  </a:cubicBezTo>
                  <a:cubicBezTo>
                    <a:pt x="158" y="55"/>
                    <a:pt x="158" y="55"/>
                    <a:pt x="158" y="55"/>
                  </a:cubicBezTo>
                  <a:cubicBezTo>
                    <a:pt x="160" y="53"/>
                    <a:pt x="162" y="51"/>
                    <a:pt x="164" y="48"/>
                  </a:cubicBezTo>
                  <a:cubicBezTo>
                    <a:pt x="165" y="47"/>
                    <a:pt x="166" y="46"/>
                    <a:pt x="166" y="44"/>
                  </a:cubicBezTo>
                  <a:cubicBezTo>
                    <a:pt x="172" y="35"/>
                    <a:pt x="181" y="20"/>
                    <a:pt x="174" y="11"/>
                  </a:cubicBezTo>
                  <a:cubicBezTo>
                    <a:pt x="172" y="8"/>
                    <a:pt x="168" y="6"/>
                    <a:pt x="164" y="6"/>
                  </a:cubicBezTo>
                  <a:cubicBezTo>
                    <a:pt x="164" y="6"/>
                    <a:pt x="164" y="6"/>
                    <a:pt x="164" y="6"/>
                  </a:cubicBezTo>
                  <a:cubicBezTo>
                    <a:pt x="162" y="6"/>
                    <a:pt x="160" y="7"/>
                    <a:pt x="159" y="8"/>
                  </a:cubicBezTo>
                  <a:cubicBezTo>
                    <a:pt x="158" y="8"/>
                    <a:pt x="158" y="8"/>
                    <a:pt x="158" y="8"/>
                  </a:cubicBezTo>
                  <a:cubicBezTo>
                    <a:pt x="158" y="8"/>
                    <a:pt x="157" y="8"/>
                    <a:pt x="157" y="7"/>
                  </a:cubicBezTo>
                  <a:cubicBezTo>
                    <a:pt x="156" y="6"/>
                    <a:pt x="156" y="6"/>
                    <a:pt x="155" y="5"/>
                  </a:cubicBezTo>
                  <a:cubicBezTo>
                    <a:pt x="155" y="4"/>
                    <a:pt x="154" y="4"/>
                    <a:pt x="154" y="3"/>
                  </a:cubicBezTo>
                  <a:cubicBezTo>
                    <a:pt x="152" y="1"/>
                    <a:pt x="150" y="0"/>
                    <a:pt x="148" y="0"/>
                  </a:cubicBezTo>
                  <a:cubicBezTo>
                    <a:pt x="144" y="0"/>
                    <a:pt x="139" y="5"/>
                    <a:pt x="135" y="9"/>
                  </a:cubicBezTo>
                  <a:cubicBezTo>
                    <a:pt x="135" y="8"/>
                    <a:pt x="136" y="7"/>
                    <a:pt x="135" y="6"/>
                  </a:cubicBezTo>
                  <a:cubicBezTo>
                    <a:pt x="135" y="5"/>
                    <a:pt x="134" y="3"/>
                    <a:pt x="132" y="2"/>
                  </a:cubicBezTo>
                  <a:cubicBezTo>
                    <a:pt x="129" y="1"/>
                    <a:pt x="126" y="1"/>
                    <a:pt x="124" y="1"/>
                  </a:cubicBezTo>
                  <a:cubicBezTo>
                    <a:pt x="120" y="1"/>
                    <a:pt x="120" y="1"/>
                    <a:pt x="120" y="1"/>
                  </a:cubicBezTo>
                  <a:cubicBezTo>
                    <a:pt x="119" y="1"/>
                    <a:pt x="118" y="1"/>
                    <a:pt x="117" y="1"/>
                  </a:cubicBezTo>
                  <a:cubicBezTo>
                    <a:pt x="117" y="1"/>
                    <a:pt x="117" y="1"/>
                    <a:pt x="116" y="1"/>
                  </a:cubicBezTo>
                  <a:cubicBezTo>
                    <a:pt x="112" y="1"/>
                    <a:pt x="111" y="4"/>
                    <a:pt x="110" y="6"/>
                  </a:cubicBezTo>
                  <a:cubicBezTo>
                    <a:pt x="110" y="6"/>
                    <a:pt x="110" y="7"/>
                    <a:pt x="110" y="7"/>
                  </a:cubicBezTo>
                  <a:cubicBezTo>
                    <a:pt x="110" y="7"/>
                    <a:pt x="109" y="6"/>
                    <a:pt x="109" y="6"/>
                  </a:cubicBezTo>
                  <a:cubicBezTo>
                    <a:pt x="107" y="4"/>
                    <a:pt x="106" y="4"/>
                    <a:pt x="105" y="4"/>
                  </a:cubicBezTo>
                  <a:cubicBezTo>
                    <a:pt x="103" y="4"/>
                    <a:pt x="102" y="4"/>
                    <a:pt x="100" y="6"/>
                  </a:cubicBezTo>
                  <a:cubicBezTo>
                    <a:pt x="98" y="7"/>
                    <a:pt x="96" y="10"/>
                    <a:pt x="96" y="12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3" y="10"/>
                    <a:pt x="91" y="10"/>
                    <a:pt x="88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4" y="10"/>
                    <a:pt x="83" y="11"/>
                    <a:pt x="81" y="12"/>
                  </a:cubicBezTo>
                  <a:cubicBezTo>
                    <a:pt x="80" y="13"/>
                    <a:pt x="80" y="13"/>
                    <a:pt x="79" y="1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8"/>
                    <a:pt x="78" y="18"/>
                    <a:pt x="78" y="19"/>
                  </a:cubicBezTo>
                  <a:cubicBezTo>
                    <a:pt x="77" y="18"/>
                    <a:pt x="76" y="18"/>
                    <a:pt x="75" y="18"/>
                  </a:cubicBezTo>
                  <a:cubicBezTo>
                    <a:pt x="74" y="18"/>
                    <a:pt x="74" y="18"/>
                    <a:pt x="73" y="18"/>
                  </a:cubicBezTo>
                  <a:cubicBezTo>
                    <a:pt x="73" y="18"/>
                    <a:pt x="72" y="18"/>
                    <a:pt x="71" y="18"/>
                  </a:cubicBezTo>
                  <a:cubicBezTo>
                    <a:pt x="71" y="18"/>
                    <a:pt x="70" y="18"/>
                    <a:pt x="69" y="18"/>
                  </a:cubicBezTo>
                  <a:cubicBezTo>
                    <a:pt x="65" y="18"/>
                    <a:pt x="63" y="20"/>
                    <a:pt x="63" y="22"/>
                  </a:cubicBezTo>
                  <a:cubicBezTo>
                    <a:pt x="62" y="23"/>
                    <a:pt x="62" y="24"/>
                    <a:pt x="62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57" y="25"/>
                    <a:pt x="57" y="28"/>
                    <a:pt x="57" y="30"/>
                  </a:cubicBezTo>
                  <a:cubicBezTo>
                    <a:pt x="57" y="31"/>
                    <a:pt x="57" y="32"/>
                    <a:pt x="58" y="32"/>
                  </a:cubicBezTo>
                  <a:cubicBezTo>
                    <a:pt x="57" y="33"/>
                    <a:pt x="55" y="33"/>
                    <a:pt x="54" y="35"/>
                  </a:cubicBezTo>
                  <a:cubicBezTo>
                    <a:pt x="53" y="36"/>
                    <a:pt x="53" y="37"/>
                    <a:pt x="53" y="38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2" y="40"/>
                    <a:pt x="52" y="40"/>
                    <a:pt x="52" y="41"/>
                  </a:cubicBezTo>
                  <a:cubicBezTo>
                    <a:pt x="51" y="43"/>
                    <a:pt x="52" y="46"/>
                    <a:pt x="53" y="49"/>
                  </a:cubicBezTo>
                  <a:cubicBezTo>
                    <a:pt x="53" y="49"/>
                    <a:pt x="53" y="48"/>
                    <a:pt x="53" y="48"/>
                  </a:cubicBezTo>
                  <a:cubicBezTo>
                    <a:pt x="51" y="46"/>
                    <a:pt x="49" y="44"/>
                    <a:pt x="46" y="43"/>
                  </a:cubicBezTo>
                  <a:cubicBezTo>
                    <a:pt x="45" y="43"/>
                    <a:pt x="43" y="42"/>
                    <a:pt x="41" y="42"/>
                  </a:cubicBezTo>
                  <a:cubicBezTo>
                    <a:pt x="39" y="42"/>
                    <a:pt x="37" y="43"/>
                    <a:pt x="36" y="44"/>
                  </a:cubicBezTo>
                  <a:cubicBezTo>
                    <a:pt x="34" y="46"/>
                    <a:pt x="35" y="49"/>
                    <a:pt x="36" y="50"/>
                  </a:cubicBezTo>
                  <a:cubicBezTo>
                    <a:pt x="36" y="50"/>
                    <a:pt x="36" y="50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5" y="51"/>
                    <a:pt x="33" y="52"/>
                    <a:pt x="32" y="53"/>
                  </a:cubicBezTo>
                  <a:cubicBezTo>
                    <a:pt x="31" y="55"/>
                    <a:pt x="31" y="56"/>
                    <a:pt x="31" y="58"/>
                  </a:cubicBezTo>
                  <a:cubicBezTo>
                    <a:pt x="31" y="58"/>
                    <a:pt x="30" y="57"/>
                    <a:pt x="29" y="57"/>
                  </a:cubicBezTo>
                  <a:cubicBezTo>
                    <a:pt x="28" y="57"/>
                    <a:pt x="27" y="56"/>
                    <a:pt x="26" y="56"/>
                  </a:cubicBezTo>
                  <a:cubicBezTo>
                    <a:pt x="21" y="56"/>
                    <a:pt x="18" y="61"/>
                    <a:pt x="16" y="64"/>
                  </a:cubicBezTo>
                  <a:cubicBezTo>
                    <a:pt x="16" y="65"/>
                    <a:pt x="16" y="65"/>
                    <a:pt x="15" y="66"/>
                  </a:cubicBezTo>
                  <a:cubicBezTo>
                    <a:pt x="15" y="66"/>
                    <a:pt x="15" y="66"/>
                    <a:pt x="14" y="66"/>
                  </a:cubicBezTo>
                  <a:cubicBezTo>
                    <a:pt x="14" y="66"/>
                    <a:pt x="12" y="66"/>
                    <a:pt x="11" y="67"/>
                  </a:cubicBezTo>
                  <a:cubicBezTo>
                    <a:pt x="9" y="68"/>
                    <a:pt x="8" y="69"/>
                    <a:pt x="7" y="70"/>
                  </a:cubicBezTo>
                  <a:cubicBezTo>
                    <a:pt x="6" y="71"/>
                    <a:pt x="5" y="72"/>
                    <a:pt x="5" y="72"/>
                  </a:cubicBezTo>
                  <a:cubicBezTo>
                    <a:pt x="3" y="73"/>
                    <a:pt x="0" y="75"/>
                    <a:pt x="1" y="79"/>
                  </a:cubicBezTo>
                  <a:cubicBezTo>
                    <a:pt x="1" y="82"/>
                    <a:pt x="4" y="86"/>
                    <a:pt x="7" y="86"/>
                  </a:cubicBezTo>
                  <a:cubicBezTo>
                    <a:pt x="7" y="87"/>
                    <a:pt x="7" y="88"/>
                    <a:pt x="7" y="89"/>
                  </a:cubicBezTo>
                  <a:cubicBezTo>
                    <a:pt x="8" y="93"/>
                    <a:pt x="11" y="93"/>
                    <a:pt x="12" y="93"/>
                  </a:cubicBezTo>
                  <a:cubicBezTo>
                    <a:pt x="12" y="93"/>
                    <a:pt x="12" y="93"/>
                    <a:pt x="12" y="93"/>
                  </a:cubicBezTo>
                  <a:cubicBezTo>
                    <a:pt x="11" y="95"/>
                    <a:pt x="9" y="98"/>
                    <a:pt x="10" y="101"/>
                  </a:cubicBezTo>
                  <a:cubicBezTo>
                    <a:pt x="11" y="104"/>
                    <a:pt x="13" y="107"/>
                    <a:pt x="16" y="108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5" y="110"/>
                    <a:pt x="18" y="114"/>
                    <a:pt x="20" y="117"/>
                  </a:cubicBezTo>
                  <a:cubicBezTo>
                    <a:pt x="22" y="119"/>
                    <a:pt x="26" y="122"/>
                    <a:pt x="30" y="122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33" y="122"/>
                    <a:pt x="35" y="121"/>
                    <a:pt x="36" y="120"/>
                  </a:cubicBezTo>
                  <a:cubicBezTo>
                    <a:pt x="36" y="123"/>
                    <a:pt x="36" y="124"/>
                    <a:pt x="37" y="124"/>
                  </a:cubicBezTo>
                  <a:cubicBezTo>
                    <a:pt x="39" y="127"/>
                    <a:pt x="42" y="127"/>
                    <a:pt x="43" y="127"/>
                  </a:cubicBezTo>
                  <a:cubicBezTo>
                    <a:pt x="45" y="127"/>
                    <a:pt x="46" y="126"/>
                    <a:pt x="47" y="126"/>
                  </a:cubicBezTo>
                  <a:cubicBezTo>
                    <a:pt x="48" y="126"/>
                    <a:pt x="49" y="126"/>
                    <a:pt x="50" y="126"/>
                  </a:cubicBezTo>
                  <a:cubicBezTo>
                    <a:pt x="50" y="126"/>
                    <a:pt x="51" y="126"/>
                    <a:pt x="51" y="126"/>
                  </a:cubicBezTo>
                  <a:cubicBezTo>
                    <a:pt x="53" y="126"/>
                    <a:pt x="56" y="126"/>
                    <a:pt x="58" y="123"/>
                  </a:cubicBezTo>
                  <a:cubicBezTo>
                    <a:pt x="58" y="122"/>
                    <a:pt x="59" y="122"/>
                    <a:pt x="59" y="121"/>
                  </a:cubicBezTo>
                  <a:cubicBezTo>
                    <a:pt x="59" y="121"/>
                    <a:pt x="59" y="122"/>
                    <a:pt x="60" y="122"/>
                  </a:cubicBezTo>
                  <a:cubicBezTo>
                    <a:pt x="61" y="123"/>
                    <a:pt x="62" y="123"/>
                    <a:pt x="63" y="123"/>
                  </a:cubicBezTo>
                  <a:cubicBezTo>
                    <a:pt x="67" y="123"/>
                    <a:pt x="71" y="120"/>
                    <a:pt x="75" y="118"/>
                  </a:cubicBezTo>
                  <a:cubicBezTo>
                    <a:pt x="75" y="117"/>
                    <a:pt x="75" y="117"/>
                    <a:pt x="75" y="117"/>
                  </a:cubicBezTo>
                  <a:cubicBezTo>
                    <a:pt x="79" y="114"/>
                    <a:pt x="83" y="110"/>
                    <a:pt x="85" y="106"/>
                  </a:cubicBezTo>
                  <a:cubicBezTo>
                    <a:pt x="87" y="103"/>
                    <a:pt x="88" y="103"/>
                    <a:pt x="88" y="103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9" y="103"/>
                    <a:pt x="89" y="104"/>
                    <a:pt x="89" y="104"/>
                  </a:cubicBezTo>
                  <a:cubicBezTo>
                    <a:pt x="89" y="104"/>
                    <a:pt x="88" y="106"/>
                    <a:pt x="87" y="107"/>
                  </a:cubicBezTo>
                  <a:cubicBezTo>
                    <a:pt x="84" y="111"/>
                    <a:pt x="82" y="113"/>
                    <a:pt x="81" y="117"/>
                  </a:cubicBezTo>
                  <a:cubicBezTo>
                    <a:pt x="80" y="120"/>
                    <a:pt x="79" y="121"/>
                    <a:pt x="76" y="122"/>
                  </a:cubicBezTo>
                  <a:cubicBezTo>
                    <a:pt x="76" y="122"/>
                    <a:pt x="74" y="123"/>
                    <a:pt x="73" y="123"/>
                  </a:cubicBezTo>
                  <a:cubicBezTo>
                    <a:pt x="68" y="124"/>
                    <a:pt x="62" y="126"/>
                    <a:pt x="61" y="130"/>
                  </a:cubicBezTo>
                  <a:cubicBezTo>
                    <a:pt x="60" y="131"/>
                    <a:pt x="60" y="133"/>
                    <a:pt x="61" y="134"/>
                  </a:cubicBezTo>
                  <a:cubicBezTo>
                    <a:pt x="59" y="132"/>
                    <a:pt x="57" y="131"/>
                    <a:pt x="54" y="130"/>
                  </a:cubicBezTo>
                  <a:cubicBezTo>
                    <a:pt x="52" y="130"/>
                    <a:pt x="49" y="130"/>
                    <a:pt x="46" y="130"/>
                  </a:cubicBezTo>
                  <a:cubicBezTo>
                    <a:pt x="42" y="130"/>
                    <a:pt x="39" y="131"/>
                    <a:pt x="37" y="133"/>
                  </a:cubicBezTo>
                  <a:cubicBezTo>
                    <a:pt x="34" y="136"/>
                    <a:pt x="34" y="143"/>
                    <a:pt x="36" y="146"/>
                  </a:cubicBezTo>
                  <a:cubicBezTo>
                    <a:pt x="37" y="147"/>
                    <a:pt x="38" y="148"/>
                    <a:pt x="39" y="148"/>
                  </a:cubicBezTo>
                  <a:cubicBezTo>
                    <a:pt x="39" y="148"/>
                    <a:pt x="39" y="148"/>
                    <a:pt x="39" y="148"/>
                  </a:cubicBezTo>
                  <a:cubicBezTo>
                    <a:pt x="39" y="149"/>
                    <a:pt x="38" y="149"/>
                    <a:pt x="38" y="150"/>
                  </a:cubicBezTo>
                  <a:cubicBezTo>
                    <a:pt x="37" y="152"/>
                    <a:pt x="37" y="157"/>
                    <a:pt x="44" y="160"/>
                  </a:cubicBezTo>
                  <a:cubicBezTo>
                    <a:pt x="49" y="163"/>
                    <a:pt x="52" y="167"/>
                    <a:pt x="54" y="172"/>
                  </a:cubicBezTo>
                  <a:cubicBezTo>
                    <a:pt x="54" y="173"/>
                    <a:pt x="54" y="173"/>
                    <a:pt x="54" y="173"/>
                  </a:cubicBezTo>
                  <a:cubicBezTo>
                    <a:pt x="55" y="176"/>
                    <a:pt x="55" y="177"/>
                    <a:pt x="58" y="180"/>
                  </a:cubicBezTo>
                  <a:cubicBezTo>
                    <a:pt x="59" y="180"/>
                    <a:pt x="60" y="181"/>
                    <a:pt x="60" y="182"/>
                  </a:cubicBezTo>
                  <a:cubicBezTo>
                    <a:pt x="62" y="184"/>
                    <a:pt x="63" y="186"/>
                    <a:pt x="66" y="188"/>
                  </a:cubicBezTo>
                  <a:cubicBezTo>
                    <a:pt x="67" y="188"/>
                    <a:pt x="68" y="189"/>
                    <a:pt x="70" y="189"/>
                  </a:cubicBezTo>
                  <a:cubicBezTo>
                    <a:pt x="70" y="189"/>
                    <a:pt x="71" y="189"/>
                    <a:pt x="72" y="188"/>
                  </a:cubicBezTo>
                  <a:cubicBezTo>
                    <a:pt x="72" y="188"/>
                    <a:pt x="72" y="188"/>
                    <a:pt x="72" y="189"/>
                  </a:cubicBezTo>
                  <a:cubicBezTo>
                    <a:pt x="70" y="190"/>
                    <a:pt x="68" y="191"/>
                    <a:pt x="67" y="191"/>
                  </a:cubicBezTo>
                  <a:cubicBezTo>
                    <a:pt x="66" y="191"/>
                    <a:pt x="66" y="191"/>
                    <a:pt x="65" y="191"/>
                  </a:cubicBezTo>
                  <a:cubicBezTo>
                    <a:pt x="65" y="191"/>
                    <a:pt x="64" y="190"/>
                    <a:pt x="63" y="190"/>
                  </a:cubicBezTo>
                  <a:cubicBezTo>
                    <a:pt x="60" y="189"/>
                    <a:pt x="58" y="187"/>
                    <a:pt x="54" y="187"/>
                  </a:cubicBezTo>
                  <a:cubicBezTo>
                    <a:pt x="54" y="187"/>
                    <a:pt x="53" y="187"/>
                    <a:pt x="53" y="188"/>
                  </a:cubicBezTo>
                  <a:cubicBezTo>
                    <a:pt x="46" y="188"/>
                    <a:pt x="40" y="193"/>
                    <a:pt x="36" y="200"/>
                  </a:cubicBezTo>
                  <a:cubicBezTo>
                    <a:pt x="33" y="205"/>
                    <a:pt x="30" y="212"/>
                    <a:pt x="32" y="218"/>
                  </a:cubicBezTo>
                  <a:cubicBezTo>
                    <a:pt x="32" y="220"/>
                    <a:pt x="34" y="223"/>
                    <a:pt x="39" y="225"/>
                  </a:cubicBezTo>
                  <a:cubicBezTo>
                    <a:pt x="41" y="225"/>
                    <a:pt x="42" y="226"/>
                    <a:pt x="44" y="226"/>
                  </a:cubicBezTo>
                  <a:cubicBezTo>
                    <a:pt x="46" y="226"/>
                    <a:pt x="48" y="225"/>
                    <a:pt x="50" y="224"/>
                  </a:cubicBezTo>
                  <a:cubicBezTo>
                    <a:pt x="50" y="223"/>
                    <a:pt x="51" y="223"/>
                    <a:pt x="51" y="223"/>
                  </a:cubicBezTo>
                  <a:cubicBezTo>
                    <a:pt x="52" y="222"/>
                    <a:pt x="53" y="221"/>
                    <a:pt x="54" y="221"/>
                  </a:cubicBezTo>
                  <a:cubicBezTo>
                    <a:pt x="54" y="221"/>
                    <a:pt x="53" y="222"/>
                    <a:pt x="53" y="222"/>
                  </a:cubicBezTo>
                  <a:cubicBezTo>
                    <a:pt x="53" y="223"/>
                    <a:pt x="52" y="223"/>
                    <a:pt x="52" y="224"/>
                  </a:cubicBezTo>
                  <a:cubicBezTo>
                    <a:pt x="50" y="225"/>
                    <a:pt x="47" y="228"/>
                    <a:pt x="50" y="233"/>
                  </a:cubicBezTo>
                  <a:cubicBezTo>
                    <a:pt x="51" y="235"/>
                    <a:pt x="51" y="237"/>
                    <a:pt x="51" y="239"/>
                  </a:cubicBezTo>
                  <a:cubicBezTo>
                    <a:pt x="51" y="239"/>
                    <a:pt x="51" y="239"/>
                    <a:pt x="51" y="239"/>
                  </a:cubicBezTo>
                  <a:cubicBezTo>
                    <a:pt x="50" y="236"/>
                    <a:pt x="49" y="233"/>
                    <a:pt x="45" y="231"/>
                  </a:cubicBezTo>
                  <a:cubicBezTo>
                    <a:pt x="43" y="230"/>
                    <a:pt x="39" y="229"/>
                    <a:pt x="37" y="229"/>
                  </a:cubicBezTo>
                  <a:cubicBezTo>
                    <a:pt x="33" y="229"/>
                    <a:pt x="29" y="230"/>
                    <a:pt x="28" y="233"/>
                  </a:cubicBezTo>
                  <a:cubicBezTo>
                    <a:pt x="26" y="234"/>
                    <a:pt x="25" y="237"/>
                    <a:pt x="27" y="242"/>
                  </a:cubicBezTo>
                  <a:cubicBezTo>
                    <a:pt x="28" y="243"/>
                    <a:pt x="29" y="244"/>
                    <a:pt x="30" y="245"/>
                  </a:cubicBezTo>
                  <a:cubicBezTo>
                    <a:pt x="30" y="246"/>
                    <a:pt x="30" y="246"/>
                    <a:pt x="31" y="246"/>
                  </a:cubicBezTo>
                  <a:cubicBezTo>
                    <a:pt x="31" y="247"/>
                    <a:pt x="31" y="248"/>
                    <a:pt x="31" y="248"/>
                  </a:cubicBezTo>
                  <a:cubicBezTo>
                    <a:pt x="31" y="249"/>
                    <a:pt x="32" y="250"/>
                    <a:pt x="32" y="251"/>
                  </a:cubicBezTo>
                  <a:cubicBezTo>
                    <a:pt x="34" y="255"/>
                    <a:pt x="37" y="255"/>
                    <a:pt x="39" y="256"/>
                  </a:cubicBezTo>
                  <a:cubicBezTo>
                    <a:pt x="39" y="256"/>
                    <a:pt x="39" y="256"/>
                    <a:pt x="40" y="256"/>
                  </a:cubicBezTo>
                  <a:cubicBezTo>
                    <a:pt x="39" y="257"/>
                    <a:pt x="39" y="259"/>
                    <a:pt x="38" y="259"/>
                  </a:cubicBezTo>
                  <a:cubicBezTo>
                    <a:pt x="38" y="259"/>
                    <a:pt x="38" y="259"/>
                    <a:pt x="37" y="259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5" y="259"/>
                    <a:pt x="35" y="259"/>
                    <a:pt x="35" y="259"/>
                  </a:cubicBezTo>
                  <a:cubicBezTo>
                    <a:pt x="33" y="259"/>
                    <a:pt x="31" y="260"/>
                    <a:pt x="29" y="260"/>
                  </a:cubicBezTo>
                  <a:cubicBezTo>
                    <a:pt x="28" y="261"/>
                    <a:pt x="26" y="261"/>
                    <a:pt x="25" y="262"/>
                  </a:cubicBezTo>
                  <a:cubicBezTo>
                    <a:pt x="18" y="266"/>
                    <a:pt x="15" y="272"/>
                    <a:pt x="16" y="281"/>
                  </a:cubicBezTo>
                  <a:cubicBezTo>
                    <a:pt x="17" y="288"/>
                    <a:pt x="20" y="292"/>
                    <a:pt x="24" y="292"/>
                  </a:cubicBezTo>
                  <a:cubicBezTo>
                    <a:pt x="26" y="292"/>
                    <a:pt x="27" y="291"/>
                    <a:pt x="28" y="290"/>
                  </a:cubicBezTo>
                  <a:cubicBezTo>
                    <a:pt x="30" y="292"/>
                    <a:pt x="31" y="292"/>
                    <a:pt x="32" y="293"/>
                  </a:cubicBezTo>
                  <a:cubicBezTo>
                    <a:pt x="33" y="293"/>
                    <a:pt x="34" y="294"/>
                    <a:pt x="35" y="294"/>
                  </a:cubicBezTo>
                  <a:cubicBezTo>
                    <a:pt x="36" y="294"/>
                    <a:pt x="37" y="293"/>
                    <a:pt x="38" y="293"/>
                  </a:cubicBezTo>
                  <a:cubicBezTo>
                    <a:pt x="38" y="292"/>
                    <a:pt x="38" y="292"/>
                    <a:pt x="39" y="292"/>
                  </a:cubicBezTo>
                  <a:cubicBezTo>
                    <a:pt x="39" y="292"/>
                    <a:pt x="40" y="292"/>
                    <a:pt x="41" y="292"/>
                  </a:cubicBezTo>
                  <a:cubicBezTo>
                    <a:pt x="42" y="292"/>
                    <a:pt x="42" y="292"/>
                    <a:pt x="42" y="292"/>
                  </a:cubicBezTo>
                  <a:cubicBezTo>
                    <a:pt x="44" y="292"/>
                    <a:pt x="46" y="292"/>
                    <a:pt x="48" y="291"/>
                  </a:cubicBezTo>
                  <a:cubicBezTo>
                    <a:pt x="51" y="294"/>
                    <a:pt x="55" y="296"/>
                    <a:pt x="59" y="296"/>
                  </a:cubicBezTo>
                  <a:cubicBezTo>
                    <a:pt x="61" y="296"/>
                    <a:pt x="64" y="296"/>
                    <a:pt x="65" y="294"/>
                  </a:cubicBezTo>
                  <a:cubicBezTo>
                    <a:pt x="67" y="293"/>
                    <a:pt x="67" y="291"/>
                    <a:pt x="68" y="290"/>
                  </a:cubicBezTo>
                  <a:cubicBezTo>
                    <a:pt x="68" y="289"/>
                    <a:pt x="69" y="288"/>
                    <a:pt x="69" y="288"/>
                  </a:cubicBezTo>
                  <a:cubicBezTo>
                    <a:pt x="70" y="288"/>
                    <a:pt x="70" y="288"/>
                    <a:pt x="71" y="288"/>
                  </a:cubicBezTo>
                  <a:cubicBezTo>
                    <a:pt x="72" y="288"/>
                    <a:pt x="73" y="288"/>
                    <a:pt x="75" y="288"/>
                  </a:cubicBezTo>
                  <a:cubicBezTo>
                    <a:pt x="75" y="289"/>
                    <a:pt x="76" y="289"/>
                    <a:pt x="77" y="289"/>
                  </a:cubicBezTo>
                  <a:cubicBezTo>
                    <a:pt x="78" y="289"/>
                    <a:pt x="79" y="289"/>
                    <a:pt x="79" y="289"/>
                  </a:cubicBezTo>
                  <a:cubicBezTo>
                    <a:pt x="83" y="289"/>
                    <a:pt x="86" y="287"/>
                    <a:pt x="88" y="286"/>
                  </a:cubicBezTo>
                  <a:cubicBezTo>
                    <a:pt x="89" y="285"/>
                    <a:pt x="91" y="284"/>
                    <a:pt x="93" y="283"/>
                  </a:cubicBezTo>
                  <a:cubicBezTo>
                    <a:pt x="93" y="283"/>
                    <a:pt x="93" y="283"/>
                    <a:pt x="93" y="283"/>
                  </a:cubicBezTo>
                  <a:cubicBezTo>
                    <a:pt x="95" y="283"/>
                    <a:pt x="95" y="284"/>
                    <a:pt x="95" y="284"/>
                  </a:cubicBezTo>
                  <a:cubicBezTo>
                    <a:pt x="95" y="284"/>
                    <a:pt x="95" y="286"/>
                    <a:pt x="95" y="288"/>
                  </a:cubicBezTo>
                  <a:cubicBezTo>
                    <a:pt x="95" y="290"/>
                    <a:pt x="95" y="293"/>
                    <a:pt x="96" y="295"/>
                  </a:cubicBezTo>
                  <a:cubicBezTo>
                    <a:pt x="97" y="297"/>
                    <a:pt x="99" y="298"/>
                    <a:pt x="101" y="298"/>
                  </a:cubicBezTo>
                  <a:cubicBezTo>
                    <a:pt x="106" y="298"/>
                    <a:pt x="110" y="293"/>
                    <a:pt x="113" y="289"/>
                  </a:cubicBezTo>
                  <a:cubicBezTo>
                    <a:pt x="114" y="289"/>
                    <a:pt x="114" y="288"/>
                    <a:pt x="115" y="288"/>
                  </a:cubicBezTo>
                  <a:cubicBezTo>
                    <a:pt x="116" y="287"/>
                    <a:pt x="117" y="286"/>
                    <a:pt x="117" y="285"/>
                  </a:cubicBezTo>
                  <a:cubicBezTo>
                    <a:pt x="118" y="283"/>
                    <a:pt x="119" y="282"/>
                    <a:pt x="119" y="281"/>
                  </a:cubicBezTo>
                  <a:cubicBezTo>
                    <a:pt x="119" y="280"/>
                    <a:pt x="119" y="279"/>
                    <a:pt x="119" y="279"/>
                  </a:cubicBezTo>
                  <a:cubicBezTo>
                    <a:pt x="120" y="278"/>
                    <a:pt x="120" y="278"/>
                    <a:pt x="122" y="278"/>
                  </a:cubicBezTo>
                  <a:cubicBezTo>
                    <a:pt x="123" y="278"/>
                    <a:pt x="123" y="277"/>
                    <a:pt x="124" y="277"/>
                  </a:cubicBezTo>
                  <a:cubicBezTo>
                    <a:pt x="127" y="275"/>
                    <a:pt x="128" y="273"/>
                    <a:pt x="128" y="271"/>
                  </a:cubicBezTo>
                  <a:cubicBezTo>
                    <a:pt x="128" y="270"/>
                    <a:pt x="128" y="270"/>
                    <a:pt x="128" y="270"/>
                  </a:cubicBezTo>
                  <a:cubicBezTo>
                    <a:pt x="129" y="266"/>
                    <a:pt x="128" y="265"/>
                    <a:pt x="127" y="263"/>
                  </a:cubicBezTo>
                  <a:cubicBezTo>
                    <a:pt x="127" y="263"/>
                    <a:pt x="126" y="262"/>
                    <a:pt x="126" y="261"/>
                  </a:cubicBezTo>
                  <a:cubicBezTo>
                    <a:pt x="126" y="261"/>
                    <a:pt x="126" y="260"/>
                    <a:pt x="126" y="260"/>
                  </a:cubicBezTo>
                  <a:cubicBezTo>
                    <a:pt x="126" y="259"/>
                    <a:pt x="126" y="257"/>
                    <a:pt x="125" y="255"/>
                  </a:cubicBezTo>
                  <a:cubicBezTo>
                    <a:pt x="124" y="253"/>
                    <a:pt x="122" y="253"/>
                    <a:pt x="121" y="253"/>
                  </a:cubicBezTo>
                  <a:cubicBezTo>
                    <a:pt x="119" y="253"/>
                    <a:pt x="117" y="255"/>
                    <a:pt x="115" y="257"/>
                  </a:cubicBezTo>
                  <a:cubicBezTo>
                    <a:pt x="115" y="257"/>
                    <a:pt x="114" y="258"/>
                    <a:pt x="114" y="258"/>
                  </a:cubicBezTo>
                  <a:cubicBezTo>
                    <a:pt x="114" y="258"/>
                    <a:pt x="114" y="259"/>
                    <a:pt x="114" y="259"/>
                  </a:cubicBezTo>
                  <a:cubicBezTo>
                    <a:pt x="113" y="258"/>
                    <a:pt x="113" y="257"/>
                    <a:pt x="113" y="257"/>
                  </a:cubicBezTo>
                  <a:cubicBezTo>
                    <a:pt x="113" y="255"/>
                    <a:pt x="113" y="253"/>
                    <a:pt x="112" y="251"/>
                  </a:cubicBezTo>
                  <a:cubicBezTo>
                    <a:pt x="111" y="251"/>
                    <a:pt x="111" y="251"/>
                    <a:pt x="111" y="251"/>
                  </a:cubicBezTo>
                  <a:cubicBezTo>
                    <a:pt x="116" y="249"/>
                    <a:pt x="117" y="246"/>
                    <a:pt x="118" y="244"/>
                  </a:cubicBezTo>
                  <a:cubicBezTo>
                    <a:pt x="118" y="243"/>
                    <a:pt x="118" y="242"/>
                    <a:pt x="118" y="241"/>
                  </a:cubicBezTo>
                  <a:cubicBezTo>
                    <a:pt x="119" y="240"/>
                    <a:pt x="119" y="239"/>
                    <a:pt x="119" y="237"/>
                  </a:cubicBezTo>
                  <a:cubicBezTo>
                    <a:pt x="119" y="235"/>
                    <a:pt x="119" y="234"/>
                    <a:pt x="118" y="233"/>
                  </a:cubicBezTo>
                  <a:cubicBezTo>
                    <a:pt x="118" y="232"/>
                    <a:pt x="118" y="232"/>
                    <a:pt x="118" y="232"/>
                  </a:cubicBezTo>
                  <a:cubicBezTo>
                    <a:pt x="116" y="226"/>
                    <a:pt x="116" y="222"/>
                    <a:pt x="117" y="222"/>
                  </a:cubicBezTo>
                  <a:cubicBezTo>
                    <a:pt x="117" y="222"/>
                    <a:pt x="117" y="221"/>
                    <a:pt x="118" y="221"/>
                  </a:cubicBezTo>
                  <a:cubicBezTo>
                    <a:pt x="119" y="221"/>
                    <a:pt x="119" y="222"/>
                    <a:pt x="121" y="222"/>
                  </a:cubicBezTo>
                  <a:cubicBezTo>
                    <a:pt x="122" y="222"/>
                    <a:pt x="123" y="223"/>
                    <a:pt x="125" y="223"/>
                  </a:cubicBezTo>
                  <a:cubicBezTo>
                    <a:pt x="125" y="223"/>
                    <a:pt x="126" y="223"/>
                    <a:pt x="126" y="222"/>
                  </a:cubicBezTo>
                  <a:cubicBezTo>
                    <a:pt x="130" y="222"/>
                    <a:pt x="134" y="219"/>
                    <a:pt x="135" y="215"/>
                  </a:cubicBezTo>
                  <a:cubicBezTo>
                    <a:pt x="136" y="213"/>
                    <a:pt x="136" y="211"/>
                    <a:pt x="134" y="209"/>
                  </a:cubicBezTo>
                  <a:cubicBezTo>
                    <a:pt x="134" y="208"/>
                    <a:pt x="133" y="208"/>
                    <a:pt x="133" y="207"/>
                  </a:cubicBezTo>
                  <a:cubicBezTo>
                    <a:pt x="133" y="207"/>
                    <a:pt x="134" y="207"/>
                    <a:pt x="134" y="207"/>
                  </a:cubicBezTo>
                  <a:cubicBezTo>
                    <a:pt x="136" y="205"/>
                    <a:pt x="137" y="203"/>
                    <a:pt x="137" y="201"/>
                  </a:cubicBezTo>
                  <a:cubicBezTo>
                    <a:pt x="136" y="199"/>
                    <a:pt x="135" y="197"/>
                    <a:pt x="134" y="196"/>
                  </a:cubicBezTo>
                  <a:cubicBezTo>
                    <a:pt x="134" y="196"/>
                    <a:pt x="134" y="195"/>
                    <a:pt x="135" y="195"/>
                  </a:cubicBezTo>
                  <a:cubicBezTo>
                    <a:pt x="138" y="191"/>
                    <a:pt x="136" y="184"/>
                    <a:pt x="134" y="178"/>
                  </a:cubicBezTo>
                  <a:cubicBezTo>
                    <a:pt x="133" y="176"/>
                    <a:pt x="131" y="175"/>
                    <a:pt x="129" y="175"/>
                  </a:cubicBezTo>
                  <a:cubicBezTo>
                    <a:pt x="128" y="175"/>
                    <a:pt x="127" y="175"/>
                    <a:pt x="127" y="175"/>
                  </a:cubicBezTo>
                  <a:cubicBezTo>
                    <a:pt x="126" y="175"/>
                    <a:pt x="126" y="175"/>
                    <a:pt x="126" y="175"/>
                  </a:cubicBezTo>
                  <a:cubicBezTo>
                    <a:pt x="126" y="175"/>
                    <a:pt x="125" y="175"/>
                    <a:pt x="125" y="175"/>
                  </a:cubicBezTo>
                  <a:cubicBezTo>
                    <a:pt x="125" y="175"/>
                    <a:pt x="125" y="175"/>
                    <a:pt x="124" y="175"/>
                  </a:cubicBezTo>
                  <a:cubicBezTo>
                    <a:pt x="122" y="174"/>
                    <a:pt x="120" y="173"/>
                    <a:pt x="119" y="173"/>
                  </a:cubicBezTo>
                  <a:cubicBezTo>
                    <a:pt x="117" y="173"/>
                    <a:pt x="116" y="173"/>
                    <a:pt x="115" y="174"/>
                  </a:cubicBezTo>
                  <a:cubicBezTo>
                    <a:pt x="115" y="173"/>
                    <a:pt x="115" y="172"/>
                    <a:pt x="115" y="171"/>
                  </a:cubicBezTo>
                  <a:cubicBezTo>
                    <a:pt x="115" y="171"/>
                    <a:pt x="115" y="170"/>
                    <a:pt x="115" y="170"/>
                  </a:cubicBezTo>
                  <a:cubicBezTo>
                    <a:pt x="115" y="170"/>
                    <a:pt x="115" y="169"/>
                    <a:pt x="115" y="169"/>
                  </a:cubicBezTo>
                  <a:cubicBezTo>
                    <a:pt x="116" y="168"/>
                    <a:pt x="116" y="167"/>
                    <a:pt x="116" y="166"/>
                  </a:cubicBezTo>
                  <a:cubicBezTo>
                    <a:pt x="116" y="165"/>
                    <a:pt x="116" y="165"/>
                    <a:pt x="116" y="164"/>
                  </a:cubicBezTo>
                  <a:cubicBezTo>
                    <a:pt x="118" y="163"/>
                    <a:pt x="119" y="163"/>
                    <a:pt x="121" y="161"/>
                  </a:cubicBezTo>
                  <a:cubicBezTo>
                    <a:pt x="122" y="160"/>
                    <a:pt x="123" y="159"/>
                    <a:pt x="124" y="159"/>
                  </a:cubicBezTo>
                  <a:cubicBezTo>
                    <a:pt x="125" y="159"/>
                    <a:pt x="126" y="159"/>
                    <a:pt x="127" y="159"/>
                  </a:cubicBezTo>
                  <a:cubicBezTo>
                    <a:pt x="129" y="158"/>
                    <a:pt x="132" y="158"/>
                    <a:pt x="134" y="157"/>
                  </a:cubicBezTo>
                  <a:cubicBezTo>
                    <a:pt x="139" y="154"/>
                    <a:pt x="141" y="151"/>
                    <a:pt x="140" y="147"/>
                  </a:cubicBezTo>
                  <a:cubicBezTo>
                    <a:pt x="140" y="147"/>
                    <a:pt x="140" y="146"/>
                    <a:pt x="140" y="145"/>
                  </a:cubicBezTo>
                  <a:cubicBezTo>
                    <a:pt x="140" y="145"/>
                    <a:pt x="141" y="145"/>
                    <a:pt x="141" y="145"/>
                  </a:cubicBezTo>
                  <a:cubicBezTo>
                    <a:pt x="142" y="145"/>
                    <a:pt x="143" y="145"/>
                    <a:pt x="144" y="145"/>
                  </a:cubicBezTo>
                  <a:cubicBezTo>
                    <a:pt x="147" y="143"/>
                    <a:pt x="150" y="141"/>
                    <a:pt x="151" y="138"/>
                  </a:cubicBezTo>
                  <a:cubicBezTo>
                    <a:pt x="152" y="137"/>
                    <a:pt x="153" y="135"/>
                    <a:pt x="152" y="133"/>
                  </a:cubicBezTo>
                  <a:cubicBezTo>
                    <a:pt x="152" y="131"/>
                    <a:pt x="150" y="130"/>
                    <a:pt x="149" y="130"/>
                  </a:cubicBezTo>
                  <a:cubicBezTo>
                    <a:pt x="150" y="126"/>
                    <a:pt x="148" y="124"/>
                    <a:pt x="147" y="123"/>
                  </a:cubicBezTo>
                  <a:cubicBezTo>
                    <a:pt x="147" y="123"/>
                    <a:pt x="147" y="123"/>
                    <a:pt x="147" y="123"/>
                  </a:cubicBezTo>
                  <a:cubicBezTo>
                    <a:pt x="152" y="121"/>
                    <a:pt x="153" y="117"/>
                    <a:pt x="152" y="112"/>
                  </a:cubicBezTo>
                  <a:cubicBezTo>
                    <a:pt x="152" y="112"/>
                    <a:pt x="152" y="112"/>
                    <a:pt x="152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6" y="108"/>
                    <a:pt x="157" y="104"/>
                    <a:pt x="157" y="100"/>
                  </a:cubicBezTo>
                  <a:cubicBezTo>
                    <a:pt x="157" y="99"/>
                    <a:pt x="157" y="98"/>
                    <a:pt x="157" y="98"/>
                  </a:cubicBezTo>
                  <a:cubicBezTo>
                    <a:pt x="157" y="93"/>
                    <a:pt x="159" y="89"/>
                    <a:pt x="161" y="85"/>
                  </a:cubicBezTo>
                  <a:cubicBezTo>
                    <a:pt x="162" y="83"/>
                    <a:pt x="162" y="83"/>
                    <a:pt x="162" y="83"/>
                  </a:cubicBezTo>
                  <a:cubicBezTo>
                    <a:pt x="163" y="81"/>
                    <a:pt x="163" y="80"/>
                    <a:pt x="163" y="78"/>
                  </a:cubicBezTo>
                  <a:cubicBezTo>
                    <a:pt x="164" y="77"/>
                    <a:pt x="164" y="77"/>
                    <a:pt x="164" y="76"/>
                  </a:cubicBezTo>
                  <a:cubicBezTo>
                    <a:pt x="164" y="74"/>
                    <a:pt x="165" y="72"/>
                    <a:pt x="166" y="71"/>
                  </a:cubicBezTo>
                  <a:cubicBezTo>
                    <a:pt x="168" y="67"/>
                    <a:pt x="172" y="61"/>
                    <a:pt x="171" y="56"/>
                  </a:cubicBezTo>
                  <a:cubicBezTo>
                    <a:pt x="170" y="52"/>
                    <a:pt x="167" y="52"/>
                    <a:pt x="166" y="52"/>
                  </a:cubicBezTo>
                  <a:close/>
                  <a:moveTo>
                    <a:pt x="67" y="139"/>
                  </a:moveTo>
                  <a:cubicBezTo>
                    <a:pt x="69" y="140"/>
                    <a:pt x="70" y="141"/>
                    <a:pt x="71" y="143"/>
                  </a:cubicBezTo>
                  <a:cubicBezTo>
                    <a:pt x="72" y="144"/>
                    <a:pt x="72" y="146"/>
                    <a:pt x="73" y="147"/>
                  </a:cubicBezTo>
                  <a:cubicBezTo>
                    <a:pt x="73" y="147"/>
                    <a:pt x="72" y="147"/>
                    <a:pt x="72" y="147"/>
                  </a:cubicBezTo>
                  <a:cubicBezTo>
                    <a:pt x="70" y="146"/>
                    <a:pt x="69" y="144"/>
                    <a:pt x="67" y="142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6" y="141"/>
                    <a:pt x="66" y="140"/>
                    <a:pt x="65" y="139"/>
                  </a:cubicBezTo>
                  <a:cubicBezTo>
                    <a:pt x="65" y="139"/>
                    <a:pt x="64" y="138"/>
                    <a:pt x="64" y="138"/>
                  </a:cubicBezTo>
                  <a:cubicBezTo>
                    <a:pt x="65" y="138"/>
                    <a:pt x="66" y="139"/>
                    <a:pt x="67" y="139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3136" y="1411"/>
              <a:ext cx="38" cy="32"/>
            </a:xfrm>
            <a:custGeom>
              <a:avLst/>
              <a:gdLst>
                <a:gd name="T0" fmla="*/ 7 w 14"/>
                <a:gd name="T1" fmla="*/ 0 h 12"/>
                <a:gd name="T2" fmla="*/ 1 w 14"/>
                <a:gd name="T3" fmla="*/ 3 h 12"/>
                <a:gd name="T4" fmla="*/ 3 w 14"/>
                <a:gd name="T5" fmla="*/ 9 h 12"/>
                <a:gd name="T6" fmla="*/ 7 w 14"/>
                <a:gd name="T7" fmla="*/ 11 h 12"/>
                <a:gd name="T8" fmla="*/ 9 w 14"/>
                <a:gd name="T9" fmla="*/ 12 h 12"/>
                <a:gd name="T10" fmla="*/ 9 w 14"/>
                <a:gd name="T11" fmla="*/ 12 h 12"/>
                <a:gd name="T12" fmla="*/ 13 w 14"/>
                <a:gd name="T13" fmla="*/ 10 h 12"/>
                <a:gd name="T14" fmla="*/ 14 w 14"/>
                <a:gd name="T15" fmla="*/ 6 h 12"/>
                <a:gd name="T16" fmla="*/ 7 w 14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2">
                  <a:moveTo>
                    <a:pt x="7" y="0"/>
                  </a:moveTo>
                  <a:cubicBezTo>
                    <a:pt x="4" y="0"/>
                    <a:pt x="2" y="1"/>
                    <a:pt x="1" y="3"/>
                  </a:cubicBezTo>
                  <a:cubicBezTo>
                    <a:pt x="1" y="4"/>
                    <a:pt x="0" y="6"/>
                    <a:pt x="3" y="9"/>
                  </a:cubicBezTo>
                  <a:cubicBezTo>
                    <a:pt x="4" y="10"/>
                    <a:pt x="5" y="10"/>
                    <a:pt x="7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1" y="12"/>
                    <a:pt x="12" y="11"/>
                    <a:pt x="13" y="10"/>
                  </a:cubicBezTo>
                  <a:cubicBezTo>
                    <a:pt x="14" y="9"/>
                    <a:pt x="14" y="8"/>
                    <a:pt x="14" y="6"/>
                  </a:cubicBezTo>
                  <a:cubicBezTo>
                    <a:pt x="14" y="2"/>
                    <a:pt x="11" y="0"/>
                    <a:pt x="7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2948" y="1597"/>
              <a:ext cx="40" cy="72"/>
            </a:xfrm>
            <a:custGeom>
              <a:avLst/>
              <a:gdLst>
                <a:gd name="T0" fmla="*/ 15 w 15"/>
                <a:gd name="T1" fmla="*/ 7 h 27"/>
                <a:gd name="T2" fmla="*/ 8 w 15"/>
                <a:gd name="T3" fmla="*/ 0 h 27"/>
                <a:gd name="T4" fmla="*/ 7 w 15"/>
                <a:gd name="T5" fmla="*/ 0 h 27"/>
                <a:gd name="T6" fmla="*/ 2 w 15"/>
                <a:gd name="T7" fmla="*/ 6 h 27"/>
                <a:gd name="T8" fmla="*/ 1 w 15"/>
                <a:gd name="T9" fmla="*/ 7 h 27"/>
                <a:gd name="T10" fmla="*/ 1 w 15"/>
                <a:gd name="T11" fmla="*/ 8 h 27"/>
                <a:gd name="T12" fmla="*/ 0 w 15"/>
                <a:gd name="T13" fmla="*/ 13 h 27"/>
                <a:gd name="T14" fmla="*/ 0 w 15"/>
                <a:gd name="T15" fmla="*/ 15 h 27"/>
                <a:gd name="T16" fmla="*/ 3 w 15"/>
                <a:gd name="T17" fmla="*/ 25 h 27"/>
                <a:gd name="T18" fmla="*/ 7 w 15"/>
                <a:gd name="T19" fmla="*/ 27 h 27"/>
                <a:gd name="T20" fmla="*/ 10 w 15"/>
                <a:gd name="T21" fmla="*/ 25 h 27"/>
                <a:gd name="T22" fmla="*/ 15 w 15"/>
                <a:gd name="T23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" h="27">
                  <a:moveTo>
                    <a:pt x="15" y="7"/>
                  </a:moveTo>
                  <a:cubicBezTo>
                    <a:pt x="14" y="4"/>
                    <a:pt x="12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2" y="4"/>
                    <a:pt x="2" y="6"/>
                  </a:cubicBezTo>
                  <a:cubicBezTo>
                    <a:pt x="2" y="6"/>
                    <a:pt x="2" y="7"/>
                    <a:pt x="1" y="7"/>
                  </a:cubicBezTo>
                  <a:cubicBezTo>
                    <a:pt x="1" y="7"/>
                    <a:pt x="1" y="8"/>
                    <a:pt x="1" y="8"/>
                  </a:cubicBezTo>
                  <a:cubicBezTo>
                    <a:pt x="1" y="9"/>
                    <a:pt x="0" y="11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20"/>
                    <a:pt x="1" y="23"/>
                    <a:pt x="3" y="25"/>
                  </a:cubicBezTo>
                  <a:cubicBezTo>
                    <a:pt x="4" y="26"/>
                    <a:pt x="5" y="27"/>
                    <a:pt x="7" y="27"/>
                  </a:cubicBezTo>
                  <a:cubicBezTo>
                    <a:pt x="8" y="27"/>
                    <a:pt x="9" y="26"/>
                    <a:pt x="10" y="25"/>
                  </a:cubicBezTo>
                  <a:cubicBezTo>
                    <a:pt x="14" y="21"/>
                    <a:pt x="15" y="9"/>
                    <a:pt x="15" y="7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1755" y="712"/>
              <a:ext cx="375" cy="335"/>
            </a:xfrm>
            <a:custGeom>
              <a:avLst/>
              <a:gdLst>
                <a:gd name="T0" fmla="*/ 136 w 141"/>
                <a:gd name="T1" fmla="*/ 61 h 126"/>
                <a:gd name="T2" fmla="*/ 132 w 141"/>
                <a:gd name="T3" fmla="*/ 44 h 126"/>
                <a:gd name="T4" fmla="*/ 115 w 141"/>
                <a:gd name="T5" fmla="*/ 36 h 126"/>
                <a:gd name="T6" fmla="*/ 106 w 141"/>
                <a:gd name="T7" fmla="*/ 30 h 126"/>
                <a:gd name="T8" fmla="*/ 99 w 141"/>
                <a:gd name="T9" fmla="*/ 14 h 126"/>
                <a:gd name="T10" fmla="*/ 84 w 141"/>
                <a:gd name="T11" fmla="*/ 8 h 126"/>
                <a:gd name="T12" fmla="*/ 70 w 141"/>
                <a:gd name="T13" fmla="*/ 2 h 126"/>
                <a:gd name="T14" fmla="*/ 61 w 141"/>
                <a:gd name="T15" fmla="*/ 1 h 126"/>
                <a:gd name="T16" fmla="*/ 56 w 141"/>
                <a:gd name="T17" fmla="*/ 8 h 126"/>
                <a:gd name="T18" fmla="*/ 55 w 141"/>
                <a:gd name="T19" fmla="*/ 20 h 126"/>
                <a:gd name="T20" fmla="*/ 49 w 141"/>
                <a:gd name="T21" fmla="*/ 33 h 126"/>
                <a:gd name="T22" fmla="*/ 38 w 141"/>
                <a:gd name="T23" fmla="*/ 40 h 126"/>
                <a:gd name="T24" fmla="*/ 33 w 141"/>
                <a:gd name="T25" fmla="*/ 45 h 126"/>
                <a:gd name="T26" fmla="*/ 32 w 141"/>
                <a:gd name="T27" fmla="*/ 48 h 126"/>
                <a:gd name="T28" fmla="*/ 25 w 141"/>
                <a:gd name="T29" fmla="*/ 50 h 126"/>
                <a:gd name="T30" fmla="*/ 21 w 141"/>
                <a:gd name="T31" fmla="*/ 57 h 126"/>
                <a:gd name="T32" fmla="*/ 14 w 141"/>
                <a:gd name="T33" fmla="*/ 60 h 126"/>
                <a:gd name="T34" fmla="*/ 9 w 141"/>
                <a:gd name="T35" fmla="*/ 64 h 126"/>
                <a:gd name="T36" fmla="*/ 4 w 141"/>
                <a:gd name="T37" fmla="*/ 81 h 126"/>
                <a:gd name="T38" fmla="*/ 6 w 141"/>
                <a:gd name="T39" fmla="*/ 85 h 126"/>
                <a:gd name="T40" fmla="*/ 10 w 141"/>
                <a:gd name="T41" fmla="*/ 92 h 126"/>
                <a:gd name="T42" fmla="*/ 13 w 141"/>
                <a:gd name="T43" fmla="*/ 103 h 126"/>
                <a:gd name="T44" fmla="*/ 8 w 141"/>
                <a:gd name="T45" fmla="*/ 121 h 126"/>
                <a:gd name="T46" fmla="*/ 17 w 141"/>
                <a:gd name="T47" fmla="*/ 126 h 126"/>
                <a:gd name="T48" fmla="*/ 23 w 141"/>
                <a:gd name="T49" fmla="*/ 125 h 126"/>
                <a:gd name="T50" fmla="*/ 28 w 141"/>
                <a:gd name="T51" fmla="*/ 124 h 126"/>
                <a:gd name="T52" fmla="*/ 36 w 141"/>
                <a:gd name="T53" fmla="*/ 123 h 126"/>
                <a:gd name="T54" fmla="*/ 44 w 141"/>
                <a:gd name="T55" fmla="*/ 126 h 126"/>
                <a:gd name="T56" fmla="*/ 54 w 141"/>
                <a:gd name="T57" fmla="*/ 119 h 126"/>
                <a:gd name="T58" fmla="*/ 59 w 141"/>
                <a:gd name="T59" fmla="*/ 112 h 126"/>
                <a:gd name="T60" fmla="*/ 67 w 141"/>
                <a:gd name="T61" fmla="*/ 104 h 126"/>
                <a:gd name="T62" fmla="*/ 73 w 141"/>
                <a:gd name="T63" fmla="*/ 105 h 126"/>
                <a:gd name="T64" fmla="*/ 85 w 141"/>
                <a:gd name="T65" fmla="*/ 95 h 126"/>
                <a:gd name="T66" fmla="*/ 94 w 141"/>
                <a:gd name="T67" fmla="*/ 93 h 126"/>
                <a:gd name="T68" fmla="*/ 102 w 141"/>
                <a:gd name="T69" fmla="*/ 91 h 126"/>
                <a:gd name="T70" fmla="*/ 111 w 141"/>
                <a:gd name="T71" fmla="*/ 88 h 126"/>
                <a:gd name="T72" fmla="*/ 118 w 141"/>
                <a:gd name="T73" fmla="*/ 86 h 126"/>
                <a:gd name="T74" fmla="*/ 123 w 141"/>
                <a:gd name="T75" fmla="*/ 86 h 126"/>
                <a:gd name="T76" fmla="*/ 140 w 141"/>
                <a:gd name="T77" fmla="*/ 7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26">
                  <a:moveTo>
                    <a:pt x="137" y="64"/>
                  </a:moveTo>
                  <a:cubicBezTo>
                    <a:pt x="137" y="63"/>
                    <a:pt x="136" y="62"/>
                    <a:pt x="136" y="61"/>
                  </a:cubicBezTo>
                  <a:cubicBezTo>
                    <a:pt x="135" y="59"/>
                    <a:pt x="135" y="56"/>
                    <a:pt x="135" y="54"/>
                  </a:cubicBezTo>
                  <a:cubicBezTo>
                    <a:pt x="134" y="51"/>
                    <a:pt x="134" y="47"/>
                    <a:pt x="132" y="44"/>
                  </a:cubicBezTo>
                  <a:cubicBezTo>
                    <a:pt x="129" y="37"/>
                    <a:pt x="122" y="36"/>
                    <a:pt x="117" y="36"/>
                  </a:cubicBezTo>
                  <a:cubicBezTo>
                    <a:pt x="116" y="36"/>
                    <a:pt x="116" y="36"/>
                    <a:pt x="115" y="36"/>
                  </a:cubicBezTo>
                  <a:cubicBezTo>
                    <a:pt x="114" y="36"/>
                    <a:pt x="114" y="36"/>
                    <a:pt x="113" y="36"/>
                  </a:cubicBezTo>
                  <a:cubicBezTo>
                    <a:pt x="110" y="36"/>
                    <a:pt x="108" y="35"/>
                    <a:pt x="106" y="30"/>
                  </a:cubicBezTo>
                  <a:cubicBezTo>
                    <a:pt x="105" y="28"/>
                    <a:pt x="104" y="27"/>
                    <a:pt x="103" y="25"/>
                  </a:cubicBezTo>
                  <a:cubicBezTo>
                    <a:pt x="102" y="21"/>
                    <a:pt x="100" y="18"/>
                    <a:pt x="99" y="14"/>
                  </a:cubicBezTo>
                  <a:cubicBezTo>
                    <a:pt x="97" y="11"/>
                    <a:pt x="92" y="10"/>
                    <a:pt x="88" y="9"/>
                  </a:cubicBezTo>
                  <a:cubicBezTo>
                    <a:pt x="87" y="8"/>
                    <a:pt x="85" y="8"/>
                    <a:pt x="84" y="8"/>
                  </a:cubicBezTo>
                  <a:cubicBezTo>
                    <a:pt x="82" y="7"/>
                    <a:pt x="80" y="6"/>
                    <a:pt x="78" y="5"/>
                  </a:cubicBezTo>
                  <a:cubicBezTo>
                    <a:pt x="76" y="4"/>
                    <a:pt x="73" y="3"/>
                    <a:pt x="70" y="2"/>
                  </a:cubicBezTo>
                  <a:cubicBezTo>
                    <a:pt x="68" y="1"/>
                    <a:pt x="66" y="0"/>
                    <a:pt x="63" y="0"/>
                  </a:cubicBezTo>
                  <a:cubicBezTo>
                    <a:pt x="62" y="0"/>
                    <a:pt x="61" y="1"/>
                    <a:pt x="61" y="1"/>
                  </a:cubicBezTo>
                  <a:cubicBezTo>
                    <a:pt x="57" y="2"/>
                    <a:pt x="56" y="5"/>
                    <a:pt x="56" y="7"/>
                  </a:cubicBezTo>
                  <a:cubicBezTo>
                    <a:pt x="56" y="7"/>
                    <a:pt x="56" y="8"/>
                    <a:pt x="56" y="8"/>
                  </a:cubicBezTo>
                  <a:cubicBezTo>
                    <a:pt x="55" y="11"/>
                    <a:pt x="55" y="14"/>
                    <a:pt x="56" y="16"/>
                  </a:cubicBezTo>
                  <a:cubicBezTo>
                    <a:pt x="56" y="18"/>
                    <a:pt x="55" y="19"/>
                    <a:pt x="55" y="20"/>
                  </a:cubicBezTo>
                  <a:cubicBezTo>
                    <a:pt x="55" y="22"/>
                    <a:pt x="55" y="23"/>
                    <a:pt x="54" y="24"/>
                  </a:cubicBezTo>
                  <a:cubicBezTo>
                    <a:pt x="54" y="27"/>
                    <a:pt x="51" y="31"/>
                    <a:pt x="49" y="33"/>
                  </a:cubicBezTo>
                  <a:cubicBezTo>
                    <a:pt x="47" y="34"/>
                    <a:pt x="45" y="35"/>
                    <a:pt x="44" y="36"/>
                  </a:cubicBezTo>
                  <a:cubicBezTo>
                    <a:pt x="42" y="37"/>
                    <a:pt x="40" y="39"/>
                    <a:pt x="38" y="40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36" y="42"/>
                    <a:pt x="34" y="43"/>
                    <a:pt x="33" y="45"/>
                  </a:cubicBezTo>
                  <a:cubicBezTo>
                    <a:pt x="33" y="46"/>
                    <a:pt x="33" y="46"/>
                    <a:pt x="32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2" y="49"/>
                    <a:pt x="31" y="49"/>
                    <a:pt x="30" y="49"/>
                  </a:cubicBezTo>
                  <a:cubicBezTo>
                    <a:pt x="29" y="49"/>
                    <a:pt x="27" y="49"/>
                    <a:pt x="25" y="50"/>
                  </a:cubicBezTo>
                  <a:cubicBezTo>
                    <a:pt x="24" y="51"/>
                    <a:pt x="23" y="53"/>
                    <a:pt x="22" y="55"/>
                  </a:cubicBezTo>
                  <a:cubicBezTo>
                    <a:pt x="21" y="55"/>
                    <a:pt x="21" y="56"/>
                    <a:pt x="21" y="57"/>
                  </a:cubicBezTo>
                  <a:cubicBezTo>
                    <a:pt x="20" y="57"/>
                    <a:pt x="19" y="58"/>
                    <a:pt x="18" y="58"/>
                  </a:cubicBezTo>
                  <a:cubicBezTo>
                    <a:pt x="17" y="59"/>
                    <a:pt x="16" y="59"/>
                    <a:pt x="14" y="60"/>
                  </a:cubicBezTo>
                  <a:cubicBezTo>
                    <a:pt x="13" y="61"/>
                    <a:pt x="12" y="61"/>
                    <a:pt x="11" y="62"/>
                  </a:cubicBezTo>
                  <a:cubicBezTo>
                    <a:pt x="10" y="63"/>
                    <a:pt x="9" y="63"/>
                    <a:pt x="9" y="64"/>
                  </a:cubicBezTo>
                  <a:cubicBezTo>
                    <a:pt x="5" y="66"/>
                    <a:pt x="1" y="69"/>
                    <a:pt x="0" y="75"/>
                  </a:cubicBezTo>
                  <a:cubicBezTo>
                    <a:pt x="0" y="79"/>
                    <a:pt x="2" y="81"/>
                    <a:pt x="4" y="81"/>
                  </a:cubicBezTo>
                  <a:cubicBezTo>
                    <a:pt x="5" y="82"/>
                    <a:pt x="5" y="82"/>
                    <a:pt x="5" y="83"/>
                  </a:cubicBezTo>
                  <a:cubicBezTo>
                    <a:pt x="6" y="83"/>
                    <a:pt x="6" y="84"/>
                    <a:pt x="6" y="85"/>
                  </a:cubicBezTo>
                  <a:cubicBezTo>
                    <a:pt x="6" y="86"/>
                    <a:pt x="6" y="87"/>
                    <a:pt x="7" y="89"/>
                  </a:cubicBezTo>
                  <a:cubicBezTo>
                    <a:pt x="8" y="90"/>
                    <a:pt x="9" y="91"/>
                    <a:pt x="10" y="92"/>
                  </a:cubicBezTo>
                  <a:cubicBezTo>
                    <a:pt x="10" y="93"/>
                    <a:pt x="10" y="93"/>
                    <a:pt x="11" y="93"/>
                  </a:cubicBezTo>
                  <a:cubicBezTo>
                    <a:pt x="13" y="97"/>
                    <a:pt x="14" y="100"/>
                    <a:pt x="13" y="103"/>
                  </a:cubicBezTo>
                  <a:cubicBezTo>
                    <a:pt x="13" y="106"/>
                    <a:pt x="12" y="110"/>
                    <a:pt x="10" y="113"/>
                  </a:cubicBezTo>
                  <a:cubicBezTo>
                    <a:pt x="9" y="115"/>
                    <a:pt x="7" y="118"/>
                    <a:pt x="8" y="121"/>
                  </a:cubicBezTo>
                  <a:cubicBezTo>
                    <a:pt x="9" y="122"/>
                    <a:pt x="10" y="124"/>
                    <a:pt x="12" y="125"/>
                  </a:cubicBezTo>
                  <a:cubicBezTo>
                    <a:pt x="13" y="126"/>
                    <a:pt x="15" y="126"/>
                    <a:pt x="17" y="126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9" y="126"/>
                    <a:pt x="21" y="126"/>
                    <a:pt x="23" y="125"/>
                  </a:cubicBezTo>
                  <a:cubicBezTo>
                    <a:pt x="24" y="125"/>
                    <a:pt x="26" y="124"/>
                    <a:pt x="27" y="124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30" y="124"/>
                    <a:pt x="32" y="123"/>
                    <a:pt x="34" y="123"/>
                  </a:cubicBezTo>
                  <a:cubicBezTo>
                    <a:pt x="34" y="123"/>
                    <a:pt x="35" y="123"/>
                    <a:pt x="36" y="123"/>
                  </a:cubicBezTo>
                  <a:cubicBezTo>
                    <a:pt x="36" y="124"/>
                    <a:pt x="37" y="124"/>
                    <a:pt x="38" y="124"/>
                  </a:cubicBezTo>
                  <a:cubicBezTo>
                    <a:pt x="40" y="125"/>
                    <a:pt x="42" y="126"/>
                    <a:pt x="44" y="126"/>
                  </a:cubicBezTo>
                  <a:cubicBezTo>
                    <a:pt x="44" y="126"/>
                    <a:pt x="45" y="126"/>
                    <a:pt x="45" y="126"/>
                  </a:cubicBezTo>
                  <a:cubicBezTo>
                    <a:pt x="50" y="126"/>
                    <a:pt x="52" y="122"/>
                    <a:pt x="54" y="119"/>
                  </a:cubicBezTo>
                  <a:cubicBezTo>
                    <a:pt x="55" y="118"/>
                    <a:pt x="56" y="117"/>
                    <a:pt x="56" y="116"/>
                  </a:cubicBezTo>
                  <a:cubicBezTo>
                    <a:pt x="57" y="114"/>
                    <a:pt x="58" y="113"/>
                    <a:pt x="59" y="112"/>
                  </a:cubicBezTo>
                  <a:cubicBezTo>
                    <a:pt x="61" y="109"/>
                    <a:pt x="63" y="106"/>
                    <a:pt x="66" y="104"/>
                  </a:cubicBezTo>
                  <a:cubicBezTo>
                    <a:pt x="66" y="104"/>
                    <a:pt x="67" y="104"/>
                    <a:pt x="67" y="104"/>
                  </a:cubicBezTo>
                  <a:cubicBezTo>
                    <a:pt x="68" y="105"/>
                    <a:pt x="70" y="105"/>
                    <a:pt x="71" y="105"/>
                  </a:cubicBezTo>
                  <a:cubicBezTo>
                    <a:pt x="72" y="105"/>
                    <a:pt x="72" y="105"/>
                    <a:pt x="73" y="105"/>
                  </a:cubicBezTo>
                  <a:cubicBezTo>
                    <a:pt x="77" y="104"/>
                    <a:pt x="80" y="101"/>
                    <a:pt x="82" y="98"/>
                  </a:cubicBezTo>
                  <a:cubicBezTo>
                    <a:pt x="83" y="97"/>
                    <a:pt x="84" y="96"/>
                    <a:pt x="85" y="95"/>
                  </a:cubicBezTo>
                  <a:cubicBezTo>
                    <a:pt x="86" y="94"/>
                    <a:pt x="87" y="94"/>
                    <a:pt x="89" y="94"/>
                  </a:cubicBezTo>
                  <a:cubicBezTo>
                    <a:pt x="91" y="93"/>
                    <a:pt x="92" y="93"/>
                    <a:pt x="94" y="93"/>
                  </a:cubicBezTo>
                  <a:cubicBezTo>
                    <a:pt x="94" y="93"/>
                    <a:pt x="95" y="92"/>
                    <a:pt x="96" y="92"/>
                  </a:cubicBezTo>
                  <a:cubicBezTo>
                    <a:pt x="98" y="92"/>
                    <a:pt x="100" y="92"/>
                    <a:pt x="102" y="91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106" y="90"/>
                    <a:pt x="109" y="89"/>
                    <a:pt x="111" y="88"/>
                  </a:cubicBezTo>
                  <a:cubicBezTo>
                    <a:pt x="113" y="87"/>
                    <a:pt x="114" y="87"/>
                    <a:pt x="115" y="86"/>
                  </a:cubicBezTo>
                  <a:cubicBezTo>
                    <a:pt x="116" y="86"/>
                    <a:pt x="117" y="86"/>
                    <a:pt x="118" y="86"/>
                  </a:cubicBezTo>
                  <a:cubicBezTo>
                    <a:pt x="118" y="86"/>
                    <a:pt x="119" y="86"/>
                    <a:pt x="120" y="86"/>
                  </a:cubicBezTo>
                  <a:cubicBezTo>
                    <a:pt x="121" y="86"/>
                    <a:pt x="122" y="86"/>
                    <a:pt x="123" y="86"/>
                  </a:cubicBezTo>
                  <a:cubicBezTo>
                    <a:pt x="125" y="86"/>
                    <a:pt x="125" y="86"/>
                    <a:pt x="125" y="86"/>
                  </a:cubicBezTo>
                  <a:cubicBezTo>
                    <a:pt x="130" y="86"/>
                    <a:pt x="138" y="86"/>
                    <a:pt x="140" y="79"/>
                  </a:cubicBezTo>
                  <a:cubicBezTo>
                    <a:pt x="141" y="74"/>
                    <a:pt x="139" y="69"/>
                    <a:pt x="137" y="6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2956" y="1825"/>
              <a:ext cx="329" cy="311"/>
            </a:xfrm>
            <a:custGeom>
              <a:avLst/>
              <a:gdLst>
                <a:gd name="T0" fmla="*/ 116 w 124"/>
                <a:gd name="T1" fmla="*/ 72 h 117"/>
                <a:gd name="T2" fmla="*/ 107 w 124"/>
                <a:gd name="T3" fmla="*/ 67 h 117"/>
                <a:gd name="T4" fmla="*/ 101 w 124"/>
                <a:gd name="T5" fmla="*/ 68 h 117"/>
                <a:gd name="T6" fmla="*/ 98 w 124"/>
                <a:gd name="T7" fmla="*/ 66 h 117"/>
                <a:gd name="T8" fmla="*/ 95 w 124"/>
                <a:gd name="T9" fmla="*/ 60 h 117"/>
                <a:gd name="T10" fmla="*/ 82 w 124"/>
                <a:gd name="T11" fmla="*/ 46 h 117"/>
                <a:gd name="T12" fmla="*/ 78 w 124"/>
                <a:gd name="T13" fmla="*/ 45 h 117"/>
                <a:gd name="T14" fmla="*/ 75 w 124"/>
                <a:gd name="T15" fmla="*/ 44 h 117"/>
                <a:gd name="T16" fmla="*/ 72 w 124"/>
                <a:gd name="T17" fmla="*/ 41 h 117"/>
                <a:gd name="T18" fmla="*/ 58 w 124"/>
                <a:gd name="T19" fmla="*/ 31 h 117"/>
                <a:gd name="T20" fmla="*/ 52 w 124"/>
                <a:gd name="T21" fmla="*/ 28 h 117"/>
                <a:gd name="T22" fmla="*/ 44 w 124"/>
                <a:gd name="T23" fmla="*/ 22 h 117"/>
                <a:gd name="T24" fmla="*/ 39 w 124"/>
                <a:gd name="T25" fmla="*/ 25 h 117"/>
                <a:gd name="T26" fmla="*/ 37 w 124"/>
                <a:gd name="T27" fmla="*/ 20 h 117"/>
                <a:gd name="T28" fmla="*/ 40 w 124"/>
                <a:gd name="T29" fmla="*/ 21 h 117"/>
                <a:gd name="T30" fmla="*/ 42 w 124"/>
                <a:gd name="T31" fmla="*/ 8 h 117"/>
                <a:gd name="T32" fmla="*/ 41 w 124"/>
                <a:gd name="T33" fmla="*/ 6 h 117"/>
                <a:gd name="T34" fmla="*/ 29 w 124"/>
                <a:gd name="T35" fmla="*/ 6 h 117"/>
                <a:gd name="T36" fmla="*/ 27 w 124"/>
                <a:gd name="T37" fmla="*/ 6 h 117"/>
                <a:gd name="T38" fmla="*/ 16 w 124"/>
                <a:gd name="T39" fmla="*/ 23 h 117"/>
                <a:gd name="T40" fmla="*/ 15 w 124"/>
                <a:gd name="T41" fmla="*/ 39 h 117"/>
                <a:gd name="T42" fmla="*/ 15 w 124"/>
                <a:gd name="T43" fmla="*/ 71 h 117"/>
                <a:gd name="T44" fmla="*/ 10 w 124"/>
                <a:gd name="T45" fmla="*/ 81 h 117"/>
                <a:gd name="T46" fmla="*/ 2 w 124"/>
                <a:gd name="T47" fmla="*/ 100 h 117"/>
                <a:gd name="T48" fmla="*/ 21 w 124"/>
                <a:gd name="T49" fmla="*/ 98 h 117"/>
                <a:gd name="T50" fmla="*/ 27 w 124"/>
                <a:gd name="T51" fmla="*/ 95 h 117"/>
                <a:gd name="T52" fmla="*/ 29 w 124"/>
                <a:gd name="T53" fmla="*/ 103 h 117"/>
                <a:gd name="T54" fmla="*/ 30 w 124"/>
                <a:gd name="T55" fmla="*/ 113 h 117"/>
                <a:gd name="T56" fmla="*/ 46 w 124"/>
                <a:gd name="T57" fmla="*/ 112 h 117"/>
                <a:gd name="T58" fmla="*/ 52 w 124"/>
                <a:gd name="T59" fmla="*/ 106 h 117"/>
                <a:gd name="T60" fmla="*/ 56 w 124"/>
                <a:gd name="T61" fmla="*/ 98 h 117"/>
                <a:gd name="T62" fmla="*/ 66 w 124"/>
                <a:gd name="T63" fmla="*/ 83 h 117"/>
                <a:gd name="T64" fmla="*/ 67 w 124"/>
                <a:gd name="T65" fmla="*/ 77 h 117"/>
                <a:gd name="T66" fmla="*/ 71 w 124"/>
                <a:gd name="T67" fmla="*/ 76 h 117"/>
                <a:gd name="T68" fmla="*/ 72 w 124"/>
                <a:gd name="T69" fmla="*/ 79 h 117"/>
                <a:gd name="T70" fmla="*/ 76 w 124"/>
                <a:gd name="T71" fmla="*/ 82 h 117"/>
                <a:gd name="T72" fmla="*/ 81 w 124"/>
                <a:gd name="T73" fmla="*/ 81 h 117"/>
                <a:gd name="T74" fmla="*/ 82 w 124"/>
                <a:gd name="T75" fmla="*/ 81 h 117"/>
                <a:gd name="T76" fmla="*/ 80 w 124"/>
                <a:gd name="T77" fmla="*/ 88 h 117"/>
                <a:gd name="T78" fmla="*/ 90 w 124"/>
                <a:gd name="T79" fmla="*/ 91 h 117"/>
                <a:gd name="T80" fmla="*/ 96 w 124"/>
                <a:gd name="T81" fmla="*/ 93 h 117"/>
                <a:gd name="T82" fmla="*/ 105 w 124"/>
                <a:gd name="T83" fmla="*/ 96 h 117"/>
                <a:gd name="T84" fmla="*/ 124 w 124"/>
                <a:gd name="T85" fmla="*/ 8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4" h="117">
                  <a:moveTo>
                    <a:pt x="120" y="75"/>
                  </a:moveTo>
                  <a:cubicBezTo>
                    <a:pt x="119" y="74"/>
                    <a:pt x="118" y="73"/>
                    <a:pt x="116" y="72"/>
                  </a:cubicBezTo>
                  <a:cubicBezTo>
                    <a:pt x="115" y="71"/>
                    <a:pt x="114" y="70"/>
                    <a:pt x="113" y="69"/>
                  </a:cubicBezTo>
                  <a:cubicBezTo>
                    <a:pt x="111" y="67"/>
                    <a:pt x="110" y="67"/>
                    <a:pt x="107" y="67"/>
                  </a:cubicBezTo>
                  <a:cubicBezTo>
                    <a:pt x="106" y="67"/>
                    <a:pt x="104" y="67"/>
                    <a:pt x="103" y="67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100" y="68"/>
                    <a:pt x="99" y="68"/>
                    <a:pt x="98" y="68"/>
                  </a:cubicBezTo>
                  <a:cubicBezTo>
                    <a:pt x="98" y="68"/>
                    <a:pt x="98" y="67"/>
                    <a:pt x="98" y="66"/>
                  </a:cubicBezTo>
                  <a:cubicBezTo>
                    <a:pt x="97" y="65"/>
                    <a:pt x="97" y="63"/>
                    <a:pt x="96" y="62"/>
                  </a:cubicBezTo>
                  <a:cubicBezTo>
                    <a:pt x="95" y="61"/>
                    <a:pt x="95" y="60"/>
                    <a:pt x="95" y="60"/>
                  </a:cubicBezTo>
                  <a:cubicBezTo>
                    <a:pt x="94" y="52"/>
                    <a:pt x="90" y="47"/>
                    <a:pt x="83" y="46"/>
                  </a:cubicBezTo>
                  <a:cubicBezTo>
                    <a:pt x="83" y="46"/>
                    <a:pt x="82" y="46"/>
                    <a:pt x="82" y="46"/>
                  </a:cubicBezTo>
                  <a:cubicBezTo>
                    <a:pt x="81" y="46"/>
                    <a:pt x="80" y="46"/>
                    <a:pt x="79" y="46"/>
                  </a:cubicBezTo>
                  <a:cubicBezTo>
                    <a:pt x="79" y="46"/>
                    <a:pt x="79" y="46"/>
                    <a:pt x="78" y="45"/>
                  </a:cubicBezTo>
                  <a:cubicBezTo>
                    <a:pt x="77" y="45"/>
                    <a:pt x="77" y="45"/>
                    <a:pt x="76" y="44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73" y="44"/>
                    <a:pt x="73" y="44"/>
                    <a:pt x="73" y="43"/>
                  </a:cubicBezTo>
                  <a:cubicBezTo>
                    <a:pt x="72" y="43"/>
                    <a:pt x="72" y="42"/>
                    <a:pt x="72" y="41"/>
                  </a:cubicBezTo>
                  <a:cubicBezTo>
                    <a:pt x="71" y="40"/>
                    <a:pt x="71" y="38"/>
                    <a:pt x="69" y="37"/>
                  </a:cubicBezTo>
                  <a:cubicBezTo>
                    <a:pt x="68" y="36"/>
                    <a:pt x="64" y="32"/>
                    <a:pt x="58" y="31"/>
                  </a:cubicBezTo>
                  <a:cubicBezTo>
                    <a:pt x="56" y="31"/>
                    <a:pt x="55" y="31"/>
                    <a:pt x="53" y="29"/>
                  </a:cubicBezTo>
                  <a:cubicBezTo>
                    <a:pt x="53" y="28"/>
                    <a:pt x="53" y="28"/>
                    <a:pt x="52" y="28"/>
                  </a:cubicBezTo>
                  <a:cubicBezTo>
                    <a:pt x="51" y="25"/>
                    <a:pt x="49" y="22"/>
                    <a:pt x="45" y="22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2" y="22"/>
                    <a:pt x="40" y="24"/>
                    <a:pt x="40" y="24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9" y="25"/>
                    <a:pt x="38" y="25"/>
                    <a:pt x="38" y="25"/>
                  </a:cubicBezTo>
                  <a:cubicBezTo>
                    <a:pt x="38" y="25"/>
                    <a:pt x="37" y="22"/>
                    <a:pt x="37" y="20"/>
                  </a:cubicBezTo>
                  <a:cubicBezTo>
                    <a:pt x="38" y="20"/>
                    <a:pt x="39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2" y="21"/>
                    <a:pt x="43" y="20"/>
                    <a:pt x="44" y="19"/>
                  </a:cubicBezTo>
                  <a:cubicBezTo>
                    <a:pt x="48" y="15"/>
                    <a:pt x="43" y="10"/>
                    <a:pt x="42" y="8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7"/>
                    <a:pt x="41" y="6"/>
                    <a:pt x="41" y="6"/>
                  </a:cubicBezTo>
                  <a:cubicBezTo>
                    <a:pt x="40" y="4"/>
                    <a:pt x="39" y="0"/>
                    <a:pt x="35" y="0"/>
                  </a:cubicBezTo>
                  <a:cubicBezTo>
                    <a:pt x="31" y="0"/>
                    <a:pt x="29" y="3"/>
                    <a:pt x="29" y="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8" y="6"/>
                    <a:pt x="28" y="6"/>
                    <a:pt x="27" y="6"/>
                  </a:cubicBezTo>
                  <a:cubicBezTo>
                    <a:pt x="26" y="6"/>
                    <a:pt x="24" y="7"/>
                    <a:pt x="23" y="7"/>
                  </a:cubicBezTo>
                  <a:cubicBezTo>
                    <a:pt x="16" y="11"/>
                    <a:pt x="16" y="19"/>
                    <a:pt x="16" y="23"/>
                  </a:cubicBezTo>
                  <a:cubicBezTo>
                    <a:pt x="16" y="25"/>
                    <a:pt x="16" y="28"/>
                    <a:pt x="16" y="30"/>
                  </a:cubicBezTo>
                  <a:cubicBezTo>
                    <a:pt x="16" y="33"/>
                    <a:pt x="16" y="36"/>
                    <a:pt x="15" y="39"/>
                  </a:cubicBezTo>
                  <a:cubicBezTo>
                    <a:pt x="15" y="45"/>
                    <a:pt x="15" y="49"/>
                    <a:pt x="14" y="54"/>
                  </a:cubicBezTo>
                  <a:cubicBezTo>
                    <a:pt x="13" y="60"/>
                    <a:pt x="13" y="66"/>
                    <a:pt x="15" y="71"/>
                  </a:cubicBezTo>
                  <a:cubicBezTo>
                    <a:pt x="16" y="76"/>
                    <a:pt x="16" y="78"/>
                    <a:pt x="13" y="80"/>
                  </a:cubicBezTo>
                  <a:cubicBezTo>
                    <a:pt x="12" y="80"/>
                    <a:pt x="11" y="81"/>
                    <a:pt x="10" y="81"/>
                  </a:cubicBezTo>
                  <a:cubicBezTo>
                    <a:pt x="6" y="84"/>
                    <a:pt x="1" y="87"/>
                    <a:pt x="0" y="94"/>
                  </a:cubicBezTo>
                  <a:cubicBezTo>
                    <a:pt x="0" y="96"/>
                    <a:pt x="1" y="99"/>
                    <a:pt x="2" y="100"/>
                  </a:cubicBezTo>
                  <a:cubicBezTo>
                    <a:pt x="3" y="101"/>
                    <a:pt x="5" y="102"/>
                    <a:pt x="7" y="102"/>
                  </a:cubicBezTo>
                  <a:cubicBezTo>
                    <a:pt x="12" y="102"/>
                    <a:pt x="17" y="100"/>
                    <a:pt x="21" y="98"/>
                  </a:cubicBezTo>
                  <a:cubicBezTo>
                    <a:pt x="23" y="97"/>
                    <a:pt x="25" y="96"/>
                    <a:pt x="26" y="95"/>
                  </a:cubicBezTo>
                  <a:cubicBezTo>
                    <a:pt x="27" y="95"/>
                    <a:pt x="27" y="95"/>
                    <a:pt x="27" y="95"/>
                  </a:cubicBezTo>
                  <a:cubicBezTo>
                    <a:pt x="27" y="95"/>
                    <a:pt x="27" y="95"/>
                    <a:pt x="27" y="96"/>
                  </a:cubicBezTo>
                  <a:cubicBezTo>
                    <a:pt x="29" y="98"/>
                    <a:pt x="29" y="101"/>
                    <a:pt x="29" y="103"/>
                  </a:cubicBezTo>
                  <a:cubicBezTo>
                    <a:pt x="29" y="104"/>
                    <a:pt x="29" y="105"/>
                    <a:pt x="29" y="105"/>
                  </a:cubicBezTo>
                  <a:cubicBezTo>
                    <a:pt x="29" y="108"/>
                    <a:pt x="29" y="110"/>
                    <a:pt x="30" y="113"/>
                  </a:cubicBezTo>
                  <a:cubicBezTo>
                    <a:pt x="32" y="117"/>
                    <a:pt x="35" y="117"/>
                    <a:pt x="36" y="117"/>
                  </a:cubicBezTo>
                  <a:cubicBezTo>
                    <a:pt x="40" y="117"/>
                    <a:pt x="43" y="114"/>
                    <a:pt x="46" y="112"/>
                  </a:cubicBezTo>
                  <a:cubicBezTo>
                    <a:pt x="47" y="111"/>
                    <a:pt x="47" y="111"/>
                    <a:pt x="47" y="111"/>
                  </a:cubicBezTo>
                  <a:cubicBezTo>
                    <a:pt x="49" y="109"/>
                    <a:pt x="51" y="108"/>
                    <a:pt x="52" y="106"/>
                  </a:cubicBezTo>
                  <a:cubicBezTo>
                    <a:pt x="53" y="104"/>
                    <a:pt x="54" y="102"/>
                    <a:pt x="54" y="101"/>
                  </a:cubicBezTo>
                  <a:cubicBezTo>
                    <a:pt x="55" y="100"/>
                    <a:pt x="55" y="99"/>
                    <a:pt x="56" y="98"/>
                  </a:cubicBezTo>
                  <a:cubicBezTo>
                    <a:pt x="56" y="96"/>
                    <a:pt x="58" y="95"/>
                    <a:pt x="60" y="93"/>
                  </a:cubicBezTo>
                  <a:cubicBezTo>
                    <a:pt x="62" y="91"/>
                    <a:pt x="65" y="88"/>
                    <a:pt x="66" y="83"/>
                  </a:cubicBezTo>
                  <a:cubicBezTo>
                    <a:pt x="66" y="82"/>
                    <a:pt x="66" y="82"/>
                    <a:pt x="66" y="81"/>
                  </a:cubicBezTo>
                  <a:cubicBezTo>
                    <a:pt x="66" y="79"/>
                    <a:pt x="66" y="78"/>
                    <a:pt x="67" y="77"/>
                  </a:cubicBezTo>
                  <a:cubicBezTo>
                    <a:pt x="68" y="76"/>
                    <a:pt x="69" y="75"/>
                    <a:pt x="71" y="75"/>
                  </a:cubicBezTo>
                  <a:cubicBezTo>
                    <a:pt x="71" y="75"/>
                    <a:pt x="71" y="76"/>
                    <a:pt x="71" y="76"/>
                  </a:cubicBezTo>
                  <a:cubicBezTo>
                    <a:pt x="71" y="77"/>
                    <a:pt x="72" y="78"/>
                    <a:pt x="72" y="78"/>
                  </a:cubicBezTo>
                  <a:cubicBezTo>
                    <a:pt x="72" y="78"/>
                    <a:pt x="72" y="79"/>
                    <a:pt x="72" y="79"/>
                  </a:cubicBezTo>
                  <a:cubicBezTo>
                    <a:pt x="72" y="82"/>
                    <a:pt x="72" y="82"/>
                    <a:pt x="72" y="82"/>
                  </a:cubicBezTo>
                  <a:cubicBezTo>
                    <a:pt x="76" y="82"/>
                    <a:pt x="76" y="82"/>
                    <a:pt x="76" y="82"/>
                  </a:cubicBezTo>
                  <a:cubicBezTo>
                    <a:pt x="77" y="82"/>
                    <a:pt x="77" y="82"/>
                    <a:pt x="77" y="82"/>
                  </a:cubicBezTo>
                  <a:cubicBezTo>
                    <a:pt x="78" y="81"/>
                    <a:pt x="80" y="81"/>
                    <a:pt x="81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81"/>
                    <a:pt x="82" y="82"/>
                    <a:pt x="81" y="83"/>
                  </a:cubicBezTo>
                  <a:cubicBezTo>
                    <a:pt x="81" y="84"/>
                    <a:pt x="80" y="86"/>
                    <a:pt x="80" y="88"/>
                  </a:cubicBezTo>
                  <a:cubicBezTo>
                    <a:pt x="81" y="90"/>
                    <a:pt x="82" y="92"/>
                    <a:pt x="86" y="92"/>
                  </a:cubicBezTo>
                  <a:cubicBezTo>
                    <a:pt x="87" y="92"/>
                    <a:pt x="89" y="92"/>
                    <a:pt x="90" y="91"/>
                  </a:cubicBezTo>
                  <a:cubicBezTo>
                    <a:pt x="90" y="91"/>
                    <a:pt x="91" y="91"/>
                    <a:pt x="91" y="91"/>
                  </a:cubicBezTo>
                  <a:cubicBezTo>
                    <a:pt x="93" y="91"/>
                    <a:pt x="94" y="92"/>
                    <a:pt x="96" y="93"/>
                  </a:cubicBezTo>
                  <a:cubicBezTo>
                    <a:pt x="97" y="93"/>
                    <a:pt x="98" y="94"/>
                    <a:pt x="99" y="94"/>
                  </a:cubicBezTo>
                  <a:cubicBezTo>
                    <a:pt x="101" y="95"/>
                    <a:pt x="103" y="96"/>
                    <a:pt x="105" y="96"/>
                  </a:cubicBezTo>
                  <a:cubicBezTo>
                    <a:pt x="112" y="96"/>
                    <a:pt x="117" y="90"/>
                    <a:pt x="121" y="86"/>
                  </a:cubicBezTo>
                  <a:cubicBezTo>
                    <a:pt x="122" y="84"/>
                    <a:pt x="124" y="82"/>
                    <a:pt x="124" y="80"/>
                  </a:cubicBezTo>
                  <a:cubicBezTo>
                    <a:pt x="123" y="78"/>
                    <a:pt x="122" y="76"/>
                    <a:pt x="120" y="7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3062" y="1812"/>
              <a:ext cx="72" cy="61"/>
            </a:xfrm>
            <a:custGeom>
              <a:avLst/>
              <a:gdLst>
                <a:gd name="T0" fmla="*/ 6 w 27"/>
                <a:gd name="T1" fmla="*/ 14 h 23"/>
                <a:gd name="T2" fmla="*/ 6 w 27"/>
                <a:gd name="T3" fmla="*/ 15 h 23"/>
                <a:gd name="T4" fmla="*/ 10 w 27"/>
                <a:gd name="T5" fmla="*/ 20 h 23"/>
                <a:gd name="T6" fmla="*/ 11 w 27"/>
                <a:gd name="T7" fmla="*/ 21 h 23"/>
                <a:gd name="T8" fmla="*/ 17 w 27"/>
                <a:gd name="T9" fmla="*/ 23 h 23"/>
                <a:gd name="T10" fmla="*/ 18 w 27"/>
                <a:gd name="T11" fmla="*/ 23 h 23"/>
                <a:gd name="T12" fmla="*/ 19 w 27"/>
                <a:gd name="T13" fmla="*/ 23 h 23"/>
                <a:gd name="T14" fmla="*/ 27 w 27"/>
                <a:gd name="T15" fmla="*/ 18 h 23"/>
                <a:gd name="T16" fmla="*/ 27 w 27"/>
                <a:gd name="T17" fmla="*/ 15 h 23"/>
                <a:gd name="T18" fmla="*/ 24 w 27"/>
                <a:gd name="T19" fmla="*/ 15 h 23"/>
                <a:gd name="T20" fmla="*/ 23 w 27"/>
                <a:gd name="T21" fmla="*/ 14 h 23"/>
                <a:gd name="T22" fmla="*/ 21 w 27"/>
                <a:gd name="T23" fmla="*/ 13 h 23"/>
                <a:gd name="T24" fmla="*/ 19 w 27"/>
                <a:gd name="T25" fmla="*/ 13 h 23"/>
                <a:gd name="T26" fmla="*/ 19 w 27"/>
                <a:gd name="T27" fmla="*/ 13 h 23"/>
                <a:gd name="T28" fmla="*/ 18 w 27"/>
                <a:gd name="T29" fmla="*/ 12 h 23"/>
                <a:gd name="T30" fmla="*/ 18 w 27"/>
                <a:gd name="T31" fmla="*/ 10 h 23"/>
                <a:gd name="T32" fmla="*/ 15 w 27"/>
                <a:gd name="T33" fmla="*/ 6 h 23"/>
                <a:gd name="T34" fmla="*/ 14 w 27"/>
                <a:gd name="T35" fmla="*/ 6 h 23"/>
                <a:gd name="T36" fmla="*/ 13 w 27"/>
                <a:gd name="T37" fmla="*/ 4 h 23"/>
                <a:gd name="T38" fmla="*/ 6 w 27"/>
                <a:gd name="T39" fmla="*/ 0 h 23"/>
                <a:gd name="T40" fmla="*/ 4 w 27"/>
                <a:gd name="T41" fmla="*/ 0 h 23"/>
                <a:gd name="T42" fmla="*/ 1 w 27"/>
                <a:gd name="T43" fmla="*/ 3 h 23"/>
                <a:gd name="T44" fmla="*/ 5 w 27"/>
                <a:gd name="T45" fmla="*/ 13 h 23"/>
                <a:gd name="T46" fmla="*/ 6 w 27"/>
                <a:gd name="T47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" h="23">
                  <a:moveTo>
                    <a:pt x="6" y="14"/>
                  </a:moveTo>
                  <a:cubicBezTo>
                    <a:pt x="6" y="14"/>
                    <a:pt x="6" y="15"/>
                    <a:pt x="6" y="15"/>
                  </a:cubicBezTo>
                  <a:cubicBezTo>
                    <a:pt x="6" y="17"/>
                    <a:pt x="7" y="19"/>
                    <a:pt x="10" y="2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2"/>
                    <a:pt x="14" y="23"/>
                    <a:pt x="17" y="23"/>
                  </a:cubicBezTo>
                  <a:cubicBezTo>
                    <a:pt x="17" y="23"/>
                    <a:pt x="18" y="23"/>
                    <a:pt x="18" y="23"/>
                  </a:cubicBezTo>
                  <a:cubicBezTo>
                    <a:pt x="18" y="23"/>
                    <a:pt x="19" y="23"/>
                    <a:pt x="19" y="23"/>
                  </a:cubicBezTo>
                  <a:cubicBezTo>
                    <a:pt x="21" y="23"/>
                    <a:pt x="27" y="22"/>
                    <a:pt x="27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15"/>
                    <a:pt x="23" y="14"/>
                    <a:pt x="23" y="14"/>
                  </a:cubicBezTo>
                  <a:cubicBezTo>
                    <a:pt x="22" y="14"/>
                    <a:pt x="22" y="13"/>
                    <a:pt x="21" y="13"/>
                  </a:cubicBezTo>
                  <a:cubicBezTo>
                    <a:pt x="20" y="13"/>
                    <a:pt x="19" y="13"/>
                    <a:pt x="19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9" y="12"/>
                    <a:pt x="18" y="12"/>
                    <a:pt x="18" y="12"/>
                  </a:cubicBezTo>
                  <a:cubicBezTo>
                    <a:pt x="18" y="11"/>
                    <a:pt x="18" y="10"/>
                    <a:pt x="18" y="10"/>
                  </a:cubicBezTo>
                  <a:cubicBezTo>
                    <a:pt x="17" y="8"/>
                    <a:pt x="16" y="7"/>
                    <a:pt x="15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5"/>
                    <a:pt x="13" y="4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1"/>
                    <a:pt x="1" y="2"/>
                    <a:pt x="1" y="3"/>
                  </a:cubicBezTo>
                  <a:cubicBezTo>
                    <a:pt x="0" y="7"/>
                    <a:pt x="3" y="10"/>
                    <a:pt x="5" y="13"/>
                  </a:cubicBezTo>
                  <a:cubicBezTo>
                    <a:pt x="5" y="13"/>
                    <a:pt x="5" y="13"/>
                    <a:pt x="6" y="1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3288" y="1435"/>
              <a:ext cx="42" cy="48"/>
            </a:xfrm>
            <a:custGeom>
              <a:avLst/>
              <a:gdLst>
                <a:gd name="T0" fmla="*/ 16 w 16"/>
                <a:gd name="T1" fmla="*/ 6 h 18"/>
                <a:gd name="T2" fmla="*/ 11 w 16"/>
                <a:gd name="T3" fmla="*/ 1 h 18"/>
                <a:gd name="T4" fmla="*/ 7 w 16"/>
                <a:gd name="T5" fmla="*/ 0 h 18"/>
                <a:gd name="T6" fmla="*/ 1 w 16"/>
                <a:gd name="T7" fmla="*/ 5 h 18"/>
                <a:gd name="T8" fmla="*/ 2 w 16"/>
                <a:gd name="T9" fmla="*/ 13 h 18"/>
                <a:gd name="T10" fmla="*/ 3 w 16"/>
                <a:gd name="T11" fmla="*/ 14 h 18"/>
                <a:gd name="T12" fmla="*/ 8 w 16"/>
                <a:gd name="T13" fmla="*/ 18 h 18"/>
                <a:gd name="T14" fmla="*/ 10 w 16"/>
                <a:gd name="T15" fmla="*/ 18 h 18"/>
                <a:gd name="T16" fmla="*/ 14 w 16"/>
                <a:gd name="T17" fmla="*/ 12 h 18"/>
                <a:gd name="T18" fmla="*/ 15 w 16"/>
                <a:gd name="T19" fmla="*/ 11 h 18"/>
                <a:gd name="T20" fmla="*/ 16 w 16"/>
                <a:gd name="T21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8">
                  <a:moveTo>
                    <a:pt x="16" y="6"/>
                  </a:moveTo>
                  <a:cubicBezTo>
                    <a:pt x="15" y="4"/>
                    <a:pt x="13" y="2"/>
                    <a:pt x="11" y="1"/>
                  </a:cubicBezTo>
                  <a:cubicBezTo>
                    <a:pt x="10" y="1"/>
                    <a:pt x="9" y="0"/>
                    <a:pt x="7" y="0"/>
                  </a:cubicBezTo>
                  <a:cubicBezTo>
                    <a:pt x="6" y="0"/>
                    <a:pt x="3" y="1"/>
                    <a:pt x="1" y="5"/>
                  </a:cubicBezTo>
                  <a:cubicBezTo>
                    <a:pt x="0" y="8"/>
                    <a:pt x="0" y="10"/>
                    <a:pt x="2" y="13"/>
                  </a:cubicBezTo>
                  <a:cubicBezTo>
                    <a:pt x="3" y="13"/>
                    <a:pt x="3" y="14"/>
                    <a:pt x="3" y="14"/>
                  </a:cubicBezTo>
                  <a:cubicBezTo>
                    <a:pt x="3" y="15"/>
                    <a:pt x="5" y="18"/>
                    <a:pt x="8" y="18"/>
                  </a:cubicBezTo>
                  <a:cubicBezTo>
                    <a:pt x="8" y="18"/>
                    <a:pt x="9" y="18"/>
                    <a:pt x="10" y="18"/>
                  </a:cubicBezTo>
                  <a:cubicBezTo>
                    <a:pt x="12" y="17"/>
                    <a:pt x="13" y="14"/>
                    <a:pt x="14" y="12"/>
                  </a:cubicBezTo>
                  <a:cubicBezTo>
                    <a:pt x="14" y="12"/>
                    <a:pt x="14" y="11"/>
                    <a:pt x="15" y="11"/>
                  </a:cubicBezTo>
                  <a:cubicBezTo>
                    <a:pt x="16" y="9"/>
                    <a:pt x="16" y="8"/>
                    <a:pt x="16" y="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3221" y="1416"/>
              <a:ext cx="59" cy="109"/>
            </a:xfrm>
            <a:custGeom>
              <a:avLst/>
              <a:gdLst>
                <a:gd name="T0" fmla="*/ 18 w 22"/>
                <a:gd name="T1" fmla="*/ 25 h 41"/>
                <a:gd name="T2" fmla="*/ 19 w 22"/>
                <a:gd name="T3" fmla="*/ 24 h 41"/>
                <a:gd name="T4" fmla="*/ 19 w 22"/>
                <a:gd name="T5" fmla="*/ 18 h 41"/>
                <a:gd name="T6" fmla="*/ 14 w 22"/>
                <a:gd name="T7" fmla="*/ 15 h 41"/>
                <a:gd name="T8" fmla="*/ 15 w 22"/>
                <a:gd name="T9" fmla="*/ 14 h 41"/>
                <a:gd name="T10" fmla="*/ 16 w 22"/>
                <a:gd name="T11" fmla="*/ 13 h 41"/>
                <a:gd name="T12" fmla="*/ 20 w 22"/>
                <a:gd name="T13" fmla="*/ 9 h 41"/>
                <a:gd name="T14" fmla="*/ 21 w 22"/>
                <a:gd name="T15" fmla="*/ 4 h 41"/>
                <a:gd name="T16" fmla="*/ 16 w 22"/>
                <a:gd name="T17" fmla="*/ 0 h 41"/>
                <a:gd name="T18" fmla="*/ 15 w 22"/>
                <a:gd name="T19" fmla="*/ 0 h 41"/>
                <a:gd name="T20" fmla="*/ 8 w 22"/>
                <a:gd name="T21" fmla="*/ 5 h 41"/>
                <a:gd name="T22" fmla="*/ 8 w 22"/>
                <a:gd name="T23" fmla="*/ 5 h 41"/>
                <a:gd name="T24" fmla="*/ 6 w 22"/>
                <a:gd name="T25" fmla="*/ 13 h 41"/>
                <a:gd name="T26" fmla="*/ 9 w 22"/>
                <a:gd name="T27" fmla="*/ 16 h 41"/>
                <a:gd name="T28" fmla="*/ 7 w 22"/>
                <a:gd name="T29" fmla="*/ 20 h 41"/>
                <a:gd name="T30" fmla="*/ 7 w 22"/>
                <a:gd name="T31" fmla="*/ 22 h 41"/>
                <a:gd name="T32" fmla="*/ 7 w 22"/>
                <a:gd name="T33" fmla="*/ 22 h 41"/>
                <a:gd name="T34" fmla="*/ 5 w 22"/>
                <a:gd name="T35" fmla="*/ 27 h 41"/>
                <a:gd name="T36" fmla="*/ 5 w 22"/>
                <a:gd name="T37" fmla="*/ 27 h 41"/>
                <a:gd name="T38" fmla="*/ 0 w 22"/>
                <a:gd name="T39" fmla="*/ 37 h 41"/>
                <a:gd name="T40" fmla="*/ 3 w 22"/>
                <a:gd name="T41" fmla="*/ 41 h 41"/>
                <a:gd name="T42" fmla="*/ 6 w 22"/>
                <a:gd name="T43" fmla="*/ 41 h 41"/>
                <a:gd name="T44" fmla="*/ 6 w 22"/>
                <a:gd name="T45" fmla="*/ 41 h 41"/>
                <a:gd name="T46" fmla="*/ 18 w 22"/>
                <a:gd name="T47" fmla="*/ 2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41">
                  <a:moveTo>
                    <a:pt x="18" y="25"/>
                  </a:moveTo>
                  <a:cubicBezTo>
                    <a:pt x="19" y="24"/>
                    <a:pt x="19" y="24"/>
                    <a:pt x="19" y="24"/>
                  </a:cubicBezTo>
                  <a:cubicBezTo>
                    <a:pt x="20" y="21"/>
                    <a:pt x="20" y="19"/>
                    <a:pt x="19" y="18"/>
                  </a:cubicBezTo>
                  <a:cubicBezTo>
                    <a:pt x="18" y="16"/>
                    <a:pt x="16" y="15"/>
                    <a:pt x="14" y="15"/>
                  </a:cubicBezTo>
                  <a:cubicBezTo>
                    <a:pt x="14" y="14"/>
                    <a:pt x="15" y="14"/>
                    <a:pt x="15" y="14"/>
                  </a:cubicBezTo>
                  <a:cubicBezTo>
                    <a:pt x="15" y="14"/>
                    <a:pt x="16" y="13"/>
                    <a:pt x="16" y="13"/>
                  </a:cubicBezTo>
                  <a:cubicBezTo>
                    <a:pt x="18" y="12"/>
                    <a:pt x="19" y="11"/>
                    <a:pt x="20" y="9"/>
                  </a:cubicBezTo>
                  <a:cubicBezTo>
                    <a:pt x="21" y="8"/>
                    <a:pt x="22" y="5"/>
                    <a:pt x="21" y="4"/>
                  </a:cubicBezTo>
                  <a:cubicBezTo>
                    <a:pt x="20" y="2"/>
                    <a:pt x="18" y="0"/>
                    <a:pt x="16" y="0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2" y="0"/>
                    <a:pt x="9" y="3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6" y="7"/>
                    <a:pt x="4" y="10"/>
                    <a:pt x="6" y="13"/>
                  </a:cubicBezTo>
                  <a:cubicBezTo>
                    <a:pt x="6" y="15"/>
                    <a:pt x="8" y="16"/>
                    <a:pt x="9" y="16"/>
                  </a:cubicBezTo>
                  <a:cubicBezTo>
                    <a:pt x="8" y="17"/>
                    <a:pt x="7" y="18"/>
                    <a:pt x="7" y="20"/>
                  </a:cubicBezTo>
                  <a:cubicBezTo>
                    <a:pt x="7" y="21"/>
                    <a:pt x="7" y="21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2" y="30"/>
                    <a:pt x="0" y="33"/>
                    <a:pt x="0" y="37"/>
                  </a:cubicBezTo>
                  <a:cubicBezTo>
                    <a:pt x="1" y="38"/>
                    <a:pt x="2" y="40"/>
                    <a:pt x="3" y="41"/>
                  </a:cubicBezTo>
                  <a:cubicBezTo>
                    <a:pt x="4" y="41"/>
                    <a:pt x="5" y="41"/>
                    <a:pt x="6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9" y="41"/>
                    <a:pt x="13" y="37"/>
                    <a:pt x="18" y="2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3240" y="1525"/>
              <a:ext cx="40" cy="66"/>
            </a:xfrm>
            <a:custGeom>
              <a:avLst/>
              <a:gdLst>
                <a:gd name="T0" fmla="*/ 8 w 15"/>
                <a:gd name="T1" fmla="*/ 0 h 25"/>
                <a:gd name="T2" fmla="*/ 5 w 15"/>
                <a:gd name="T3" fmla="*/ 1 h 25"/>
                <a:gd name="T4" fmla="*/ 4 w 15"/>
                <a:gd name="T5" fmla="*/ 7 h 25"/>
                <a:gd name="T6" fmla="*/ 4 w 15"/>
                <a:gd name="T7" fmla="*/ 7 h 25"/>
                <a:gd name="T8" fmla="*/ 4 w 15"/>
                <a:gd name="T9" fmla="*/ 7 h 25"/>
                <a:gd name="T10" fmla="*/ 3 w 15"/>
                <a:gd name="T11" fmla="*/ 12 h 25"/>
                <a:gd name="T12" fmla="*/ 3 w 15"/>
                <a:gd name="T13" fmla="*/ 14 h 25"/>
                <a:gd name="T14" fmla="*/ 1 w 15"/>
                <a:gd name="T15" fmla="*/ 15 h 25"/>
                <a:gd name="T16" fmla="*/ 0 w 15"/>
                <a:gd name="T17" fmla="*/ 19 h 25"/>
                <a:gd name="T18" fmla="*/ 6 w 15"/>
                <a:gd name="T19" fmla="*/ 25 h 25"/>
                <a:gd name="T20" fmla="*/ 11 w 15"/>
                <a:gd name="T21" fmla="*/ 20 h 25"/>
                <a:gd name="T22" fmla="*/ 9 w 15"/>
                <a:gd name="T23" fmla="*/ 15 h 25"/>
                <a:gd name="T24" fmla="*/ 9 w 15"/>
                <a:gd name="T25" fmla="*/ 15 h 25"/>
                <a:gd name="T26" fmla="*/ 11 w 15"/>
                <a:gd name="T27" fmla="*/ 12 h 25"/>
                <a:gd name="T28" fmla="*/ 12 w 15"/>
                <a:gd name="T29" fmla="*/ 11 h 25"/>
                <a:gd name="T30" fmla="*/ 12 w 15"/>
                <a:gd name="T31" fmla="*/ 11 h 25"/>
                <a:gd name="T32" fmla="*/ 15 w 15"/>
                <a:gd name="T33" fmla="*/ 6 h 25"/>
                <a:gd name="T34" fmla="*/ 8 w 15"/>
                <a:gd name="T3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25">
                  <a:moveTo>
                    <a:pt x="8" y="0"/>
                  </a:moveTo>
                  <a:cubicBezTo>
                    <a:pt x="7" y="0"/>
                    <a:pt x="6" y="0"/>
                    <a:pt x="5" y="1"/>
                  </a:cubicBezTo>
                  <a:cubicBezTo>
                    <a:pt x="2" y="3"/>
                    <a:pt x="4" y="6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2" y="10"/>
                    <a:pt x="3" y="12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2" y="14"/>
                    <a:pt x="2" y="14"/>
                    <a:pt x="1" y="15"/>
                  </a:cubicBezTo>
                  <a:cubicBezTo>
                    <a:pt x="1" y="16"/>
                    <a:pt x="0" y="17"/>
                    <a:pt x="0" y="19"/>
                  </a:cubicBezTo>
                  <a:cubicBezTo>
                    <a:pt x="1" y="22"/>
                    <a:pt x="3" y="25"/>
                    <a:pt x="6" y="25"/>
                  </a:cubicBezTo>
                  <a:cubicBezTo>
                    <a:pt x="8" y="25"/>
                    <a:pt x="11" y="23"/>
                    <a:pt x="11" y="20"/>
                  </a:cubicBezTo>
                  <a:cubicBezTo>
                    <a:pt x="11" y="18"/>
                    <a:pt x="11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0" y="14"/>
                    <a:pt x="11" y="13"/>
                    <a:pt x="11" y="12"/>
                  </a:cubicBezTo>
                  <a:cubicBezTo>
                    <a:pt x="12" y="12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0"/>
                    <a:pt x="15" y="9"/>
                    <a:pt x="15" y="6"/>
                  </a:cubicBezTo>
                  <a:cubicBezTo>
                    <a:pt x="15" y="3"/>
                    <a:pt x="11" y="0"/>
                    <a:pt x="8" y="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3168" y="1416"/>
              <a:ext cx="53" cy="45"/>
            </a:xfrm>
            <a:custGeom>
              <a:avLst/>
              <a:gdLst>
                <a:gd name="T0" fmla="*/ 14 w 20"/>
                <a:gd name="T1" fmla="*/ 2 h 17"/>
                <a:gd name="T2" fmla="*/ 12 w 20"/>
                <a:gd name="T3" fmla="*/ 1 h 17"/>
                <a:gd name="T4" fmla="*/ 8 w 20"/>
                <a:gd name="T5" fmla="*/ 0 h 17"/>
                <a:gd name="T6" fmla="*/ 4 w 20"/>
                <a:gd name="T7" fmla="*/ 1 h 17"/>
                <a:gd name="T8" fmla="*/ 1 w 20"/>
                <a:gd name="T9" fmla="*/ 6 h 17"/>
                <a:gd name="T10" fmla="*/ 4 w 20"/>
                <a:gd name="T11" fmla="*/ 12 h 17"/>
                <a:gd name="T12" fmla="*/ 5 w 20"/>
                <a:gd name="T13" fmla="*/ 13 h 17"/>
                <a:gd name="T14" fmla="*/ 5 w 20"/>
                <a:gd name="T15" fmla="*/ 14 h 17"/>
                <a:gd name="T16" fmla="*/ 10 w 20"/>
                <a:gd name="T17" fmla="*/ 17 h 17"/>
                <a:gd name="T18" fmla="*/ 12 w 20"/>
                <a:gd name="T19" fmla="*/ 17 h 17"/>
                <a:gd name="T20" fmla="*/ 14 w 20"/>
                <a:gd name="T21" fmla="*/ 17 h 17"/>
                <a:gd name="T22" fmla="*/ 14 w 20"/>
                <a:gd name="T23" fmla="*/ 15 h 17"/>
                <a:gd name="T24" fmla="*/ 14 w 20"/>
                <a:gd name="T25" fmla="*/ 14 h 17"/>
                <a:gd name="T26" fmla="*/ 14 w 20"/>
                <a:gd name="T27" fmla="*/ 14 h 17"/>
                <a:gd name="T28" fmla="*/ 18 w 20"/>
                <a:gd name="T29" fmla="*/ 12 h 17"/>
                <a:gd name="T30" fmla="*/ 20 w 20"/>
                <a:gd name="T31" fmla="*/ 7 h 17"/>
                <a:gd name="T32" fmla="*/ 14 w 20"/>
                <a:gd name="T3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17">
                  <a:moveTo>
                    <a:pt x="14" y="2"/>
                  </a:moveTo>
                  <a:cubicBezTo>
                    <a:pt x="14" y="2"/>
                    <a:pt x="13" y="2"/>
                    <a:pt x="12" y="1"/>
                  </a:cubicBezTo>
                  <a:cubicBezTo>
                    <a:pt x="11" y="1"/>
                    <a:pt x="10" y="0"/>
                    <a:pt x="8" y="0"/>
                  </a:cubicBezTo>
                  <a:cubicBezTo>
                    <a:pt x="7" y="0"/>
                    <a:pt x="5" y="1"/>
                    <a:pt x="4" y="1"/>
                  </a:cubicBezTo>
                  <a:cubicBezTo>
                    <a:pt x="3" y="2"/>
                    <a:pt x="1" y="3"/>
                    <a:pt x="1" y="6"/>
                  </a:cubicBezTo>
                  <a:cubicBezTo>
                    <a:pt x="0" y="9"/>
                    <a:pt x="2" y="10"/>
                    <a:pt x="4" y="12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4"/>
                  </a:cubicBezTo>
                  <a:cubicBezTo>
                    <a:pt x="6" y="15"/>
                    <a:pt x="7" y="17"/>
                    <a:pt x="10" y="17"/>
                  </a:cubicBezTo>
                  <a:cubicBezTo>
                    <a:pt x="10" y="17"/>
                    <a:pt x="11" y="17"/>
                    <a:pt x="12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3"/>
                    <a:pt x="16" y="13"/>
                    <a:pt x="18" y="12"/>
                  </a:cubicBezTo>
                  <a:cubicBezTo>
                    <a:pt x="20" y="10"/>
                    <a:pt x="20" y="8"/>
                    <a:pt x="20" y="7"/>
                  </a:cubicBezTo>
                  <a:cubicBezTo>
                    <a:pt x="19" y="4"/>
                    <a:pt x="17" y="3"/>
                    <a:pt x="14" y="2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2300" y="481"/>
              <a:ext cx="32" cy="53"/>
            </a:xfrm>
            <a:custGeom>
              <a:avLst/>
              <a:gdLst>
                <a:gd name="T0" fmla="*/ 8 w 12"/>
                <a:gd name="T1" fmla="*/ 4 h 20"/>
                <a:gd name="T2" fmla="*/ 5 w 12"/>
                <a:gd name="T3" fmla="*/ 3 h 20"/>
                <a:gd name="T4" fmla="*/ 5 w 12"/>
                <a:gd name="T5" fmla="*/ 0 h 20"/>
                <a:gd name="T6" fmla="*/ 1 w 12"/>
                <a:gd name="T7" fmla="*/ 3 h 20"/>
                <a:gd name="T8" fmla="*/ 0 w 12"/>
                <a:gd name="T9" fmla="*/ 8 h 20"/>
                <a:gd name="T10" fmla="*/ 7 w 12"/>
                <a:gd name="T11" fmla="*/ 20 h 20"/>
                <a:gd name="T12" fmla="*/ 7 w 12"/>
                <a:gd name="T13" fmla="*/ 17 h 20"/>
                <a:gd name="T14" fmla="*/ 8 w 12"/>
                <a:gd name="T15" fmla="*/ 17 h 20"/>
                <a:gd name="T16" fmla="*/ 12 w 12"/>
                <a:gd name="T17" fmla="*/ 11 h 20"/>
                <a:gd name="T18" fmla="*/ 8 w 12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20">
                  <a:moveTo>
                    <a:pt x="8" y="4"/>
                  </a:moveTo>
                  <a:cubicBezTo>
                    <a:pt x="7" y="3"/>
                    <a:pt x="6" y="3"/>
                    <a:pt x="5" y="3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14"/>
                    <a:pt x="2" y="20"/>
                    <a:pt x="7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0" y="17"/>
                    <a:pt x="12" y="12"/>
                    <a:pt x="12" y="11"/>
                  </a:cubicBezTo>
                  <a:cubicBezTo>
                    <a:pt x="12" y="9"/>
                    <a:pt x="9" y="6"/>
                    <a:pt x="8" y="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24" y="632"/>
              <a:ext cx="205" cy="242"/>
            </a:xfrm>
            <a:custGeom>
              <a:avLst/>
              <a:gdLst>
                <a:gd name="T0" fmla="*/ 68 w 77"/>
                <a:gd name="T1" fmla="*/ 49 h 91"/>
                <a:gd name="T2" fmla="*/ 67 w 77"/>
                <a:gd name="T3" fmla="*/ 43 h 91"/>
                <a:gd name="T4" fmla="*/ 67 w 77"/>
                <a:gd name="T5" fmla="*/ 34 h 91"/>
                <a:gd name="T6" fmla="*/ 65 w 77"/>
                <a:gd name="T7" fmla="*/ 21 h 91"/>
                <a:gd name="T8" fmla="*/ 55 w 77"/>
                <a:gd name="T9" fmla="*/ 15 h 91"/>
                <a:gd name="T10" fmla="*/ 55 w 77"/>
                <a:gd name="T11" fmla="*/ 12 h 91"/>
                <a:gd name="T12" fmla="*/ 41 w 77"/>
                <a:gd name="T13" fmla="*/ 0 h 91"/>
                <a:gd name="T14" fmla="*/ 33 w 77"/>
                <a:gd name="T15" fmla="*/ 8 h 91"/>
                <a:gd name="T16" fmla="*/ 28 w 77"/>
                <a:gd name="T17" fmla="*/ 7 h 91"/>
                <a:gd name="T18" fmla="*/ 22 w 77"/>
                <a:gd name="T19" fmla="*/ 19 h 91"/>
                <a:gd name="T20" fmla="*/ 18 w 77"/>
                <a:gd name="T21" fmla="*/ 19 h 91"/>
                <a:gd name="T22" fmla="*/ 9 w 77"/>
                <a:gd name="T23" fmla="*/ 30 h 91"/>
                <a:gd name="T24" fmla="*/ 2 w 77"/>
                <a:gd name="T25" fmla="*/ 32 h 91"/>
                <a:gd name="T26" fmla="*/ 4 w 77"/>
                <a:gd name="T27" fmla="*/ 44 h 91"/>
                <a:gd name="T28" fmla="*/ 10 w 77"/>
                <a:gd name="T29" fmla="*/ 46 h 91"/>
                <a:gd name="T30" fmla="*/ 11 w 77"/>
                <a:gd name="T31" fmla="*/ 54 h 91"/>
                <a:gd name="T32" fmla="*/ 19 w 77"/>
                <a:gd name="T33" fmla="*/ 56 h 91"/>
                <a:gd name="T34" fmla="*/ 21 w 77"/>
                <a:gd name="T35" fmla="*/ 57 h 91"/>
                <a:gd name="T36" fmla="*/ 27 w 77"/>
                <a:gd name="T37" fmla="*/ 61 h 91"/>
                <a:gd name="T38" fmla="*/ 32 w 77"/>
                <a:gd name="T39" fmla="*/ 61 h 91"/>
                <a:gd name="T40" fmla="*/ 40 w 77"/>
                <a:gd name="T41" fmla="*/ 63 h 91"/>
                <a:gd name="T42" fmla="*/ 38 w 77"/>
                <a:gd name="T43" fmla="*/ 66 h 91"/>
                <a:gd name="T44" fmla="*/ 35 w 77"/>
                <a:gd name="T45" fmla="*/ 67 h 91"/>
                <a:gd name="T46" fmla="*/ 30 w 77"/>
                <a:gd name="T47" fmla="*/ 66 h 91"/>
                <a:gd name="T48" fmla="*/ 22 w 77"/>
                <a:gd name="T49" fmla="*/ 68 h 91"/>
                <a:gd name="T50" fmla="*/ 24 w 77"/>
                <a:gd name="T51" fmla="*/ 78 h 91"/>
                <a:gd name="T52" fmla="*/ 43 w 77"/>
                <a:gd name="T53" fmla="*/ 91 h 91"/>
                <a:gd name="T54" fmla="*/ 66 w 77"/>
                <a:gd name="T55" fmla="*/ 85 h 91"/>
                <a:gd name="T56" fmla="*/ 77 w 77"/>
                <a:gd name="T57" fmla="*/ 53 h 91"/>
                <a:gd name="T58" fmla="*/ 50 w 77"/>
                <a:gd name="T59" fmla="*/ 65 h 91"/>
                <a:gd name="T60" fmla="*/ 47 w 77"/>
                <a:gd name="T61" fmla="*/ 61 h 91"/>
                <a:gd name="T62" fmla="*/ 49 w 77"/>
                <a:gd name="T63" fmla="*/ 61 h 91"/>
                <a:gd name="T64" fmla="*/ 56 w 77"/>
                <a:gd name="T65" fmla="*/ 65 h 91"/>
                <a:gd name="T66" fmla="*/ 52 w 77"/>
                <a:gd name="T67" fmla="*/ 67 h 91"/>
                <a:gd name="T68" fmla="*/ 39 w 77"/>
                <a:gd name="T69" fmla="*/ 48 h 91"/>
                <a:gd name="T70" fmla="*/ 37 w 77"/>
                <a:gd name="T71" fmla="*/ 5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7" h="91">
                  <a:moveTo>
                    <a:pt x="73" y="51"/>
                  </a:moveTo>
                  <a:cubicBezTo>
                    <a:pt x="71" y="51"/>
                    <a:pt x="70" y="50"/>
                    <a:pt x="68" y="49"/>
                  </a:cubicBezTo>
                  <a:cubicBezTo>
                    <a:pt x="68" y="49"/>
                    <a:pt x="68" y="48"/>
                    <a:pt x="68" y="46"/>
                  </a:cubicBezTo>
                  <a:cubicBezTo>
                    <a:pt x="68" y="45"/>
                    <a:pt x="68" y="44"/>
                    <a:pt x="67" y="43"/>
                  </a:cubicBezTo>
                  <a:cubicBezTo>
                    <a:pt x="67" y="41"/>
                    <a:pt x="67" y="40"/>
                    <a:pt x="67" y="38"/>
                  </a:cubicBezTo>
                  <a:cubicBezTo>
                    <a:pt x="67" y="37"/>
                    <a:pt x="67" y="35"/>
                    <a:pt x="67" y="34"/>
                  </a:cubicBezTo>
                  <a:cubicBezTo>
                    <a:pt x="67" y="33"/>
                    <a:pt x="67" y="32"/>
                    <a:pt x="67" y="31"/>
                  </a:cubicBezTo>
                  <a:cubicBezTo>
                    <a:pt x="66" y="28"/>
                    <a:pt x="66" y="24"/>
                    <a:pt x="65" y="21"/>
                  </a:cubicBezTo>
                  <a:cubicBezTo>
                    <a:pt x="63" y="17"/>
                    <a:pt x="59" y="16"/>
                    <a:pt x="56" y="15"/>
                  </a:cubicBezTo>
                  <a:cubicBezTo>
                    <a:pt x="56" y="15"/>
                    <a:pt x="55" y="15"/>
                    <a:pt x="55" y="15"/>
                  </a:cubicBezTo>
                  <a:cubicBezTo>
                    <a:pt x="55" y="14"/>
                    <a:pt x="55" y="14"/>
                    <a:pt x="55" y="13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6" y="7"/>
                    <a:pt x="55" y="5"/>
                    <a:pt x="54" y="4"/>
                  </a:cubicBezTo>
                  <a:cubicBezTo>
                    <a:pt x="51" y="2"/>
                    <a:pt x="46" y="0"/>
                    <a:pt x="41" y="0"/>
                  </a:cubicBezTo>
                  <a:cubicBezTo>
                    <a:pt x="35" y="0"/>
                    <a:pt x="34" y="4"/>
                    <a:pt x="33" y="5"/>
                  </a:cubicBezTo>
                  <a:cubicBezTo>
                    <a:pt x="33" y="6"/>
                    <a:pt x="33" y="7"/>
                    <a:pt x="33" y="8"/>
                  </a:cubicBezTo>
                  <a:cubicBezTo>
                    <a:pt x="33" y="8"/>
                    <a:pt x="33" y="8"/>
                    <a:pt x="32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6" y="7"/>
                    <a:pt x="25" y="8"/>
                    <a:pt x="23" y="9"/>
                  </a:cubicBezTo>
                  <a:cubicBezTo>
                    <a:pt x="21" y="12"/>
                    <a:pt x="20" y="16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19"/>
                    <a:pt x="19" y="19"/>
                    <a:pt x="18" y="19"/>
                  </a:cubicBezTo>
                  <a:cubicBezTo>
                    <a:pt x="11" y="19"/>
                    <a:pt x="11" y="24"/>
                    <a:pt x="10" y="27"/>
                  </a:cubicBezTo>
                  <a:cubicBezTo>
                    <a:pt x="10" y="30"/>
                    <a:pt x="9" y="30"/>
                    <a:pt x="9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6" y="30"/>
                    <a:pt x="4" y="30"/>
                    <a:pt x="2" y="32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1"/>
                    <a:pt x="2" y="43"/>
                    <a:pt x="4" y="44"/>
                  </a:cubicBezTo>
                  <a:cubicBezTo>
                    <a:pt x="6" y="45"/>
                    <a:pt x="7" y="45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7"/>
                    <a:pt x="10" y="47"/>
                  </a:cubicBezTo>
                  <a:cubicBezTo>
                    <a:pt x="10" y="49"/>
                    <a:pt x="9" y="51"/>
                    <a:pt x="11" y="54"/>
                  </a:cubicBezTo>
                  <a:cubicBezTo>
                    <a:pt x="12" y="56"/>
                    <a:pt x="14" y="56"/>
                    <a:pt x="16" y="56"/>
                  </a:cubicBezTo>
                  <a:cubicBezTo>
                    <a:pt x="17" y="56"/>
                    <a:pt x="18" y="56"/>
                    <a:pt x="19" y="56"/>
                  </a:cubicBezTo>
                  <a:cubicBezTo>
                    <a:pt x="19" y="56"/>
                    <a:pt x="20" y="56"/>
                    <a:pt x="20" y="56"/>
                  </a:cubicBezTo>
                  <a:cubicBezTo>
                    <a:pt x="20" y="56"/>
                    <a:pt x="21" y="57"/>
                    <a:pt x="21" y="57"/>
                  </a:cubicBezTo>
                  <a:cubicBezTo>
                    <a:pt x="22" y="58"/>
                    <a:pt x="23" y="60"/>
                    <a:pt x="26" y="61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29" y="61"/>
                    <a:pt x="31" y="60"/>
                    <a:pt x="32" y="59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6" y="63"/>
                    <a:pt x="38" y="63"/>
                    <a:pt x="40" y="6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39" y="64"/>
                    <a:pt x="39" y="65"/>
                    <a:pt x="38" y="66"/>
                  </a:cubicBezTo>
                  <a:cubicBezTo>
                    <a:pt x="38" y="66"/>
                    <a:pt x="38" y="66"/>
                    <a:pt x="37" y="66"/>
                  </a:cubicBezTo>
                  <a:cubicBezTo>
                    <a:pt x="36" y="67"/>
                    <a:pt x="36" y="67"/>
                    <a:pt x="35" y="67"/>
                  </a:cubicBezTo>
                  <a:cubicBezTo>
                    <a:pt x="34" y="67"/>
                    <a:pt x="32" y="67"/>
                    <a:pt x="31" y="66"/>
                  </a:cubicBezTo>
                  <a:cubicBezTo>
                    <a:pt x="31" y="66"/>
                    <a:pt x="30" y="66"/>
                    <a:pt x="30" y="66"/>
                  </a:cubicBezTo>
                  <a:cubicBezTo>
                    <a:pt x="29" y="66"/>
                    <a:pt x="28" y="65"/>
                    <a:pt x="27" y="65"/>
                  </a:cubicBezTo>
                  <a:cubicBezTo>
                    <a:pt x="25" y="65"/>
                    <a:pt x="23" y="66"/>
                    <a:pt x="22" y="68"/>
                  </a:cubicBezTo>
                  <a:cubicBezTo>
                    <a:pt x="20" y="71"/>
                    <a:pt x="22" y="75"/>
                    <a:pt x="23" y="77"/>
                  </a:cubicBezTo>
                  <a:cubicBezTo>
                    <a:pt x="23" y="78"/>
                    <a:pt x="24" y="78"/>
                    <a:pt x="24" y="78"/>
                  </a:cubicBezTo>
                  <a:cubicBezTo>
                    <a:pt x="28" y="90"/>
                    <a:pt x="36" y="91"/>
                    <a:pt x="43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6" y="91"/>
                    <a:pt x="49" y="91"/>
                    <a:pt x="53" y="90"/>
                  </a:cubicBezTo>
                  <a:cubicBezTo>
                    <a:pt x="57" y="90"/>
                    <a:pt x="61" y="88"/>
                    <a:pt x="66" y="8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77" y="53"/>
                    <a:pt x="77" y="53"/>
                    <a:pt x="77" y="53"/>
                  </a:cubicBezTo>
                  <a:lnTo>
                    <a:pt x="73" y="51"/>
                  </a:lnTo>
                  <a:close/>
                  <a:moveTo>
                    <a:pt x="50" y="65"/>
                  </a:moveTo>
                  <a:cubicBezTo>
                    <a:pt x="49" y="64"/>
                    <a:pt x="48" y="62"/>
                    <a:pt x="46" y="62"/>
                  </a:cubicBezTo>
                  <a:cubicBezTo>
                    <a:pt x="46" y="62"/>
                    <a:pt x="47" y="61"/>
                    <a:pt x="47" y="61"/>
                  </a:cubicBezTo>
                  <a:cubicBezTo>
                    <a:pt x="47" y="61"/>
                    <a:pt x="48" y="60"/>
                    <a:pt x="48" y="60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50" y="63"/>
                    <a:pt x="51" y="64"/>
                    <a:pt x="54" y="64"/>
                  </a:cubicBezTo>
                  <a:cubicBezTo>
                    <a:pt x="55" y="64"/>
                    <a:pt x="56" y="64"/>
                    <a:pt x="56" y="65"/>
                  </a:cubicBezTo>
                  <a:cubicBezTo>
                    <a:pt x="57" y="65"/>
                    <a:pt x="57" y="65"/>
                    <a:pt x="58" y="65"/>
                  </a:cubicBezTo>
                  <a:cubicBezTo>
                    <a:pt x="56" y="66"/>
                    <a:pt x="54" y="67"/>
                    <a:pt x="52" y="67"/>
                  </a:cubicBezTo>
                  <a:cubicBezTo>
                    <a:pt x="52" y="67"/>
                    <a:pt x="50" y="66"/>
                    <a:pt x="50" y="65"/>
                  </a:cubicBezTo>
                  <a:close/>
                  <a:moveTo>
                    <a:pt x="39" y="48"/>
                  </a:moveTo>
                  <a:cubicBezTo>
                    <a:pt x="39" y="49"/>
                    <a:pt x="39" y="49"/>
                    <a:pt x="38" y="49"/>
                  </a:cubicBezTo>
                  <a:cubicBezTo>
                    <a:pt x="38" y="49"/>
                    <a:pt x="37" y="50"/>
                    <a:pt x="37" y="50"/>
                  </a:cubicBezTo>
                  <a:cubicBezTo>
                    <a:pt x="37" y="49"/>
                    <a:pt x="38" y="49"/>
                    <a:pt x="39" y="48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2324" y="502"/>
              <a:ext cx="87" cy="88"/>
            </a:xfrm>
            <a:custGeom>
              <a:avLst/>
              <a:gdLst>
                <a:gd name="T0" fmla="*/ 29 w 33"/>
                <a:gd name="T1" fmla="*/ 15 h 33"/>
                <a:gd name="T2" fmla="*/ 33 w 33"/>
                <a:gd name="T3" fmla="*/ 1 h 33"/>
                <a:gd name="T4" fmla="*/ 30 w 33"/>
                <a:gd name="T5" fmla="*/ 0 h 33"/>
                <a:gd name="T6" fmla="*/ 24 w 33"/>
                <a:gd name="T7" fmla="*/ 0 h 33"/>
                <a:gd name="T8" fmla="*/ 21 w 33"/>
                <a:gd name="T9" fmla="*/ 0 h 33"/>
                <a:gd name="T10" fmla="*/ 19 w 33"/>
                <a:gd name="T11" fmla="*/ 0 h 33"/>
                <a:gd name="T12" fmla="*/ 9 w 33"/>
                <a:gd name="T13" fmla="*/ 2 h 33"/>
                <a:gd name="T14" fmla="*/ 5 w 33"/>
                <a:gd name="T15" fmla="*/ 3 h 33"/>
                <a:gd name="T16" fmla="*/ 1 w 33"/>
                <a:gd name="T17" fmla="*/ 15 h 33"/>
                <a:gd name="T18" fmla="*/ 5 w 33"/>
                <a:gd name="T19" fmla="*/ 27 h 33"/>
                <a:gd name="T20" fmla="*/ 15 w 33"/>
                <a:gd name="T21" fmla="*/ 33 h 33"/>
                <a:gd name="T22" fmla="*/ 15 w 33"/>
                <a:gd name="T23" fmla="*/ 33 h 33"/>
                <a:gd name="T24" fmla="*/ 21 w 33"/>
                <a:gd name="T25" fmla="*/ 30 h 33"/>
                <a:gd name="T26" fmla="*/ 22 w 33"/>
                <a:gd name="T27" fmla="*/ 29 h 33"/>
                <a:gd name="T28" fmla="*/ 23 w 33"/>
                <a:gd name="T29" fmla="*/ 29 h 33"/>
                <a:gd name="T30" fmla="*/ 25 w 33"/>
                <a:gd name="T31" fmla="*/ 29 h 33"/>
                <a:gd name="T32" fmla="*/ 28 w 33"/>
                <a:gd name="T33" fmla="*/ 17 h 33"/>
                <a:gd name="T34" fmla="*/ 28 w 33"/>
                <a:gd name="T35" fmla="*/ 16 h 33"/>
                <a:gd name="T36" fmla="*/ 27 w 33"/>
                <a:gd name="T37" fmla="*/ 16 h 33"/>
                <a:gd name="T38" fmla="*/ 28 w 33"/>
                <a:gd name="T39" fmla="*/ 15 h 33"/>
                <a:gd name="T40" fmla="*/ 29 w 33"/>
                <a:gd name="T41" fmla="*/ 1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33">
                  <a:moveTo>
                    <a:pt x="29" y="15"/>
                  </a:moveTo>
                  <a:cubicBezTo>
                    <a:pt x="33" y="1"/>
                    <a:pt x="33" y="1"/>
                    <a:pt x="33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0"/>
                    <a:pt x="26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0"/>
                    <a:pt x="20" y="0"/>
                    <a:pt x="19" y="0"/>
                  </a:cubicBezTo>
                  <a:cubicBezTo>
                    <a:pt x="16" y="0"/>
                    <a:pt x="12" y="1"/>
                    <a:pt x="9" y="2"/>
                  </a:cubicBezTo>
                  <a:cubicBezTo>
                    <a:pt x="8" y="2"/>
                    <a:pt x="6" y="2"/>
                    <a:pt x="5" y="3"/>
                  </a:cubicBezTo>
                  <a:cubicBezTo>
                    <a:pt x="0" y="4"/>
                    <a:pt x="1" y="15"/>
                    <a:pt x="1" y="15"/>
                  </a:cubicBezTo>
                  <a:cubicBezTo>
                    <a:pt x="1" y="19"/>
                    <a:pt x="3" y="24"/>
                    <a:pt x="5" y="27"/>
                  </a:cubicBezTo>
                  <a:cubicBezTo>
                    <a:pt x="7" y="30"/>
                    <a:pt x="11" y="33"/>
                    <a:pt x="15" y="3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8" y="33"/>
                    <a:pt x="19" y="31"/>
                    <a:pt x="21" y="30"/>
                  </a:cubicBezTo>
                  <a:cubicBezTo>
                    <a:pt x="21" y="30"/>
                    <a:pt x="21" y="30"/>
                    <a:pt x="22" y="29"/>
                  </a:cubicBezTo>
                  <a:cubicBezTo>
                    <a:pt x="22" y="29"/>
                    <a:pt x="22" y="29"/>
                    <a:pt x="23" y="29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8" y="15"/>
                    <a:pt x="28" y="15"/>
                    <a:pt x="28" y="15"/>
                  </a:cubicBezTo>
                  <a:lnTo>
                    <a:pt x="29" y="15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2047" y="513"/>
              <a:ext cx="234" cy="146"/>
            </a:xfrm>
            <a:custGeom>
              <a:avLst/>
              <a:gdLst>
                <a:gd name="T0" fmla="*/ 86 w 88"/>
                <a:gd name="T1" fmla="*/ 9 h 55"/>
                <a:gd name="T2" fmla="*/ 78 w 88"/>
                <a:gd name="T3" fmla="*/ 0 h 55"/>
                <a:gd name="T4" fmla="*/ 77 w 88"/>
                <a:gd name="T5" fmla="*/ 0 h 55"/>
                <a:gd name="T6" fmla="*/ 71 w 88"/>
                <a:gd name="T7" fmla="*/ 5 h 55"/>
                <a:gd name="T8" fmla="*/ 71 w 88"/>
                <a:gd name="T9" fmla="*/ 6 h 55"/>
                <a:gd name="T10" fmla="*/ 70 w 88"/>
                <a:gd name="T11" fmla="*/ 6 h 55"/>
                <a:gd name="T12" fmla="*/ 69 w 88"/>
                <a:gd name="T13" fmla="*/ 5 h 55"/>
                <a:gd name="T14" fmla="*/ 67 w 88"/>
                <a:gd name="T15" fmla="*/ 3 h 55"/>
                <a:gd name="T16" fmla="*/ 58 w 88"/>
                <a:gd name="T17" fmla="*/ 0 h 55"/>
                <a:gd name="T18" fmla="*/ 49 w 88"/>
                <a:gd name="T19" fmla="*/ 2 h 55"/>
                <a:gd name="T20" fmla="*/ 24 w 88"/>
                <a:gd name="T21" fmla="*/ 16 h 55"/>
                <a:gd name="T22" fmla="*/ 22 w 88"/>
                <a:gd name="T23" fmla="*/ 17 h 55"/>
                <a:gd name="T24" fmla="*/ 16 w 88"/>
                <a:gd name="T25" fmla="*/ 20 h 55"/>
                <a:gd name="T26" fmla="*/ 15 w 88"/>
                <a:gd name="T27" fmla="*/ 20 h 55"/>
                <a:gd name="T28" fmla="*/ 14 w 88"/>
                <a:gd name="T29" fmla="*/ 20 h 55"/>
                <a:gd name="T30" fmla="*/ 12 w 88"/>
                <a:gd name="T31" fmla="*/ 20 h 55"/>
                <a:gd name="T32" fmla="*/ 7 w 88"/>
                <a:gd name="T33" fmla="*/ 21 h 55"/>
                <a:gd name="T34" fmla="*/ 1 w 88"/>
                <a:gd name="T35" fmla="*/ 31 h 55"/>
                <a:gd name="T36" fmla="*/ 3 w 88"/>
                <a:gd name="T37" fmla="*/ 37 h 55"/>
                <a:gd name="T38" fmla="*/ 9 w 88"/>
                <a:gd name="T39" fmla="*/ 39 h 55"/>
                <a:gd name="T40" fmla="*/ 11 w 88"/>
                <a:gd name="T41" fmla="*/ 39 h 55"/>
                <a:gd name="T42" fmla="*/ 11 w 88"/>
                <a:gd name="T43" fmla="*/ 39 h 55"/>
                <a:gd name="T44" fmla="*/ 10 w 88"/>
                <a:gd name="T45" fmla="*/ 42 h 55"/>
                <a:gd name="T46" fmla="*/ 8 w 88"/>
                <a:gd name="T47" fmla="*/ 46 h 55"/>
                <a:gd name="T48" fmla="*/ 8 w 88"/>
                <a:gd name="T49" fmla="*/ 51 h 55"/>
                <a:gd name="T50" fmla="*/ 11 w 88"/>
                <a:gd name="T51" fmla="*/ 52 h 55"/>
                <a:gd name="T52" fmla="*/ 11 w 88"/>
                <a:gd name="T53" fmla="*/ 52 h 55"/>
                <a:gd name="T54" fmla="*/ 15 w 88"/>
                <a:gd name="T55" fmla="*/ 50 h 55"/>
                <a:gd name="T56" fmla="*/ 15 w 88"/>
                <a:gd name="T57" fmla="*/ 50 h 55"/>
                <a:gd name="T58" fmla="*/ 21 w 88"/>
                <a:gd name="T59" fmla="*/ 55 h 55"/>
                <a:gd name="T60" fmla="*/ 29 w 88"/>
                <a:gd name="T61" fmla="*/ 48 h 55"/>
                <a:gd name="T62" fmla="*/ 30 w 88"/>
                <a:gd name="T63" fmla="*/ 46 h 55"/>
                <a:gd name="T64" fmla="*/ 31 w 88"/>
                <a:gd name="T65" fmla="*/ 44 h 55"/>
                <a:gd name="T66" fmla="*/ 35 w 88"/>
                <a:gd name="T67" fmla="*/ 47 h 55"/>
                <a:gd name="T68" fmla="*/ 36 w 88"/>
                <a:gd name="T69" fmla="*/ 47 h 55"/>
                <a:gd name="T70" fmla="*/ 46 w 88"/>
                <a:gd name="T71" fmla="*/ 37 h 55"/>
                <a:gd name="T72" fmla="*/ 48 w 88"/>
                <a:gd name="T73" fmla="*/ 35 h 55"/>
                <a:gd name="T74" fmla="*/ 49 w 88"/>
                <a:gd name="T75" fmla="*/ 33 h 55"/>
                <a:gd name="T76" fmla="*/ 51 w 88"/>
                <a:gd name="T77" fmla="*/ 31 h 55"/>
                <a:gd name="T78" fmla="*/ 49 w 88"/>
                <a:gd name="T79" fmla="*/ 35 h 55"/>
                <a:gd name="T80" fmla="*/ 46 w 88"/>
                <a:gd name="T81" fmla="*/ 39 h 55"/>
                <a:gd name="T82" fmla="*/ 47 w 88"/>
                <a:gd name="T83" fmla="*/ 46 h 55"/>
                <a:gd name="T84" fmla="*/ 53 w 88"/>
                <a:gd name="T85" fmla="*/ 49 h 55"/>
                <a:gd name="T86" fmla="*/ 59 w 88"/>
                <a:gd name="T87" fmla="*/ 46 h 55"/>
                <a:gd name="T88" fmla="*/ 61 w 88"/>
                <a:gd name="T89" fmla="*/ 44 h 55"/>
                <a:gd name="T90" fmla="*/ 64 w 88"/>
                <a:gd name="T91" fmla="*/ 42 h 55"/>
                <a:gd name="T92" fmla="*/ 66 w 88"/>
                <a:gd name="T93" fmla="*/ 41 h 55"/>
                <a:gd name="T94" fmla="*/ 72 w 88"/>
                <a:gd name="T95" fmla="*/ 38 h 55"/>
                <a:gd name="T96" fmla="*/ 75 w 88"/>
                <a:gd name="T97" fmla="*/ 28 h 55"/>
                <a:gd name="T98" fmla="*/ 76 w 88"/>
                <a:gd name="T99" fmla="*/ 22 h 55"/>
                <a:gd name="T100" fmla="*/ 80 w 88"/>
                <a:gd name="T101" fmla="*/ 20 h 55"/>
                <a:gd name="T102" fmla="*/ 86 w 88"/>
                <a:gd name="T103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8" h="55">
                  <a:moveTo>
                    <a:pt x="86" y="9"/>
                  </a:moveTo>
                  <a:cubicBezTo>
                    <a:pt x="85" y="6"/>
                    <a:pt x="82" y="1"/>
                    <a:pt x="78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4" y="0"/>
                    <a:pt x="72" y="3"/>
                    <a:pt x="71" y="5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0" y="6"/>
                  </a:cubicBezTo>
                  <a:cubicBezTo>
                    <a:pt x="70" y="6"/>
                    <a:pt x="69" y="6"/>
                    <a:pt x="69" y="5"/>
                  </a:cubicBezTo>
                  <a:cubicBezTo>
                    <a:pt x="68" y="4"/>
                    <a:pt x="68" y="4"/>
                    <a:pt x="67" y="3"/>
                  </a:cubicBezTo>
                  <a:cubicBezTo>
                    <a:pt x="64" y="1"/>
                    <a:pt x="61" y="0"/>
                    <a:pt x="58" y="0"/>
                  </a:cubicBezTo>
                  <a:cubicBezTo>
                    <a:pt x="55" y="0"/>
                    <a:pt x="52" y="0"/>
                    <a:pt x="49" y="2"/>
                  </a:cubicBezTo>
                  <a:cubicBezTo>
                    <a:pt x="39" y="6"/>
                    <a:pt x="31" y="11"/>
                    <a:pt x="24" y="16"/>
                  </a:cubicBezTo>
                  <a:cubicBezTo>
                    <a:pt x="23" y="16"/>
                    <a:pt x="23" y="17"/>
                    <a:pt x="22" y="17"/>
                  </a:cubicBezTo>
                  <a:cubicBezTo>
                    <a:pt x="20" y="19"/>
                    <a:pt x="18" y="20"/>
                    <a:pt x="1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3" y="20"/>
                    <a:pt x="13" y="20"/>
                    <a:pt x="12" y="20"/>
                  </a:cubicBezTo>
                  <a:cubicBezTo>
                    <a:pt x="10" y="20"/>
                    <a:pt x="9" y="20"/>
                    <a:pt x="7" y="21"/>
                  </a:cubicBezTo>
                  <a:cubicBezTo>
                    <a:pt x="4" y="23"/>
                    <a:pt x="1" y="27"/>
                    <a:pt x="1" y="31"/>
                  </a:cubicBezTo>
                  <a:cubicBezTo>
                    <a:pt x="0" y="33"/>
                    <a:pt x="1" y="35"/>
                    <a:pt x="3" y="37"/>
                  </a:cubicBezTo>
                  <a:cubicBezTo>
                    <a:pt x="4" y="39"/>
                    <a:pt x="7" y="39"/>
                    <a:pt x="9" y="39"/>
                  </a:cubicBezTo>
                  <a:cubicBezTo>
                    <a:pt x="10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40"/>
                    <a:pt x="11" y="41"/>
                    <a:pt x="10" y="42"/>
                  </a:cubicBezTo>
                  <a:cubicBezTo>
                    <a:pt x="9" y="43"/>
                    <a:pt x="8" y="44"/>
                    <a:pt x="8" y="46"/>
                  </a:cubicBezTo>
                  <a:cubicBezTo>
                    <a:pt x="7" y="47"/>
                    <a:pt x="7" y="49"/>
                    <a:pt x="8" y="51"/>
                  </a:cubicBezTo>
                  <a:cubicBezTo>
                    <a:pt x="9" y="52"/>
                    <a:pt x="10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2"/>
                    <a:pt x="14" y="51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7" y="54"/>
                    <a:pt x="19" y="55"/>
                    <a:pt x="21" y="55"/>
                  </a:cubicBezTo>
                  <a:cubicBezTo>
                    <a:pt x="25" y="55"/>
                    <a:pt x="28" y="50"/>
                    <a:pt x="29" y="48"/>
                  </a:cubicBezTo>
                  <a:cubicBezTo>
                    <a:pt x="30" y="47"/>
                    <a:pt x="30" y="47"/>
                    <a:pt x="30" y="46"/>
                  </a:cubicBezTo>
                  <a:cubicBezTo>
                    <a:pt x="30" y="45"/>
                    <a:pt x="31" y="45"/>
                    <a:pt x="31" y="44"/>
                  </a:cubicBezTo>
                  <a:cubicBezTo>
                    <a:pt x="32" y="46"/>
                    <a:pt x="33" y="46"/>
                    <a:pt x="35" y="47"/>
                  </a:cubicBezTo>
                  <a:cubicBezTo>
                    <a:pt x="35" y="47"/>
                    <a:pt x="35" y="47"/>
                    <a:pt x="36" y="47"/>
                  </a:cubicBezTo>
                  <a:cubicBezTo>
                    <a:pt x="40" y="47"/>
                    <a:pt x="43" y="42"/>
                    <a:pt x="46" y="37"/>
                  </a:cubicBezTo>
                  <a:cubicBezTo>
                    <a:pt x="47" y="36"/>
                    <a:pt x="47" y="35"/>
                    <a:pt x="48" y="35"/>
                  </a:cubicBezTo>
                  <a:cubicBezTo>
                    <a:pt x="48" y="34"/>
                    <a:pt x="48" y="34"/>
                    <a:pt x="49" y="33"/>
                  </a:cubicBezTo>
                  <a:cubicBezTo>
                    <a:pt x="49" y="33"/>
                    <a:pt x="50" y="32"/>
                    <a:pt x="51" y="31"/>
                  </a:cubicBezTo>
                  <a:cubicBezTo>
                    <a:pt x="50" y="32"/>
                    <a:pt x="49" y="34"/>
                    <a:pt x="49" y="35"/>
                  </a:cubicBezTo>
                  <a:cubicBezTo>
                    <a:pt x="47" y="37"/>
                    <a:pt x="47" y="38"/>
                    <a:pt x="46" y="39"/>
                  </a:cubicBezTo>
                  <a:cubicBezTo>
                    <a:pt x="45" y="43"/>
                    <a:pt x="46" y="45"/>
                    <a:pt x="47" y="46"/>
                  </a:cubicBezTo>
                  <a:cubicBezTo>
                    <a:pt x="49" y="48"/>
                    <a:pt x="50" y="49"/>
                    <a:pt x="53" y="49"/>
                  </a:cubicBezTo>
                  <a:cubicBezTo>
                    <a:pt x="55" y="49"/>
                    <a:pt x="58" y="48"/>
                    <a:pt x="59" y="46"/>
                  </a:cubicBezTo>
                  <a:cubicBezTo>
                    <a:pt x="60" y="45"/>
                    <a:pt x="61" y="45"/>
                    <a:pt x="61" y="44"/>
                  </a:cubicBezTo>
                  <a:cubicBezTo>
                    <a:pt x="62" y="43"/>
                    <a:pt x="63" y="42"/>
                    <a:pt x="64" y="42"/>
                  </a:cubicBezTo>
                  <a:cubicBezTo>
                    <a:pt x="65" y="41"/>
                    <a:pt x="66" y="41"/>
                    <a:pt x="66" y="41"/>
                  </a:cubicBezTo>
                  <a:cubicBezTo>
                    <a:pt x="68" y="40"/>
                    <a:pt x="70" y="40"/>
                    <a:pt x="72" y="38"/>
                  </a:cubicBezTo>
                  <a:cubicBezTo>
                    <a:pt x="75" y="35"/>
                    <a:pt x="75" y="31"/>
                    <a:pt x="75" y="28"/>
                  </a:cubicBezTo>
                  <a:cubicBezTo>
                    <a:pt x="75" y="25"/>
                    <a:pt x="75" y="23"/>
                    <a:pt x="76" y="22"/>
                  </a:cubicBezTo>
                  <a:cubicBezTo>
                    <a:pt x="77" y="21"/>
                    <a:pt x="78" y="21"/>
                    <a:pt x="80" y="20"/>
                  </a:cubicBezTo>
                  <a:cubicBezTo>
                    <a:pt x="83" y="19"/>
                    <a:pt x="88" y="16"/>
                    <a:pt x="86" y="9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2252" y="598"/>
              <a:ext cx="48" cy="37"/>
            </a:xfrm>
            <a:custGeom>
              <a:avLst/>
              <a:gdLst>
                <a:gd name="T0" fmla="*/ 17 w 18"/>
                <a:gd name="T1" fmla="*/ 6 h 14"/>
                <a:gd name="T2" fmla="*/ 7 w 18"/>
                <a:gd name="T3" fmla="*/ 0 h 14"/>
                <a:gd name="T4" fmla="*/ 6 w 18"/>
                <a:gd name="T5" fmla="*/ 0 h 14"/>
                <a:gd name="T6" fmla="*/ 1 w 18"/>
                <a:gd name="T7" fmla="*/ 3 h 14"/>
                <a:gd name="T8" fmla="*/ 2 w 18"/>
                <a:gd name="T9" fmla="*/ 8 h 14"/>
                <a:gd name="T10" fmla="*/ 10 w 18"/>
                <a:gd name="T11" fmla="*/ 14 h 14"/>
                <a:gd name="T12" fmla="*/ 11 w 18"/>
                <a:gd name="T13" fmla="*/ 14 h 14"/>
                <a:gd name="T14" fmla="*/ 17 w 18"/>
                <a:gd name="T15" fmla="*/ 11 h 14"/>
                <a:gd name="T16" fmla="*/ 17 w 18"/>
                <a:gd name="T17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4">
                  <a:moveTo>
                    <a:pt x="17" y="6"/>
                  </a:moveTo>
                  <a:cubicBezTo>
                    <a:pt x="15" y="3"/>
                    <a:pt x="9" y="1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6"/>
                    <a:pt x="2" y="8"/>
                  </a:cubicBezTo>
                  <a:cubicBezTo>
                    <a:pt x="3" y="11"/>
                    <a:pt x="7" y="14"/>
                    <a:pt x="10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3" y="14"/>
                    <a:pt x="16" y="13"/>
                    <a:pt x="17" y="11"/>
                  </a:cubicBezTo>
                  <a:cubicBezTo>
                    <a:pt x="18" y="9"/>
                    <a:pt x="18" y="7"/>
                    <a:pt x="17" y="6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345" y="438"/>
              <a:ext cx="87" cy="64"/>
            </a:xfrm>
            <a:custGeom>
              <a:avLst/>
              <a:gdLst>
                <a:gd name="T0" fmla="*/ 29 w 33"/>
                <a:gd name="T1" fmla="*/ 0 h 24"/>
                <a:gd name="T2" fmla="*/ 29 w 33"/>
                <a:gd name="T3" fmla="*/ 0 h 24"/>
                <a:gd name="T4" fmla="*/ 22 w 33"/>
                <a:gd name="T5" fmla="*/ 3 h 24"/>
                <a:gd name="T6" fmla="*/ 19 w 33"/>
                <a:gd name="T7" fmla="*/ 4 h 24"/>
                <a:gd name="T8" fmla="*/ 13 w 33"/>
                <a:gd name="T9" fmla="*/ 5 h 24"/>
                <a:gd name="T10" fmla="*/ 5 w 33"/>
                <a:gd name="T11" fmla="*/ 7 h 24"/>
                <a:gd name="T12" fmla="*/ 1 w 33"/>
                <a:gd name="T13" fmla="*/ 14 h 24"/>
                <a:gd name="T14" fmla="*/ 7 w 33"/>
                <a:gd name="T15" fmla="*/ 19 h 24"/>
                <a:gd name="T16" fmla="*/ 10 w 33"/>
                <a:gd name="T17" fmla="*/ 18 h 24"/>
                <a:gd name="T18" fmla="*/ 12 w 33"/>
                <a:gd name="T19" fmla="*/ 18 h 24"/>
                <a:gd name="T20" fmla="*/ 12 w 33"/>
                <a:gd name="T21" fmla="*/ 18 h 24"/>
                <a:gd name="T22" fmla="*/ 16 w 33"/>
                <a:gd name="T23" fmla="*/ 22 h 24"/>
                <a:gd name="T24" fmla="*/ 20 w 33"/>
                <a:gd name="T25" fmla="*/ 23 h 24"/>
                <a:gd name="T26" fmla="*/ 22 w 33"/>
                <a:gd name="T27" fmla="*/ 23 h 24"/>
                <a:gd name="T28" fmla="*/ 23 w 33"/>
                <a:gd name="T29" fmla="*/ 23 h 24"/>
                <a:gd name="T30" fmla="*/ 26 w 33"/>
                <a:gd name="T31" fmla="*/ 24 h 24"/>
                <a:gd name="T32" fmla="*/ 33 w 33"/>
                <a:gd name="T33" fmla="*/ 0 h 24"/>
                <a:gd name="T34" fmla="*/ 29 w 33"/>
                <a:gd name="T3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24">
                  <a:moveTo>
                    <a:pt x="29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6" y="0"/>
                    <a:pt x="24" y="1"/>
                    <a:pt x="22" y="3"/>
                  </a:cubicBezTo>
                  <a:cubicBezTo>
                    <a:pt x="21" y="3"/>
                    <a:pt x="20" y="4"/>
                    <a:pt x="19" y="4"/>
                  </a:cubicBezTo>
                  <a:cubicBezTo>
                    <a:pt x="17" y="5"/>
                    <a:pt x="15" y="5"/>
                    <a:pt x="13" y="5"/>
                  </a:cubicBezTo>
                  <a:cubicBezTo>
                    <a:pt x="10" y="5"/>
                    <a:pt x="8" y="6"/>
                    <a:pt x="5" y="7"/>
                  </a:cubicBezTo>
                  <a:cubicBezTo>
                    <a:pt x="4" y="8"/>
                    <a:pt x="0" y="10"/>
                    <a:pt x="1" y="14"/>
                  </a:cubicBezTo>
                  <a:cubicBezTo>
                    <a:pt x="2" y="17"/>
                    <a:pt x="4" y="19"/>
                    <a:pt x="7" y="19"/>
                  </a:cubicBezTo>
                  <a:cubicBezTo>
                    <a:pt x="8" y="19"/>
                    <a:pt x="9" y="19"/>
                    <a:pt x="10" y="18"/>
                  </a:cubicBezTo>
                  <a:cubicBezTo>
                    <a:pt x="11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3" y="21"/>
                    <a:pt x="16" y="22"/>
                  </a:cubicBezTo>
                  <a:cubicBezTo>
                    <a:pt x="17" y="22"/>
                    <a:pt x="19" y="23"/>
                    <a:pt x="20" y="23"/>
                  </a:cubicBezTo>
                  <a:cubicBezTo>
                    <a:pt x="21" y="23"/>
                    <a:pt x="22" y="23"/>
                    <a:pt x="22" y="23"/>
                  </a:cubicBezTo>
                  <a:cubicBezTo>
                    <a:pt x="22" y="23"/>
                    <a:pt x="22" y="23"/>
                    <a:pt x="23" y="23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29" y="0"/>
                  </a:ln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2927" y="1408"/>
              <a:ext cx="47" cy="37"/>
            </a:xfrm>
            <a:custGeom>
              <a:avLst/>
              <a:gdLst>
                <a:gd name="T0" fmla="*/ 17 w 18"/>
                <a:gd name="T1" fmla="*/ 7 h 14"/>
                <a:gd name="T2" fmla="*/ 6 w 18"/>
                <a:gd name="T3" fmla="*/ 0 h 14"/>
                <a:gd name="T4" fmla="*/ 2 w 18"/>
                <a:gd name="T5" fmla="*/ 2 h 14"/>
                <a:gd name="T6" fmla="*/ 0 w 18"/>
                <a:gd name="T7" fmla="*/ 7 h 14"/>
                <a:gd name="T8" fmla="*/ 3 w 18"/>
                <a:gd name="T9" fmla="*/ 11 h 14"/>
                <a:gd name="T10" fmla="*/ 5 w 18"/>
                <a:gd name="T11" fmla="*/ 11 h 14"/>
                <a:gd name="T12" fmla="*/ 7 w 18"/>
                <a:gd name="T13" fmla="*/ 11 h 14"/>
                <a:gd name="T14" fmla="*/ 8 w 18"/>
                <a:gd name="T15" fmla="*/ 12 h 14"/>
                <a:gd name="T16" fmla="*/ 13 w 18"/>
                <a:gd name="T17" fmla="*/ 14 h 14"/>
                <a:gd name="T18" fmla="*/ 16 w 18"/>
                <a:gd name="T19" fmla="*/ 13 h 14"/>
                <a:gd name="T20" fmla="*/ 17 w 18"/>
                <a:gd name="T21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4">
                  <a:moveTo>
                    <a:pt x="17" y="7"/>
                  </a:moveTo>
                  <a:cubicBezTo>
                    <a:pt x="16" y="4"/>
                    <a:pt x="11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9"/>
                    <a:pt x="1" y="10"/>
                    <a:pt x="3" y="11"/>
                  </a:cubicBezTo>
                  <a:cubicBezTo>
                    <a:pt x="4" y="11"/>
                    <a:pt x="4" y="11"/>
                    <a:pt x="5" y="11"/>
                  </a:cubicBezTo>
                  <a:cubicBezTo>
                    <a:pt x="6" y="11"/>
                    <a:pt x="7" y="11"/>
                    <a:pt x="7" y="11"/>
                  </a:cubicBezTo>
                  <a:cubicBezTo>
                    <a:pt x="8" y="11"/>
                    <a:pt x="8" y="12"/>
                    <a:pt x="8" y="12"/>
                  </a:cubicBezTo>
                  <a:cubicBezTo>
                    <a:pt x="9" y="13"/>
                    <a:pt x="11" y="14"/>
                    <a:pt x="13" y="14"/>
                  </a:cubicBezTo>
                  <a:cubicBezTo>
                    <a:pt x="14" y="14"/>
                    <a:pt x="15" y="13"/>
                    <a:pt x="16" y="13"/>
                  </a:cubicBezTo>
                  <a:cubicBezTo>
                    <a:pt x="18" y="11"/>
                    <a:pt x="18" y="9"/>
                    <a:pt x="17" y="7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2515" y="409"/>
              <a:ext cx="143" cy="197"/>
            </a:xfrm>
            <a:custGeom>
              <a:avLst/>
              <a:gdLst>
                <a:gd name="T0" fmla="*/ 52 w 54"/>
                <a:gd name="T1" fmla="*/ 55 h 74"/>
                <a:gd name="T2" fmla="*/ 51 w 54"/>
                <a:gd name="T3" fmla="*/ 52 h 74"/>
                <a:gd name="T4" fmla="*/ 50 w 54"/>
                <a:gd name="T5" fmla="*/ 49 h 74"/>
                <a:gd name="T6" fmla="*/ 50 w 54"/>
                <a:gd name="T7" fmla="*/ 45 h 74"/>
                <a:gd name="T8" fmla="*/ 50 w 54"/>
                <a:gd name="T9" fmla="*/ 41 h 74"/>
                <a:gd name="T10" fmla="*/ 46 w 54"/>
                <a:gd name="T11" fmla="*/ 32 h 74"/>
                <a:gd name="T12" fmla="*/ 44 w 54"/>
                <a:gd name="T13" fmla="*/ 29 h 74"/>
                <a:gd name="T14" fmla="*/ 43 w 54"/>
                <a:gd name="T15" fmla="*/ 27 h 74"/>
                <a:gd name="T16" fmla="*/ 40 w 54"/>
                <a:gd name="T17" fmla="*/ 22 h 74"/>
                <a:gd name="T18" fmla="*/ 35 w 54"/>
                <a:gd name="T19" fmla="*/ 19 h 74"/>
                <a:gd name="T20" fmla="*/ 33 w 54"/>
                <a:gd name="T21" fmla="*/ 18 h 74"/>
                <a:gd name="T22" fmla="*/ 31 w 54"/>
                <a:gd name="T23" fmla="*/ 13 h 74"/>
                <a:gd name="T24" fmla="*/ 28 w 54"/>
                <a:gd name="T25" fmla="*/ 6 h 74"/>
                <a:gd name="T26" fmla="*/ 13 w 54"/>
                <a:gd name="T27" fmla="*/ 0 h 74"/>
                <a:gd name="T28" fmla="*/ 12 w 54"/>
                <a:gd name="T29" fmla="*/ 0 h 74"/>
                <a:gd name="T30" fmla="*/ 6 w 54"/>
                <a:gd name="T31" fmla="*/ 2 h 74"/>
                <a:gd name="T32" fmla="*/ 5 w 54"/>
                <a:gd name="T33" fmla="*/ 12 h 74"/>
                <a:gd name="T34" fmla="*/ 5 w 54"/>
                <a:gd name="T35" fmla="*/ 12 h 74"/>
                <a:gd name="T36" fmla="*/ 12 w 54"/>
                <a:gd name="T37" fmla="*/ 22 h 74"/>
                <a:gd name="T38" fmla="*/ 14 w 54"/>
                <a:gd name="T39" fmla="*/ 23 h 74"/>
                <a:gd name="T40" fmla="*/ 15 w 54"/>
                <a:gd name="T41" fmla="*/ 23 h 74"/>
                <a:gd name="T42" fmla="*/ 15 w 54"/>
                <a:gd name="T43" fmla="*/ 24 h 74"/>
                <a:gd name="T44" fmla="*/ 15 w 54"/>
                <a:gd name="T45" fmla="*/ 24 h 74"/>
                <a:gd name="T46" fmla="*/ 15 w 54"/>
                <a:gd name="T47" fmla="*/ 25 h 74"/>
                <a:gd name="T48" fmla="*/ 14 w 54"/>
                <a:gd name="T49" fmla="*/ 29 h 74"/>
                <a:gd name="T50" fmla="*/ 15 w 54"/>
                <a:gd name="T51" fmla="*/ 31 h 74"/>
                <a:gd name="T52" fmla="*/ 15 w 54"/>
                <a:gd name="T53" fmla="*/ 32 h 74"/>
                <a:gd name="T54" fmla="*/ 14 w 54"/>
                <a:gd name="T55" fmla="*/ 33 h 74"/>
                <a:gd name="T56" fmla="*/ 14 w 54"/>
                <a:gd name="T57" fmla="*/ 34 h 74"/>
                <a:gd name="T58" fmla="*/ 9 w 54"/>
                <a:gd name="T59" fmla="*/ 32 h 74"/>
                <a:gd name="T60" fmla="*/ 7 w 54"/>
                <a:gd name="T61" fmla="*/ 33 h 74"/>
                <a:gd name="T62" fmla="*/ 3 w 54"/>
                <a:gd name="T63" fmla="*/ 44 h 74"/>
                <a:gd name="T64" fmla="*/ 3 w 54"/>
                <a:gd name="T65" fmla="*/ 44 h 74"/>
                <a:gd name="T66" fmla="*/ 11 w 54"/>
                <a:gd name="T67" fmla="*/ 52 h 74"/>
                <a:gd name="T68" fmla="*/ 13 w 54"/>
                <a:gd name="T69" fmla="*/ 52 h 74"/>
                <a:gd name="T70" fmla="*/ 18 w 54"/>
                <a:gd name="T71" fmla="*/ 50 h 74"/>
                <a:gd name="T72" fmla="*/ 19 w 54"/>
                <a:gd name="T73" fmla="*/ 49 h 74"/>
                <a:gd name="T74" fmla="*/ 19 w 54"/>
                <a:gd name="T75" fmla="*/ 49 h 74"/>
                <a:gd name="T76" fmla="*/ 19 w 54"/>
                <a:gd name="T77" fmla="*/ 50 h 74"/>
                <a:gd name="T78" fmla="*/ 24 w 54"/>
                <a:gd name="T79" fmla="*/ 54 h 74"/>
                <a:gd name="T80" fmla="*/ 25 w 54"/>
                <a:gd name="T81" fmla="*/ 54 h 74"/>
                <a:gd name="T82" fmla="*/ 28 w 54"/>
                <a:gd name="T83" fmla="*/ 53 h 74"/>
                <a:gd name="T84" fmla="*/ 30 w 54"/>
                <a:gd name="T85" fmla="*/ 56 h 74"/>
                <a:gd name="T86" fmla="*/ 32 w 54"/>
                <a:gd name="T87" fmla="*/ 57 h 74"/>
                <a:gd name="T88" fmla="*/ 32 w 54"/>
                <a:gd name="T89" fmla="*/ 58 h 74"/>
                <a:gd name="T90" fmla="*/ 32 w 54"/>
                <a:gd name="T91" fmla="*/ 58 h 74"/>
                <a:gd name="T92" fmla="*/ 31 w 54"/>
                <a:gd name="T93" fmla="*/ 60 h 74"/>
                <a:gd name="T94" fmla="*/ 34 w 54"/>
                <a:gd name="T95" fmla="*/ 71 h 74"/>
                <a:gd name="T96" fmla="*/ 42 w 54"/>
                <a:gd name="T97" fmla="*/ 74 h 74"/>
                <a:gd name="T98" fmla="*/ 48 w 54"/>
                <a:gd name="T99" fmla="*/ 72 h 74"/>
                <a:gd name="T100" fmla="*/ 52 w 54"/>
                <a:gd name="T101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4" h="74">
                  <a:moveTo>
                    <a:pt x="52" y="55"/>
                  </a:moveTo>
                  <a:cubicBezTo>
                    <a:pt x="52" y="54"/>
                    <a:pt x="51" y="53"/>
                    <a:pt x="51" y="52"/>
                  </a:cubicBezTo>
                  <a:cubicBezTo>
                    <a:pt x="51" y="51"/>
                    <a:pt x="50" y="50"/>
                    <a:pt x="50" y="49"/>
                  </a:cubicBezTo>
                  <a:cubicBezTo>
                    <a:pt x="50" y="47"/>
                    <a:pt x="50" y="46"/>
                    <a:pt x="50" y="45"/>
                  </a:cubicBezTo>
                  <a:cubicBezTo>
                    <a:pt x="50" y="44"/>
                    <a:pt x="50" y="42"/>
                    <a:pt x="50" y="41"/>
                  </a:cubicBezTo>
                  <a:cubicBezTo>
                    <a:pt x="50" y="37"/>
                    <a:pt x="48" y="34"/>
                    <a:pt x="46" y="32"/>
                  </a:cubicBezTo>
                  <a:cubicBezTo>
                    <a:pt x="45" y="31"/>
                    <a:pt x="44" y="30"/>
                    <a:pt x="44" y="29"/>
                  </a:cubicBezTo>
                  <a:cubicBezTo>
                    <a:pt x="43" y="28"/>
                    <a:pt x="43" y="27"/>
                    <a:pt x="43" y="27"/>
                  </a:cubicBezTo>
                  <a:cubicBezTo>
                    <a:pt x="42" y="25"/>
                    <a:pt x="41" y="23"/>
                    <a:pt x="40" y="22"/>
                  </a:cubicBezTo>
                  <a:cubicBezTo>
                    <a:pt x="39" y="20"/>
                    <a:pt x="37" y="19"/>
                    <a:pt x="35" y="19"/>
                  </a:cubicBezTo>
                  <a:cubicBezTo>
                    <a:pt x="34" y="18"/>
                    <a:pt x="34" y="18"/>
                    <a:pt x="33" y="18"/>
                  </a:cubicBezTo>
                  <a:cubicBezTo>
                    <a:pt x="32" y="17"/>
                    <a:pt x="31" y="15"/>
                    <a:pt x="31" y="13"/>
                  </a:cubicBezTo>
                  <a:cubicBezTo>
                    <a:pt x="30" y="11"/>
                    <a:pt x="30" y="9"/>
                    <a:pt x="28" y="6"/>
                  </a:cubicBezTo>
                  <a:cubicBezTo>
                    <a:pt x="25" y="1"/>
                    <a:pt x="19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0" y="0"/>
                    <a:pt x="8" y="1"/>
                    <a:pt x="6" y="2"/>
                  </a:cubicBezTo>
                  <a:cubicBezTo>
                    <a:pt x="4" y="5"/>
                    <a:pt x="4" y="8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8"/>
                    <a:pt x="8" y="20"/>
                    <a:pt x="12" y="22"/>
                  </a:cubicBezTo>
                  <a:cubicBezTo>
                    <a:pt x="12" y="22"/>
                    <a:pt x="13" y="22"/>
                    <a:pt x="14" y="23"/>
                  </a:cubicBezTo>
                  <a:cubicBezTo>
                    <a:pt x="14" y="23"/>
                    <a:pt x="14" y="23"/>
                    <a:pt x="15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4"/>
                    <a:pt x="15" y="25"/>
                  </a:cubicBezTo>
                  <a:cubicBezTo>
                    <a:pt x="15" y="26"/>
                    <a:pt x="14" y="27"/>
                    <a:pt x="14" y="29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5" y="32"/>
                    <a:pt x="14" y="32"/>
                    <a:pt x="14" y="33"/>
                  </a:cubicBezTo>
                  <a:cubicBezTo>
                    <a:pt x="14" y="33"/>
                    <a:pt x="14" y="34"/>
                    <a:pt x="14" y="34"/>
                  </a:cubicBezTo>
                  <a:cubicBezTo>
                    <a:pt x="13" y="33"/>
                    <a:pt x="11" y="32"/>
                    <a:pt x="9" y="32"/>
                  </a:cubicBezTo>
                  <a:cubicBezTo>
                    <a:pt x="8" y="32"/>
                    <a:pt x="7" y="32"/>
                    <a:pt x="7" y="33"/>
                  </a:cubicBezTo>
                  <a:cubicBezTo>
                    <a:pt x="0" y="35"/>
                    <a:pt x="2" y="41"/>
                    <a:pt x="3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4" y="47"/>
                    <a:pt x="5" y="52"/>
                    <a:pt x="11" y="52"/>
                  </a:cubicBezTo>
                  <a:cubicBezTo>
                    <a:pt x="12" y="52"/>
                    <a:pt x="13" y="52"/>
                    <a:pt x="13" y="52"/>
                  </a:cubicBezTo>
                  <a:cubicBezTo>
                    <a:pt x="15" y="52"/>
                    <a:pt x="17" y="51"/>
                    <a:pt x="18" y="50"/>
                  </a:cubicBezTo>
                  <a:cubicBezTo>
                    <a:pt x="18" y="50"/>
                    <a:pt x="19" y="49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9"/>
                    <a:pt x="19" y="50"/>
                    <a:pt x="19" y="50"/>
                  </a:cubicBezTo>
                  <a:cubicBezTo>
                    <a:pt x="20" y="51"/>
                    <a:pt x="21" y="53"/>
                    <a:pt x="24" y="54"/>
                  </a:cubicBezTo>
                  <a:cubicBezTo>
                    <a:pt x="24" y="54"/>
                    <a:pt x="24" y="54"/>
                    <a:pt x="25" y="54"/>
                  </a:cubicBezTo>
                  <a:cubicBezTo>
                    <a:pt x="26" y="54"/>
                    <a:pt x="27" y="54"/>
                    <a:pt x="28" y="53"/>
                  </a:cubicBezTo>
                  <a:cubicBezTo>
                    <a:pt x="28" y="54"/>
                    <a:pt x="29" y="55"/>
                    <a:pt x="30" y="56"/>
                  </a:cubicBezTo>
                  <a:cubicBezTo>
                    <a:pt x="31" y="57"/>
                    <a:pt x="31" y="57"/>
                    <a:pt x="32" y="57"/>
                  </a:cubicBezTo>
                  <a:cubicBezTo>
                    <a:pt x="32" y="57"/>
                    <a:pt x="32" y="58"/>
                    <a:pt x="32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1" y="59"/>
                    <a:pt x="31" y="59"/>
                    <a:pt x="31" y="60"/>
                  </a:cubicBezTo>
                  <a:cubicBezTo>
                    <a:pt x="30" y="64"/>
                    <a:pt x="31" y="68"/>
                    <a:pt x="34" y="71"/>
                  </a:cubicBezTo>
                  <a:cubicBezTo>
                    <a:pt x="36" y="73"/>
                    <a:pt x="39" y="74"/>
                    <a:pt x="42" y="74"/>
                  </a:cubicBezTo>
                  <a:cubicBezTo>
                    <a:pt x="44" y="74"/>
                    <a:pt x="46" y="73"/>
                    <a:pt x="48" y="72"/>
                  </a:cubicBezTo>
                  <a:cubicBezTo>
                    <a:pt x="54" y="67"/>
                    <a:pt x="54" y="60"/>
                    <a:pt x="52" y="55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2440" y="824"/>
              <a:ext cx="54" cy="53"/>
            </a:xfrm>
            <a:custGeom>
              <a:avLst/>
              <a:gdLst>
                <a:gd name="T0" fmla="*/ 19 w 20"/>
                <a:gd name="T1" fmla="*/ 4 h 20"/>
                <a:gd name="T2" fmla="*/ 12 w 20"/>
                <a:gd name="T3" fmla="*/ 0 h 20"/>
                <a:gd name="T4" fmla="*/ 1 w 20"/>
                <a:gd name="T5" fmla="*/ 10 h 20"/>
                <a:gd name="T6" fmla="*/ 8 w 20"/>
                <a:gd name="T7" fmla="*/ 20 h 20"/>
                <a:gd name="T8" fmla="*/ 11 w 20"/>
                <a:gd name="T9" fmla="*/ 20 h 20"/>
                <a:gd name="T10" fmla="*/ 11 w 20"/>
                <a:gd name="T11" fmla="*/ 20 h 20"/>
                <a:gd name="T12" fmla="*/ 18 w 20"/>
                <a:gd name="T13" fmla="*/ 16 h 20"/>
                <a:gd name="T14" fmla="*/ 19 w 20"/>
                <a:gd name="T15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20">
                  <a:moveTo>
                    <a:pt x="19" y="4"/>
                  </a:moveTo>
                  <a:cubicBezTo>
                    <a:pt x="17" y="0"/>
                    <a:pt x="14" y="0"/>
                    <a:pt x="12" y="0"/>
                  </a:cubicBezTo>
                  <a:cubicBezTo>
                    <a:pt x="7" y="0"/>
                    <a:pt x="2" y="6"/>
                    <a:pt x="1" y="10"/>
                  </a:cubicBezTo>
                  <a:cubicBezTo>
                    <a:pt x="0" y="15"/>
                    <a:pt x="2" y="18"/>
                    <a:pt x="8" y="20"/>
                  </a:cubicBezTo>
                  <a:cubicBezTo>
                    <a:pt x="9" y="20"/>
                    <a:pt x="10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4" y="20"/>
                    <a:pt x="16" y="19"/>
                    <a:pt x="18" y="16"/>
                  </a:cubicBezTo>
                  <a:cubicBezTo>
                    <a:pt x="20" y="13"/>
                    <a:pt x="20" y="8"/>
                    <a:pt x="19" y="4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2555" y="571"/>
              <a:ext cx="53" cy="45"/>
            </a:xfrm>
            <a:custGeom>
              <a:avLst/>
              <a:gdLst>
                <a:gd name="T0" fmla="*/ 19 w 20"/>
                <a:gd name="T1" fmla="*/ 8 h 17"/>
                <a:gd name="T2" fmla="*/ 14 w 20"/>
                <a:gd name="T3" fmla="*/ 1 h 17"/>
                <a:gd name="T4" fmla="*/ 9 w 20"/>
                <a:gd name="T5" fmla="*/ 0 h 17"/>
                <a:gd name="T6" fmla="*/ 2 w 20"/>
                <a:gd name="T7" fmla="*/ 4 h 17"/>
                <a:gd name="T8" fmla="*/ 1 w 20"/>
                <a:gd name="T9" fmla="*/ 11 h 17"/>
                <a:gd name="T10" fmla="*/ 6 w 20"/>
                <a:gd name="T11" fmla="*/ 16 h 17"/>
                <a:gd name="T12" fmla="*/ 10 w 20"/>
                <a:gd name="T13" fmla="*/ 17 h 17"/>
                <a:gd name="T14" fmla="*/ 18 w 20"/>
                <a:gd name="T15" fmla="*/ 14 h 17"/>
                <a:gd name="T16" fmla="*/ 19 w 20"/>
                <a:gd name="T17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7">
                  <a:moveTo>
                    <a:pt x="19" y="8"/>
                  </a:moveTo>
                  <a:cubicBezTo>
                    <a:pt x="19" y="5"/>
                    <a:pt x="16" y="3"/>
                    <a:pt x="14" y="1"/>
                  </a:cubicBezTo>
                  <a:cubicBezTo>
                    <a:pt x="12" y="1"/>
                    <a:pt x="10" y="0"/>
                    <a:pt x="9" y="0"/>
                  </a:cubicBezTo>
                  <a:cubicBezTo>
                    <a:pt x="6" y="0"/>
                    <a:pt x="3" y="1"/>
                    <a:pt x="2" y="4"/>
                  </a:cubicBezTo>
                  <a:cubicBezTo>
                    <a:pt x="1" y="6"/>
                    <a:pt x="0" y="9"/>
                    <a:pt x="1" y="11"/>
                  </a:cubicBezTo>
                  <a:cubicBezTo>
                    <a:pt x="2" y="14"/>
                    <a:pt x="4" y="15"/>
                    <a:pt x="6" y="16"/>
                  </a:cubicBezTo>
                  <a:cubicBezTo>
                    <a:pt x="7" y="17"/>
                    <a:pt x="9" y="17"/>
                    <a:pt x="10" y="17"/>
                  </a:cubicBezTo>
                  <a:cubicBezTo>
                    <a:pt x="13" y="17"/>
                    <a:pt x="16" y="16"/>
                    <a:pt x="18" y="14"/>
                  </a:cubicBezTo>
                  <a:cubicBezTo>
                    <a:pt x="19" y="12"/>
                    <a:pt x="20" y="10"/>
                    <a:pt x="19" y="8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92"/>
            <p:cNvSpPr>
              <a:spLocks noEditPoints="1"/>
            </p:cNvSpPr>
            <p:nvPr/>
          </p:nvSpPr>
          <p:spPr bwMode="auto">
            <a:xfrm>
              <a:off x="2478" y="693"/>
              <a:ext cx="188" cy="210"/>
            </a:xfrm>
            <a:custGeom>
              <a:avLst/>
              <a:gdLst>
                <a:gd name="T0" fmla="*/ 69 w 71"/>
                <a:gd name="T1" fmla="*/ 23 h 79"/>
                <a:gd name="T2" fmla="*/ 60 w 71"/>
                <a:gd name="T3" fmla="*/ 11 h 79"/>
                <a:gd name="T4" fmla="*/ 54 w 71"/>
                <a:gd name="T5" fmla="*/ 12 h 79"/>
                <a:gd name="T6" fmla="*/ 46 w 71"/>
                <a:gd name="T7" fmla="*/ 9 h 79"/>
                <a:gd name="T8" fmla="*/ 41 w 71"/>
                <a:gd name="T9" fmla="*/ 3 h 79"/>
                <a:gd name="T10" fmla="*/ 35 w 71"/>
                <a:gd name="T11" fmla="*/ 5 h 79"/>
                <a:gd name="T12" fmla="*/ 34 w 71"/>
                <a:gd name="T13" fmla="*/ 6 h 79"/>
                <a:gd name="T14" fmla="*/ 31 w 71"/>
                <a:gd name="T15" fmla="*/ 13 h 79"/>
                <a:gd name="T16" fmla="*/ 29 w 71"/>
                <a:gd name="T17" fmla="*/ 13 h 79"/>
                <a:gd name="T18" fmla="*/ 23 w 71"/>
                <a:gd name="T19" fmla="*/ 21 h 79"/>
                <a:gd name="T20" fmla="*/ 19 w 71"/>
                <a:gd name="T21" fmla="*/ 17 h 79"/>
                <a:gd name="T22" fmla="*/ 19 w 71"/>
                <a:gd name="T23" fmla="*/ 9 h 79"/>
                <a:gd name="T24" fmla="*/ 15 w 71"/>
                <a:gd name="T25" fmla="*/ 5 h 79"/>
                <a:gd name="T26" fmla="*/ 11 w 71"/>
                <a:gd name="T27" fmla="*/ 1 h 79"/>
                <a:gd name="T28" fmla="*/ 2 w 71"/>
                <a:gd name="T29" fmla="*/ 3 h 79"/>
                <a:gd name="T30" fmla="*/ 2 w 71"/>
                <a:gd name="T31" fmla="*/ 11 h 79"/>
                <a:gd name="T32" fmla="*/ 2 w 71"/>
                <a:gd name="T33" fmla="*/ 16 h 79"/>
                <a:gd name="T34" fmla="*/ 2 w 71"/>
                <a:gd name="T35" fmla="*/ 23 h 79"/>
                <a:gd name="T36" fmla="*/ 6 w 71"/>
                <a:gd name="T37" fmla="*/ 31 h 79"/>
                <a:gd name="T38" fmla="*/ 10 w 71"/>
                <a:gd name="T39" fmla="*/ 40 h 79"/>
                <a:gd name="T40" fmla="*/ 11 w 71"/>
                <a:gd name="T41" fmla="*/ 41 h 79"/>
                <a:gd name="T42" fmla="*/ 13 w 71"/>
                <a:gd name="T43" fmla="*/ 47 h 79"/>
                <a:gd name="T44" fmla="*/ 19 w 71"/>
                <a:gd name="T45" fmla="*/ 52 h 79"/>
                <a:gd name="T46" fmla="*/ 26 w 71"/>
                <a:gd name="T47" fmla="*/ 51 h 79"/>
                <a:gd name="T48" fmla="*/ 33 w 71"/>
                <a:gd name="T49" fmla="*/ 52 h 79"/>
                <a:gd name="T50" fmla="*/ 39 w 71"/>
                <a:gd name="T51" fmla="*/ 51 h 79"/>
                <a:gd name="T52" fmla="*/ 40 w 71"/>
                <a:gd name="T53" fmla="*/ 51 h 79"/>
                <a:gd name="T54" fmla="*/ 31 w 71"/>
                <a:gd name="T55" fmla="*/ 58 h 79"/>
                <a:gd name="T56" fmla="*/ 31 w 71"/>
                <a:gd name="T57" fmla="*/ 65 h 79"/>
                <a:gd name="T58" fmla="*/ 31 w 71"/>
                <a:gd name="T59" fmla="*/ 71 h 79"/>
                <a:gd name="T60" fmla="*/ 37 w 71"/>
                <a:gd name="T61" fmla="*/ 78 h 79"/>
                <a:gd name="T62" fmla="*/ 41 w 71"/>
                <a:gd name="T63" fmla="*/ 77 h 79"/>
                <a:gd name="T64" fmla="*/ 42 w 71"/>
                <a:gd name="T65" fmla="*/ 77 h 79"/>
                <a:gd name="T66" fmla="*/ 47 w 71"/>
                <a:gd name="T67" fmla="*/ 79 h 79"/>
                <a:gd name="T68" fmla="*/ 53 w 71"/>
                <a:gd name="T69" fmla="*/ 79 h 79"/>
                <a:gd name="T70" fmla="*/ 58 w 71"/>
                <a:gd name="T71" fmla="*/ 78 h 79"/>
                <a:gd name="T72" fmla="*/ 62 w 71"/>
                <a:gd name="T73" fmla="*/ 67 h 79"/>
                <a:gd name="T74" fmla="*/ 63 w 71"/>
                <a:gd name="T75" fmla="*/ 62 h 79"/>
                <a:gd name="T76" fmla="*/ 67 w 71"/>
                <a:gd name="T77" fmla="*/ 51 h 79"/>
                <a:gd name="T78" fmla="*/ 66 w 71"/>
                <a:gd name="T79" fmla="*/ 46 h 79"/>
                <a:gd name="T80" fmla="*/ 69 w 71"/>
                <a:gd name="T81" fmla="*/ 39 h 79"/>
                <a:gd name="T82" fmla="*/ 23 w 71"/>
                <a:gd name="T83" fmla="*/ 25 h 79"/>
                <a:gd name="T84" fmla="*/ 23 w 71"/>
                <a:gd name="T85" fmla="*/ 26 h 79"/>
                <a:gd name="T86" fmla="*/ 23 w 71"/>
                <a:gd name="T87" fmla="*/ 25 h 79"/>
                <a:gd name="T88" fmla="*/ 35 w 71"/>
                <a:gd name="T89" fmla="*/ 16 h 79"/>
                <a:gd name="T90" fmla="*/ 35 w 71"/>
                <a:gd name="T91" fmla="*/ 16 h 79"/>
                <a:gd name="T92" fmla="*/ 40 w 71"/>
                <a:gd name="T93" fmla="*/ 28 h 79"/>
                <a:gd name="T94" fmla="*/ 37 w 71"/>
                <a:gd name="T95" fmla="*/ 22 h 79"/>
                <a:gd name="T96" fmla="*/ 36 w 71"/>
                <a:gd name="T97" fmla="*/ 18 h 79"/>
                <a:gd name="T98" fmla="*/ 40 w 71"/>
                <a:gd name="T99" fmla="*/ 22 h 79"/>
                <a:gd name="T100" fmla="*/ 43 w 71"/>
                <a:gd name="T101" fmla="*/ 3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" h="79">
                  <a:moveTo>
                    <a:pt x="69" y="26"/>
                  </a:moveTo>
                  <a:cubicBezTo>
                    <a:pt x="69" y="25"/>
                    <a:pt x="69" y="24"/>
                    <a:pt x="69" y="23"/>
                  </a:cubicBezTo>
                  <a:cubicBezTo>
                    <a:pt x="68" y="20"/>
                    <a:pt x="68" y="18"/>
                    <a:pt x="67" y="16"/>
                  </a:cubicBezTo>
                  <a:cubicBezTo>
                    <a:pt x="66" y="13"/>
                    <a:pt x="63" y="11"/>
                    <a:pt x="60" y="11"/>
                  </a:cubicBezTo>
                  <a:cubicBezTo>
                    <a:pt x="58" y="11"/>
                    <a:pt x="57" y="11"/>
                    <a:pt x="55" y="12"/>
                  </a:cubicBezTo>
                  <a:cubicBezTo>
                    <a:pt x="55" y="12"/>
                    <a:pt x="54" y="12"/>
                    <a:pt x="54" y="12"/>
                  </a:cubicBezTo>
                  <a:cubicBezTo>
                    <a:pt x="52" y="10"/>
                    <a:pt x="51" y="9"/>
                    <a:pt x="47" y="8"/>
                  </a:cubicBezTo>
                  <a:cubicBezTo>
                    <a:pt x="47" y="8"/>
                    <a:pt x="47" y="9"/>
                    <a:pt x="46" y="9"/>
                  </a:cubicBezTo>
                  <a:cubicBezTo>
                    <a:pt x="47" y="7"/>
                    <a:pt x="46" y="6"/>
                    <a:pt x="46" y="5"/>
                  </a:cubicBezTo>
                  <a:cubicBezTo>
                    <a:pt x="45" y="3"/>
                    <a:pt x="43" y="3"/>
                    <a:pt x="41" y="3"/>
                  </a:cubicBezTo>
                  <a:cubicBezTo>
                    <a:pt x="39" y="3"/>
                    <a:pt x="38" y="3"/>
                    <a:pt x="36" y="4"/>
                  </a:cubicBezTo>
                  <a:cubicBezTo>
                    <a:pt x="36" y="4"/>
                    <a:pt x="36" y="5"/>
                    <a:pt x="35" y="5"/>
                  </a:cubicBezTo>
                  <a:cubicBezTo>
                    <a:pt x="35" y="5"/>
                    <a:pt x="35" y="5"/>
                    <a:pt x="35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2" y="7"/>
                    <a:pt x="31" y="8"/>
                  </a:cubicBezTo>
                  <a:cubicBezTo>
                    <a:pt x="30" y="9"/>
                    <a:pt x="30" y="11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1" y="13"/>
                    <a:pt x="30" y="13"/>
                    <a:pt x="29" y="13"/>
                  </a:cubicBezTo>
                  <a:cubicBezTo>
                    <a:pt x="28" y="13"/>
                    <a:pt x="26" y="14"/>
                    <a:pt x="25" y="15"/>
                  </a:cubicBezTo>
                  <a:cubicBezTo>
                    <a:pt x="24" y="16"/>
                    <a:pt x="23" y="19"/>
                    <a:pt x="23" y="21"/>
                  </a:cubicBezTo>
                  <a:cubicBezTo>
                    <a:pt x="23" y="20"/>
                    <a:pt x="23" y="19"/>
                    <a:pt x="22" y="19"/>
                  </a:cubicBezTo>
                  <a:cubicBezTo>
                    <a:pt x="22" y="18"/>
                    <a:pt x="20" y="17"/>
                    <a:pt x="19" y="17"/>
                  </a:cubicBezTo>
                  <a:cubicBezTo>
                    <a:pt x="19" y="17"/>
                    <a:pt x="19" y="16"/>
                    <a:pt x="20" y="16"/>
                  </a:cubicBezTo>
                  <a:cubicBezTo>
                    <a:pt x="20" y="14"/>
                    <a:pt x="20" y="11"/>
                    <a:pt x="19" y="9"/>
                  </a:cubicBezTo>
                  <a:cubicBezTo>
                    <a:pt x="18" y="8"/>
                    <a:pt x="17" y="7"/>
                    <a:pt x="16" y="7"/>
                  </a:cubicBezTo>
                  <a:cubicBezTo>
                    <a:pt x="16" y="6"/>
                    <a:pt x="16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4" y="3"/>
                    <a:pt x="13" y="2"/>
                    <a:pt x="11" y="1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0" y="5"/>
                    <a:pt x="0" y="8"/>
                    <a:pt x="1" y="10"/>
                  </a:cubicBezTo>
                  <a:cubicBezTo>
                    <a:pt x="1" y="11"/>
                    <a:pt x="2" y="11"/>
                    <a:pt x="2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3"/>
                    <a:pt x="2" y="15"/>
                    <a:pt x="2" y="16"/>
                  </a:cubicBezTo>
                  <a:cubicBezTo>
                    <a:pt x="3" y="17"/>
                    <a:pt x="4" y="18"/>
                    <a:pt x="5" y="19"/>
                  </a:cubicBezTo>
                  <a:cubicBezTo>
                    <a:pt x="3" y="20"/>
                    <a:pt x="2" y="22"/>
                    <a:pt x="2" y="23"/>
                  </a:cubicBezTo>
                  <a:cubicBezTo>
                    <a:pt x="1" y="26"/>
                    <a:pt x="2" y="28"/>
                    <a:pt x="3" y="29"/>
                  </a:cubicBezTo>
                  <a:cubicBezTo>
                    <a:pt x="4" y="30"/>
                    <a:pt x="5" y="31"/>
                    <a:pt x="6" y="31"/>
                  </a:cubicBezTo>
                  <a:cubicBezTo>
                    <a:pt x="6" y="32"/>
                    <a:pt x="5" y="33"/>
                    <a:pt x="6" y="35"/>
                  </a:cubicBezTo>
                  <a:cubicBezTo>
                    <a:pt x="6" y="37"/>
                    <a:pt x="8" y="39"/>
                    <a:pt x="10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1"/>
                    <a:pt x="11" y="41"/>
                  </a:cubicBezTo>
                  <a:cubicBezTo>
                    <a:pt x="12" y="42"/>
                    <a:pt x="13" y="42"/>
                    <a:pt x="14" y="43"/>
                  </a:cubicBezTo>
                  <a:cubicBezTo>
                    <a:pt x="13" y="44"/>
                    <a:pt x="13" y="45"/>
                    <a:pt x="13" y="47"/>
                  </a:cubicBezTo>
                  <a:cubicBezTo>
                    <a:pt x="14" y="48"/>
                    <a:pt x="15" y="51"/>
                    <a:pt x="18" y="52"/>
                  </a:cubicBezTo>
                  <a:cubicBezTo>
                    <a:pt x="18" y="52"/>
                    <a:pt x="19" y="52"/>
                    <a:pt x="19" y="52"/>
                  </a:cubicBezTo>
                  <a:cubicBezTo>
                    <a:pt x="20" y="52"/>
                    <a:pt x="22" y="52"/>
                    <a:pt x="23" y="52"/>
                  </a:cubicBezTo>
                  <a:cubicBezTo>
                    <a:pt x="24" y="51"/>
                    <a:pt x="25" y="51"/>
                    <a:pt x="26" y="51"/>
                  </a:cubicBezTo>
                  <a:cubicBezTo>
                    <a:pt x="27" y="51"/>
                    <a:pt x="28" y="51"/>
                    <a:pt x="29" y="52"/>
                  </a:cubicBezTo>
                  <a:cubicBezTo>
                    <a:pt x="30" y="52"/>
                    <a:pt x="31" y="52"/>
                    <a:pt x="33" y="52"/>
                  </a:cubicBezTo>
                  <a:cubicBezTo>
                    <a:pt x="34" y="52"/>
                    <a:pt x="35" y="51"/>
                    <a:pt x="37" y="51"/>
                  </a:cubicBezTo>
                  <a:cubicBezTo>
                    <a:pt x="38" y="51"/>
                    <a:pt x="38" y="51"/>
                    <a:pt x="39" y="51"/>
                  </a:cubicBezTo>
                  <a:cubicBezTo>
                    <a:pt x="39" y="51"/>
                    <a:pt x="39" y="51"/>
                    <a:pt x="39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2"/>
                    <a:pt x="38" y="52"/>
                    <a:pt x="37" y="53"/>
                  </a:cubicBezTo>
                  <a:cubicBezTo>
                    <a:pt x="35" y="54"/>
                    <a:pt x="33" y="55"/>
                    <a:pt x="31" y="58"/>
                  </a:cubicBezTo>
                  <a:cubicBezTo>
                    <a:pt x="30" y="60"/>
                    <a:pt x="31" y="62"/>
                    <a:pt x="31" y="63"/>
                  </a:cubicBezTo>
                  <a:cubicBezTo>
                    <a:pt x="31" y="64"/>
                    <a:pt x="31" y="64"/>
                    <a:pt x="31" y="65"/>
                  </a:cubicBezTo>
                  <a:cubicBezTo>
                    <a:pt x="31" y="66"/>
                    <a:pt x="31" y="67"/>
                    <a:pt x="31" y="68"/>
                  </a:cubicBezTo>
                  <a:cubicBezTo>
                    <a:pt x="31" y="69"/>
                    <a:pt x="31" y="70"/>
                    <a:pt x="31" y="71"/>
                  </a:cubicBezTo>
                  <a:cubicBezTo>
                    <a:pt x="31" y="73"/>
                    <a:pt x="31" y="75"/>
                    <a:pt x="32" y="76"/>
                  </a:cubicBezTo>
                  <a:cubicBezTo>
                    <a:pt x="33" y="77"/>
                    <a:pt x="35" y="78"/>
                    <a:pt x="37" y="78"/>
                  </a:cubicBezTo>
                  <a:cubicBezTo>
                    <a:pt x="38" y="78"/>
                    <a:pt x="39" y="77"/>
                    <a:pt x="40" y="77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41" y="77"/>
                    <a:pt x="42" y="77"/>
                    <a:pt x="42" y="77"/>
                  </a:cubicBezTo>
                  <a:cubicBezTo>
                    <a:pt x="43" y="78"/>
                    <a:pt x="44" y="79"/>
                    <a:pt x="46" y="79"/>
                  </a:cubicBezTo>
                  <a:cubicBezTo>
                    <a:pt x="47" y="79"/>
                    <a:pt x="47" y="79"/>
                    <a:pt x="47" y="79"/>
                  </a:cubicBezTo>
                  <a:cubicBezTo>
                    <a:pt x="48" y="79"/>
                    <a:pt x="49" y="79"/>
                    <a:pt x="50" y="79"/>
                  </a:cubicBezTo>
                  <a:cubicBezTo>
                    <a:pt x="51" y="79"/>
                    <a:pt x="52" y="79"/>
                    <a:pt x="53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5" y="79"/>
                    <a:pt x="57" y="79"/>
                    <a:pt x="58" y="78"/>
                  </a:cubicBezTo>
                  <a:cubicBezTo>
                    <a:pt x="61" y="76"/>
                    <a:pt x="62" y="72"/>
                    <a:pt x="62" y="70"/>
                  </a:cubicBezTo>
                  <a:cubicBezTo>
                    <a:pt x="62" y="69"/>
                    <a:pt x="62" y="68"/>
                    <a:pt x="62" y="67"/>
                  </a:cubicBezTo>
                  <a:cubicBezTo>
                    <a:pt x="62" y="65"/>
                    <a:pt x="62" y="64"/>
                    <a:pt x="62" y="64"/>
                  </a:cubicBezTo>
                  <a:cubicBezTo>
                    <a:pt x="62" y="63"/>
                    <a:pt x="63" y="63"/>
                    <a:pt x="63" y="62"/>
                  </a:cubicBezTo>
                  <a:cubicBezTo>
                    <a:pt x="64" y="62"/>
                    <a:pt x="65" y="61"/>
                    <a:pt x="65" y="60"/>
                  </a:cubicBezTo>
                  <a:cubicBezTo>
                    <a:pt x="68" y="57"/>
                    <a:pt x="67" y="54"/>
                    <a:pt x="67" y="51"/>
                  </a:cubicBezTo>
                  <a:cubicBezTo>
                    <a:pt x="67" y="51"/>
                    <a:pt x="67" y="50"/>
                    <a:pt x="67" y="50"/>
                  </a:cubicBezTo>
                  <a:cubicBezTo>
                    <a:pt x="66" y="48"/>
                    <a:pt x="66" y="47"/>
                    <a:pt x="66" y="46"/>
                  </a:cubicBezTo>
                  <a:cubicBezTo>
                    <a:pt x="67" y="45"/>
                    <a:pt x="67" y="44"/>
                    <a:pt x="68" y="42"/>
                  </a:cubicBezTo>
                  <a:cubicBezTo>
                    <a:pt x="68" y="41"/>
                    <a:pt x="69" y="40"/>
                    <a:pt x="69" y="39"/>
                  </a:cubicBezTo>
                  <a:cubicBezTo>
                    <a:pt x="71" y="34"/>
                    <a:pt x="70" y="30"/>
                    <a:pt x="69" y="26"/>
                  </a:cubicBezTo>
                  <a:close/>
                  <a:moveTo>
                    <a:pt x="23" y="25"/>
                  </a:moveTo>
                  <a:cubicBezTo>
                    <a:pt x="23" y="26"/>
                    <a:pt x="23" y="26"/>
                    <a:pt x="23" y="27"/>
                  </a:cubicBezTo>
                  <a:cubicBezTo>
                    <a:pt x="23" y="27"/>
                    <a:pt x="23" y="26"/>
                    <a:pt x="23" y="26"/>
                  </a:cubicBezTo>
                  <a:cubicBezTo>
                    <a:pt x="23" y="26"/>
                    <a:pt x="23" y="25"/>
                    <a:pt x="23" y="25"/>
                  </a:cubicBezTo>
                  <a:cubicBezTo>
                    <a:pt x="23" y="25"/>
                    <a:pt x="23" y="25"/>
                    <a:pt x="23" y="25"/>
                  </a:cubicBezTo>
                  <a:close/>
                  <a:moveTo>
                    <a:pt x="35" y="16"/>
                  </a:move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7"/>
                    <a:pt x="35" y="17"/>
                  </a:cubicBezTo>
                  <a:cubicBezTo>
                    <a:pt x="35" y="17"/>
                    <a:pt x="35" y="16"/>
                    <a:pt x="35" y="16"/>
                  </a:cubicBezTo>
                  <a:close/>
                  <a:moveTo>
                    <a:pt x="43" y="30"/>
                  </a:moveTo>
                  <a:cubicBezTo>
                    <a:pt x="42" y="29"/>
                    <a:pt x="41" y="29"/>
                    <a:pt x="40" y="28"/>
                  </a:cubicBezTo>
                  <a:cubicBezTo>
                    <a:pt x="40" y="27"/>
                    <a:pt x="40" y="27"/>
                    <a:pt x="39" y="26"/>
                  </a:cubicBezTo>
                  <a:cubicBezTo>
                    <a:pt x="38" y="25"/>
                    <a:pt x="37" y="23"/>
                    <a:pt x="37" y="22"/>
                  </a:cubicBezTo>
                  <a:cubicBezTo>
                    <a:pt x="36" y="21"/>
                    <a:pt x="36" y="21"/>
                    <a:pt x="36" y="20"/>
                  </a:cubicBezTo>
                  <a:cubicBezTo>
                    <a:pt x="36" y="20"/>
                    <a:pt x="36" y="19"/>
                    <a:pt x="36" y="18"/>
                  </a:cubicBezTo>
                  <a:cubicBezTo>
                    <a:pt x="36" y="19"/>
                    <a:pt x="36" y="19"/>
                    <a:pt x="36" y="20"/>
                  </a:cubicBezTo>
                  <a:cubicBezTo>
                    <a:pt x="37" y="21"/>
                    <a:pt x="39" y="22"/>
                    <a:pt x="40" y="22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3" y="23"/>
                    <a:pt x="43" y="27"/>
                    <a:pt x="43" y="30"/>
                  </a:cubicBezTo>
                  <a:close/>
                </a:path>
              </a:pathLst>
            </a:custGeom>
            <a:grpFill/>
            <a:ln w="4763" cap="rnd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94" name="Elbow Connector 93"/>
          <p:cNvCxnSpPr/>
          <p:nvPr/>
        </p:nvCxnSpPr>
        <p:spPr>
          <a:xfrm flipV="1">
            <a:off x="3065373" y="2218474"/>
            <a:ext cx="2082695" cy="920564"/>
          </a:xfrm>
          <a:prstGeom prst="bentConnector3">
            <a:avLst>
              <a:gd name="adj1" fmla="val 50000"/>
            </a:avLst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5115204" y="1962306"/>
            <a:ext cx="2106667" cy="16263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9000"/>
              </a:lnSpc>
            </a:pPr>
            <a:r>
              <a:rPr lang="en-US" sz="2800" dirty="0" smtClean="0">
                <a:latin typeface="Helvetica Light"/>
                <a:cs typeface="Helvetica Light"/>
              </a:rPr>
              <a:t>Population</a:t>
            </a:r>
          </a:p>
          <a:p>
            <a:pPr>
              <a:lnSpc>
                <a:spcPct val="89000"/>
              </a:lnSpc>
            </a:pPr>
            <a:endParaRPr lang="en-US" sz="6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Female</a:t>
            </a:r>
          </a:p>
          <a:p>
            <a:pPr marL="457200" indent="-457200">
              <a:lnSpc>
                <a:spcPct val="89000"/>
              </a:lnSpc>
              <a:buAutoNum type="arabicPeriod"/>
            </a:pPr>
            <a:endParaRPr lang="en-US" sz="6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Canadian</a:t>
            </a:r>
          </a:p>
          <a:p>
            <a:pPr marL="457200" indent="-457200">
              <a:lnSpc>
                <a:spcPct val="89000"/>
              </a:lnSpc>
              <a:buAutoNum type="arabicPeriod"/>
            </a:pPr>
            <a:endParaRPr lang="en-US" sz="600" dirty="0" smtClean="0">
              <a:latin typeface="Helvetica Light"/>
              <a:cs typeface="Helvetica Light"/>
            </a:endParaRPr>
          </a:p>
          <a:p>
            <a:pPr marL="457200" indent="-457200">
              <a:lnSpc>
                <a:spcPct val="89000"/>
              </a:lnSpc>
              <a:buAutoNum type="arabicPeriod"/>
            </a:pPr>
            <a:r>
              <a:rPr lang="en-US" sz="2200" dirty="0" smtClean="0">
                <a:latin typeface="Helvetica Light"/>
                <a:cs typeface="Helvetica Light"/>
              </a:rPr>
              <a:t>Aged 20-29</a:t>
            </a:r>
            <a:endParaRPr lang="en-US" sz="2200" dirty="0">
              <a:latin typeface="Helvetica Light"/>
              <a:cs typeface="Helvetica Light"/>
            </a:endParaRPr>
          </a:p>
        </p:txBody>
      </p:sp>
      <p:cxnSp>
        <p:nvCxnSpPr>
          <p:cNvPr id="104" name="Elbow Connector 103"/>
          <p:cNvCxnSpPr/>
          <p:nvPr/>
        </p:nvCxnSpPr>
        <p:spPr>
          <a:xfrm rot="16200000" flipH="1">
            <a:off x="5578028" y="4014681"/>
            <a:ext cx="1444328" cy="916920"/>
          </a:xfrm>
          <a:prstGeom prst="bentConnector3">
            <a:avLst>
              <a:gd name="adj1" fmla="val 50000"/>
            </a:avLst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5292080" y="5192468"/>
            <a:ext cx="3592650" cy="831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9000"/>
              </a:lnSpc>
            </a:pPr>
            <a:r>
              <a:rPr lang="en-US" sz="2400" dirty="0" smtClean="0">
                <a:latin typeface="Helvetica Light"/>
                <a:cs typeface="Helvetica Light"/>
              </a:rPr>
              <a:t>Approximately 2,170,985</a:t>
            </a:r>
          </a:p>
          <a:p>
            <a:pPr>
              <a:lnSpc>
                <a:spcPct val="89000"/>
              </a:lnSpc>
            </a:pPr>
            <a:r>
              <a:rPr lang="en-US" sz="2400" dirty="0">
                <a:latin typeface="Helvetica Light"/>
                <a:cs typeface="Helvetica Light"/>
              </a:rPr>
              <a:t>p</a:t>
            </a:r>
            <a:r>
              <a:rPr lang="en-US" sz="2400" dirty="0" smtClean="0">
                <a:latin typeface="Helvetica Light"/>
                <a:cs typeface="Helvetica Light"/>
              </a:rPr>
              <a:t>eople </a:t>
            </a:r>
            <a:r>
              <a:rPr lang="en-US" sz="1200" dirty="0" smtClean="0">
                <a:latin typeface="Helvetica Light"/>
                <a:cs typeface="Helvetica Light"/>
              </a:rPr>
              <a:t>(Statistics Canada, 2011)</a:t>
            </a:r>
          </a:p>
          <a:p>
            <a:pPr>
              <a:lnSpc>
                <a:spcPct val="89000"/>
              </a:lnSpc>
            </a:pPr>
            <a:endParaRPr lang="en-US" sz="600" dirty="0" smtClean="0">
              <a:latin typeface="Helvetica Light"/>
              <a:cs typeface="Helvetica Light"/>
            </a:endParaRPr>
          </a:p>
        </p:txBody>
      </p:sp>
      <p:sp>
        <p:nvSpPr>
          <p:cNvPr id="108" name="Oval 107"/>
          <p:cNvSpPr/>
          <p:nvPr/>
        </p:nvSpPr>
        <p:spPr>
          <a:xfrm>
            <a:off x="251520" y="1927696"/>
            <a:ext cx="4896544" cy="4597648"/>
          </a:xfrm>
          <a:prstGeom prst="ellipse">
            <a:avLst/>
          </a:prstGeom>
          <a:noFill/>
          <a:ln w="76200" cmpd="sng"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 Light"/>
              <a:cs typeface="Helvetica Light"/>
            </a:endParaRPr>
          </a:p>
        </p:txBody>
      </p:sp>
      <p:cxnSp>
        <p:nvCxnSpPr>
          <p:cNvPr id="109" name="Elbow Connector 108"/>
          <p:cNvCxnSpPr/>
          <p:nvPr/>
        </p:nvCxnSpPr>
        <p:spPr>
          <a:xfrm flipV="1">
            <a:off x="4106716" y="2210816"/>
            <a:ext cx="998502" cy="66056"/>
          </a:xfrm>
          <a:prstGeom prst="bentConnector3">
            <a:avLst>
              <a:gd name="adj1" fmla="val 50000"/>
            </a:avLst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9" name="Oval 98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84996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Drawing a </a:t>
            </a:r>
            <a:r>
              <a:rPr lang="en-US" dirty="0">
                <a:solidFill>
                  <a:schemeClr val="accent1"/>
                </a:solidFill>
              </a:rPr>
              <a:t>Sample</a:t>
            </a:r>
            <a:r>
              <a:rPr lang="en-US" dirty="0"/>
              <a:t> from a </a:t>
            </a:r>
            <a:br>
              <a:rPr lang="en-US" dirty="0"/>
            </a:br>
            <a:r>
              <a:rPr lang="en-US" dirty="0">
                <a:solidFill>
                  <a:schemeClr val="accent1"/>
                </a:solidFill>
              </a:rPr>
              <a:t>Population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2129006"/>
            <a:ext cx="2884172" cy="2884172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1"/>
            </a:solidFill>
          </a:ln>
        </p:spPr>
        <p:txBody>
          <a:bodyPr wrap="none" tIns="0" bIns="45720" rtlCol="0" anchor="ctr" anchorCtr="0">
            <a:noAutofit/>
          </a:bodyPr>
          <a:lstStyle/>
          <a:p>
            <a:pPr algn="ctr">
              <a:lnSpc>
                <a:spcPct val="70000"/>
              </a:lnSpc>
            </a:pPr>
            <a:r>
              <a:rPr lang="en-US" sz="2800" spc="-300" dirty="0" smtClean="0">
                <a:solidFill>
                  <a:schemeClr val="bg1"/>
                </a:solidFill>
                <a:latin typeface="Helvetica" pitchFamily="50" charset="0"/>
                <a:cs typeface="Helvetica Light"/>
              </a:rPr>
              <a:t>Female Canadians </a:t>
            </a:r>
          </a:p>
          <a:p>
            <a:pPr algn="ctr">
              <a:lnSpc>
                <a:spcPct val="70000"/>
              </a:lnSpc>
            </a:pPr>
            <a:r>
              <a:rPr lang="en-US" sz="2800" spc="-300" dirty="0" smtClean="0">
                <a:solidFill>
                  <a:schemeClr val="bg1"/>
                </a:solidFill>
                <a:latin typeface="Helvetica" pitchFamily="50" charset="0"/>
                <a:cs typeface="Helvetica Light"/>
              </a:rPr>
              <a:t>aged 20-29</a:t>
            </a:r>
          </a:p>
        </p:txBody>
      </p:sp>
      <p:pic>
        <p:nvPicPr>
          <p:cNvPr id="14" name="Picture Placeholder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92" y="1268762"/>
            <a:ext cx="915277" cy="92237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chemeClr val="accent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8" name="TextBox 17"/>
          <p:cNvSpPr txBox="1"/>
          <p:nvPr/>
        </p:nvSpPr>
        <p:spPr>
          <a:xfrm>
            <a:off x="1403648" y="2492897"/>
            <a:ext cx="360040" cy="319219"/>
          </a:xfrm>
          <a:prstGeom prst="ellipse">
            <a:avLst/>
          </a:prstGeom>
          <a:solidFill>
            <a:schemeClr val="bg2"/>
          </a:solidFill>
          <a:ln w="38100" cmpd="sng">
            <a:solidFill>
              <a:schemeClr val="bg1"/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ct val="90000"/>
              </a:lnSpc>
            </a:pPr>
            <a:endParaRPr lang="en-US" spc="-20" dirty="0" smtClean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1763688" y="1831092"/>
            <a:ext cx="1800200" cy="7200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Assumption:</a:t>
            </a:r>
          </a:p>
          <a:p>
            <a:pPr marL="0" indent="0">
              <a:buNone/>
            </a:pPr>
            <a:endParaRPr lang="en-US" sz="800" dirty="0" smtClean="0"/>
          </a:p>
          <a:p>
            <a:r>
              <a:rPr lang="en-US" sz="1800" dirty="0" smtClean="0"/>
              <a:t>Our female Canadian participants aged 20-29 are representative of  female Canadians aged 20-29 in the population</a:t>
            </a:r>
          </a:p>
          <a:p>
            <a:endParaRPr lang="en-US" sz="800" dirty="0" smtClean="0"/>
          </a:p>
          <a:p>
            <a:pPr lvl="1"/>
            <a:r>
              <a:rPr lang="en-US" dirty="0" smtClean="0"/>
              <a:t>Sample characteristics = population characteristics</a:t>
            </a:r>
            <a:endParaRPr lang="en-US" dirty="0"/>
          </a:p>
        </p:txBody>
      </p:sp>
      <p:cxnSp>
        <p:nvCxnSpPr>
          <p:cNvPr id="29" name="Elbow Connector 28"/>
          <p:cNvCxnSpPr/>
          <p:nvPr/>
        </p:nvCxnSpPr>
        <p:spPr>
          <a:xfrm flipV="1">
            <a:off x="2848867" y="4126345"/>
            <a:ext cx="1723137" cy="382776"/>
          </a:xfrm>
          <a:prstGeom prst="bentConnector3">
            <a:avLst>
              <a:gd name="adj1" fmla="val 50000"/>
            </a:avLst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endCxn id="14" idx="4"/>
          </p:cNvCxnSpPr>
          <p:nvPr/>
        </p:nvCxnSpPr>
        <p:spPr>
          <a:xfrm rot="10800000">
            <a:off x="4021532" y="2191135"/>
            <a:ext cx="550473" cy="461373"/>
          </a:xfrm>
          <a:prstGeom prst="bentConnector2">
            <a:avLst/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03195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CA" dirty="0">
              <a:solidFill>
                <a:schemeClr val="accent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Concerned with the methods to provide descriptions of the </a:t>
            </a:r>
            <a:r>
              <a:rPr lang="en-US" b="1" dirty="0">
                <a:solidFill>
                  <a:schemeClr val="accent1"/>
                </a:solidFill>
              </a:rPr>
              <a:t>degree</a:t>
            </a:r>
            <a:r>
              <a:rPr lang="en-US" dirty="0"/>
              <a:t> (value) to which an </a:t>
            </a:r>
            <a:r>
              <a:rPr lang="en-US" b="1" dirty="0">
                <a:solidFill>
                  <a:schemeClr val="accent1"/>
                </a:solidFill>
              </a:rPr>
              <a:t>individual</a:t>
            </a:r>
            <a:r>
              <a:rPr lang="en-US" dirty="0"/>
              <a:t> (or place or thing) possesses a defined </a:t>
            </a:r>
            <a:r>
              <a:rPr lang="en-US" b="1" dirty="0">
                <a:solidFill>
                  <a:schemeClr val="accent1"/>
                </a:solidFill>
              </a:rPr>
              <a:t>characteristic</a:t>
            </a:r>
            <a:r>
              <a:rPr lang="en-US" dirty="0"/>
              <a:t> (property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24230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Levels of Measurement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					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Values differ in category or type</a:t>
            </a:r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262650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Levels of Measurement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Values can be placed in order relative to other values</a:t>
            </a:r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445275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Levels of Measurement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Values are equally spaced on a numeric continuum – no absolute zero</a:t>
            </a:r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"/>
          <a:stretch/>
        </p:blipFill>
        <p:spPr bwMode="auto">
          <a:xfrm>
            <a:off x="694018" y="3450143"/>
            <a:ext cx="8030878" cy="218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306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Levels of Measurement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/>
                </a:solidFill>
              </a:rPr>
              <a:t> 			:</a:t>
            </a:r>
            <a:endParaRPr lang="en-US" b="1" dirty="0" smtClean="0">
              <a:solidFill>
                <a:schemeClr val="accent1"/>
              </a:solidFill>
            </a:endParaRPr>
          </a:p>
          <a:p>
            <a:r>
              <a:rPr lang="en-US" dirty="0" smtClean="0"/>
              <a:t>Interval variables with a true zero point</a:t>
            </a:r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37198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Levels of Measurement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What level of measurement did I use?</a:t>
            </a:r>
          </a:p>
          <a:p>
            <a:pPr marL="0" indent="0">
              <a:buNone/>
            </a:pPr>
            <a:endParaRPr lang="en-US" sz="12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400" dirty="0"/>
              <a:t>What is your height in </a:t>
            </a:r>
            <a:r>
              <a:rPr lang="en-US" sz="2400" u="sng" dirty="0"/>
              <a:t>inches:</a:t>
            </a:r>
            <a:r>
              <a:rPr lang="en-US" sz="2400" dirty="0"/>
              <a:t>      </a:t>
            </a:r>
            <a:r>
              <a:rPr lang="en-US" sz="2400" dirty="0" smtClean="0"/>
              <a:t>___________</a:t>
            </a:r>
            <a:endParaRPr lang="en-CA" sz="2400" dirty="0"/>
          </a:p>
          <a:p>
            <a:pPr marL="514350" lvl="0" indent="-514350">
              <a:buFont typeface="+mj-lt"/>
              <a:buAutoNum type="arabicPeriod"/>
            </a:pPr>
            <a:endParaRPr lang="en-CA" sz="1200" dirty="0"/>
          </a:p>
          <a:p>
            <a:pPr marL="514350" lvl="0" indent="-514350">
              <a:buFont typeface="+mj-lt"/>
              <a:buAutoNum type="arabicPeriod"/>
            </a:pPr>
            <a:r>
              <a:rPr lang="en-US" sz="2400" dirty="0" smtClean="0"/>
              <a:t>How </a:t>
            </a:r>
            <a:r>
              <a:rPr lang="en-US" sz="2400" dirty="0"/>
              <a:t>old are you in </a:t>
            </a:r>
            <a:r>
              <a:rPr lang="en-US" sz="2400" u="sng" dirty="0"/>
              <a:t>years</a:t>
            </a:r>
            <a:r>
              <a:rPr lang="en-US" sz="2400" dirty="0"/>
              <a:t>:        </a:t>
            </a:r>
            <a:r>
              <a:rPr lang="en-US" sz="2400" dirty="0" smtClean="0"/>
              <a:t>___________</a:t>
            </a:r>
            <a:endParaRPr lang="en-US" sz="2400" dirty="0"/>
          </a:p>
          <a:p>
            <a:pPr marL="514350" lvl="0" indent="-514350">
              <a:buFont typeface="+mj-lt"/>
              <a:buAutoNum type="arabicPeriod"/>
            </a:pPr>
            <a:endParaRPr lang="en-US" sz="12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400" dirty="0" smtClean="0"/>
              <a:t>Have </a:t>
            </a:r>
            <a:r>
              <a:rPr lang="en-US" sz="2400" dirty="0"/>
              <a:t>you taken KIN 373 Research Methods in Kinesiology </a:t>
            </a:r>
            <a:r>
              <a:rPr lang="en-US" sz="2400" u="sng" dirty="0"/>
              <a:t>prior to </a:t>
            </a:r>
            <a:r>
              <a:rPr lang="en-US" sz="2400" u="sng" dirty="0" smtClean="0"/>
              <a:t>January 1</a:t>
            </a:r>
            <a:r>
              <a:rPr lang="en-US" sz="2400" u="sng" baseline="30000" dirty="0" smtClean="0"/>
              <a:t>st</a:t>
            </a:r>
            <a:r>
              <a:rPr lang="en-US" sz="2400" u="sng" dirty="0" smtClean="0"/>
              <a:t>, 2020</a:t>
            </a:r>
            <a:r>
              <a:rPr lang="en-US" sz="2400" dirty="0" smtClean="0"/>
              <a:t>:</a:t>
            </a:r>
            <a:r>
              <a:rPr lang="en-CA" sz="2400" dirty="0" smtClean="0"/>
              <a:t>     </a:t>
            </a:r>
            <a:endParaRPr lang="en-CA" sz="2400" dirty="0" smtClean="0"/>
          </a:p>
          <a:p>
            <a:pPr marL="0" lvl="0" indent="0">
              <a:buNone/>
            </a:pPr>
            <a:r>
              <a:rPr lang="en-CA" sz="2400" dirty="0"/>
              <a:t>	</a:t>
            </a:r>
            <a:r>
              <a:rPr lang="en-CA" sz="2400" dirty="0" smtClean="0"/>
              <a:t>				</a:t>
            </a:r>
            <a:r>
              <a:rPr lang="en-US" sz="2400" dirty="0" smtClean="0"/>
              <a:t>Yes</a:t>
            </a:r>
            <a:r>
              <a:rPr lang="en-US" sz="2400" dirty="0"/>
              <a:t>			</a:t>
            </a:r>
            <a:r>
              <a:rPr lang="en-US" sz="2400" dirty="0" smtClean="0"/>
              <a:t>No</a:t>
            </a:r>
          </a:p>
          <a:p>
            <a:pPr marL="514350" lvl="0" indent="-514350">
              <a:buFont typeface="+mj-lt"/>
              <a:buAutoNum type="arabicPeriod"/>
            </a:pPr>
            <a:endParaRPr lang="en-US" sz="1200" dirty="0" smtClean="0"/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 smtClean="0"/>
              <a:t>Please indicate the number that best corresponds with how much you agree with each statement</a:t>
            </a:r>
            <a:endParaRPr lang="en-US" sz="2400" dirty="0"/>
          </a:p>
          <a:p>
            <a:pPr marL="514350" lvl="0" indent="-514350">
              <a:buFont typeface="+mj-lt"/>
              <a:buAutoNum type="arabicPeriod" startAt="4"/>
            </a:pPr>
            <a:endParaRPr lang="en-US" dirty="0" smtClean="0"/>
          </a:p>
          <a:p>
            <a:pPr marL="514350" lvl="0" indent="-514350">
              <a:buFont typeface="+mj-lt"/>
              <a:buAutoNum type="arabicPeriod" startAt="4"/>
            </a:pPr>
            <a:endParaRPr lang="en-US" dirty="0"/>
          </a:p>
          <a:p>
            <a:pPr marL="514350" lvl="0" indent="-514350">
              <a:buFont typeface="+mj-lt"/>
              <a:buAutoNum type="arabicPeriod" startAt="4"/>
            </a:pPr>
            <a:endParaRPr lang="en-CA" dirty="0"/>
          </a:p>
          <a:p>
            <a:pPr marL="514350" lvl="0" indent="-514350">
              <a:buFont typeface="+mj-lt"/>
              <a:buAutoNum type="arabicPeriod" startAt="4"/>
            </a:pPr>
            <a:endParaRPr lang="en-CA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566937"/>
              </p:ext>
            </p:extLst>
          </p:nvPr>
        </p:nvGraphicFramePr>
        <p:xfrm>
          <a:off x="1168058" y="5736921"/>
          <a:ext cx="7691120" cy="4518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27400"/>
                <a:gridCol w="1364298"/>
                <a:gridCol w="609600"/>
                <a:gridCol w="609600"/>
                <a:gridCol w="609600"/>
                <a:gridCol w="1170622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 dirty="0">
                          <a:effectLst/>
                        </a:rPr>
                        <a:t> 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Strongly Disagree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 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 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 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Strongly Agree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 dirty="0" smtClean="0">
                          <a:effectLst/>
                        </a:rPr>
                        <a:t>I get really uptight during math tests.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 dirty="0">
                          <a:effectLst/>
                        </a:rPr>
                        <a:t>1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>
                          <a:effectLst/>
                        </a:rPr>
                        <a:t>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100" dirty="0">
                          <a:effectLst/>
                        </a:rPr>
                        <a:t>5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782781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63544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does the type of scale matter?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695" y="1355360"/>
            <a:ext cx="7776905" cy="46922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The type of scale effects: </a:t>
            </a:r>
          </a:p>
          <a:p>
            <a:pPr marL="0" indent="0">
              <a:buNone/>
            </a:pPr>
            <a:endParaRPr lang="en-US" sz="1200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we </a:t>
            </a:r>
            <a:r>
              <a:rPr lang="en-US" dirty="0"/>
              <a:t>can do statistically with the </a:t>
            </a:r>
            <a:r>
              <a:rPr lang="en-US" dirty="0" smtClean="0"/>
              <a:t>data</a:t>
            </a:r>
          </a:p>
          <a:p>
            <a:pPr marL="514350" indent="-514350">
              <a:buFont typeface="+mj-lt"/>
              <a:buAutoNum type="arabicPeriod"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The mathematical operations that can be performed</a:t>
            </a:r>
          </a:p>
          <a:p>
            <a:pPr marL="514350" indent="-514350">
              <a:buFont typeface="+mj-lt"/>
              <a:buAutoNum type="arabicPeriod"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How we </a:t>
            </a:r>
            <a:r>
              <a:rPr lang="en-US" dirty="0"/>
              <a:t>interpret </a:t>
            </a:r>
            <a:r>
              <a:rPr lang="en-US" dirty="0" smtClean="0"/>
              <a:t>data</a:t>
            </a:r>
          </a:p>
          <a:p>
            <a:pPr marL="514350" indent="-514350">
              <a:buFont typeface="+mj-lt"/>
              <a:buAutoNum type="arabicPeriod"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Whether differences (between </a:t>
            </a:r>
            <a:r>
              <a:rPr lang="en-US" dirty="0"/>
              <a:t>individuals or groups</a:t>
            </a:r>
            <a:r>
              <a:rPr lang="en-US" dirty="0" smtClean="0"/>
              <a:t>) are meaningful</a:t>
            </a:r>
          </a:p>
          <a:p>
            <a:pPr marL="514350" indent="-514350">
              <a:buFont typeface="+mj-lt"/>
              <a:buAutoNum type="arabicPeriod"/>
            </a:pPr>
            <a:endParaRPr lang="en-US" sz="1200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Whether </a:t>
            </a:r>
            <a:r>
              <a:rPr lang="en-US" dirty="0"/>
              <a:t>larger/smaller numbers </a:t>
            </a:r>
            <a:r>
              <a:rPr lang="en-US" dirty="0" smtClean="0"/>
              <a:t>are “better</a:t>
            </a:r>
            <a:r>
              <a:rPr lang="en-US" dirty="0"/>
              <a:t>”?</a:t>
            </a:r>
          </a:p>
          <a:p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92720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66655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2204866"/>
            <a:ext cx="8128000" cy="1470025"/>
          </a:xfrm>
        </p:spPr>
        <p:txBody>
          <a:bodyPr>
            <a:normAutofit/>
          </a:bodyPr>
          <a:lstStyle/>
          <a:p>
            <a:pPr marL="0" indent="0"/>
            <a:r>
              <a:rPr lang="en-US" sz="3600" dirty="0" smtClean="0"/>
              <a:t>Analyzing Data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08000" y="3501008"/>
            <a:ext cx="8128000" cy="1752600"/>
          </a:xfrm>
        </p:spPr>
        <p:txBody>
          <a:bodyPr>
            <a:normAutofit/>
          </a:bodyPr>
          <a:lstStyle/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endParaRPr lang="en-CA" sz="2200" dirty="0"/>
          </a:p>
        </p:txBody>
      </p:sp>
      <p:sp>
        <p:nvSpPr>
          <p:cNvPr id="6" name="Oval 5"/>
          <p:cNvSpPr/>
          <p:nvPr/>
        </p:nvSpPr>
        <p:spPr>
          <a:xfrm>
            <a:off x="4059380" y="1025236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3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24664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Descriptive vs. Inferential Statistics</a:t>
            </a:r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2129006"/>
            <a:ext cx="2884172" cy="2884172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accent1"/>
            </a:solidFill>
          </a:ln>
        </p:spPr>
        <p:txBody>
          <a:bodyPr wrap="none" tIns="0" bIns="45720" rtlCol="0" anchor="ctr" anchorCtr="0">
            <a:noAutofit/>
          </a:bodyPr>
          <a:lstStyle/>
          <a:p>
            <a:pPr algn="ctr">
              <a:lnSpc>
                <a:spcPct val="70000"/>
              </a:lnSpc>
            </a:pPr>
            <a:r>
              <a:rPr lang="en-US" sz="2800" spc="-300" dirty="0" smtClean="0">
                <a:solidFill>
                  <a:schemeClr val="bg1"/>
                </a:solidFill>
                <a:latin typeface="Helvetica" pitchFamily="50" charset="0"/>
                <a:cs typeface="Helvetica Light"/>
              </a:rPr>
              <a:t>Female Canadians </a:t>
            </a:r>
          </a:p>
          <a:p>
            <a:pPr algn="ctr">
              <a:lnSpc>
                <a:spcPct val="70000"/>
              </a:lnSpc>
            </a:pPr>
            <a:r>
              <a:rPr lang="en-US" sz="2800" spc="-300" dirty="0" smtClean="0">
                <a:solidFill>
                  <a:schemeClr val="bg1"/>
                </a:solidFill>
                <a:latin typeface="Helvetica" pitchFamily="50" charset="0"/>
                <a:cs typeface="Helvetica Light"/>
              </a:rPr>
              <a:t>aged 20-29</a:t>
            </a:r>
          </a:p>
        </p:txBody>
      </p:sp>
      <p:pic>
        <p:nvPicPr>
          <p:cNvPr id="14" name="Picture Placeholder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92" y="1268762"/>
            <a:ext cx="915277" cy="922372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chemeClr val="accent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8" name="TextBox 17"/>
          <p:cNvSpPr txBox="1"/>
          <p:nvPr/>
        </p:nvSpPr>
        <p:spPr>
          <a:xfrm>
            <a:off x="1403648" y="2492897"/>
            <a:ext cx="360040" cy="319219"/>
          </a:xfrm>
          <a:prstGeom prst="ellipse">
            <a:avLst/>
          </a:prstGeom>
          <a:solidFill>
            <a:schemeClr val="bg2"/>
          </a:solidFill>
          <a:ln w="38100" cmpd="sng">
            <a:solidFill>
              <a:schemeClr val="bg1"/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ct val="90000"/>
              </a:lnSpc>
            </a:pPr>
            <a:endParaRPr lang="en-US" spc="-20" dirty="0" smtClean="0">
              <a:solidFill>
                <a:schemeClr val="bg1"/>
              </a:solidFill>
              <a:latin typeface="Helvetica Light"/>
              <a:cs typeface="Helvetica Light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1763688" y="1831092"/>
            <a:ext cx="1800200" cy="72008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Assumption:</a:t>
            </a:r>
          </a:p>
          <a:p>
            <a:pPr marL="0" indent="0">
              <a:buNone/>
            </a:pPr>
            <a:endParaRPr lang="en-US" sz="800" dirty="0" smtClean="0"/>
          </a:p>
          <a:p>
            <a:r>
              <a:rPr lang="en-US" sz="1800" dirty="0" smtClean="0"/>
              <a:t>Our female Canadian participants aged 20-29 are representative of  female Canadians aged 20-29 in the population</a:t>
            </a:r>
          </a:p>
          <a:p>
            <a:endParaRPr lang="en-US" sz="800" dirty="0" smtClean="0"/>
          </a:p>
          <a:p>
            <a:pPr lvl="1"/>
            <a:r>
              <a:rPr lang="en-US" dirty="0" smtClean="0"/>
              <a:t>Sample characteristics = population characteristics</a:t>
            </a:r>
            <a:endParaRPr lang="en-US" dirty="0"/>
          </a:p>
        </p:txBody>
      </p:sp>
      <p:cxnSp>
        <p:nvCxnSpPr>
          <p:cNvPr id="29" name="Elbow Connector 28"/>
          <p:cNvCxnSpPr/>
          <p:nvPr/>
        </p:nvCxnSpPr>
        <p:spPr>
          <a:xfrm flipV="1">
            <a:off x="2848867" y="4126345"/>
            <a:ext cx="1723137" cy="382776"/>
          </a:xfrm>
          <a:prstGeom prst="bentConnector3">
            <a:avLst>
              <a:gd name="adj1" fmla="val 50000"/>
            </a:avLst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endCxn id="14" idx="4"/>
          </p:cNvCxnSpPr>
          <p:nvPr/>
        </p:nvCxnSpPr>
        <p:spPr>
          <a:xfrm rot="10800000">
            <a:off x="4021532" y="2191135"/>
            <a:ext cx="550473" cy="461373"/>
          </a:xfrm>
          <a:prstGeom prst="bentConnector2">
            <a:avLst/>
          </a:prstGeom>
          <a:ln w="190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791094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3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166623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Descriptive vs. Inferential Statistics</a:t>
            </a:r>
            <a:endParaRPr lang="en-CA" dirty="0"/>
          </a:p>
        </p:txBody>
      </p:sp>
      <p:sp>
        <p:nvSpPr>
          <p:cNvPr id="20" name="Content Placeholder 19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en-CA"/>
          </a:p>
        </p:txBody>
      </p:sp>
      <p:sp>
        <p:nvSpPr>
          <p:cNvPr id="21" name="Content Placeholder 20"/>
          <p:cNvSpPr>
            <a:spLocks noGrp="1"/>
          </p:cNvSpPr>
          <p:nvPr>
            <p:ph sz="half" idx="1"/>
          </p:nvPr>
        </p:nvSpPr>
        <p:spPr>
          <a:xfrm>
            <a:off x="5053639" y="1335618"/>
            <a:ext cx="3882544" cy="472651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800" b="1" dirty="0" smtClean="0"/>
              <a:t> 				 </a:t>
            </a:r>
            <a:r>
              <a:rPr lang="en-US" sz="2800" b="1" dirty="0" smtClean="0"/>
              <a:t>Statistics:</a:t>
            </a:r>
            <a:endParaRPr lang="en-US" dirty="0" smtClean="0"/>
          </a:p>
          <a:p>
            <a:pPr marL="0" indent="0">
              <a:buNone/>
            </a:pPr>
            <a:endParaRPr lang="en-US" sz="800" dirty="0" smtClean="0"/>
          </a:p>
          <a:p>
            <a:r>
              <a:rPr lang="en-US" sz="1800" dirty="0" smtClean="0"/>
              <a:t>Organize, summarize and describe the data that has been collected</a:t>
            </a:r>
          </a:p>
          <a:p>
            <a:endParaRPr lang="en-US" sz="1800" dirty="0" smtClean="0"/>
          </a:p>
          <a:p>
            <a:pPr marL="0" indent="0">
              <a:buNone/>
            </a:pPr>
            <a:r>
              <a:rPr lang="en-US" sz="2800" b="1" dirty="0" smtClean="0"/>
              <a:t> 				 </a:t>
            </a:r>
            <a:r>
              <a:rPr lang="en-US" sz="2800" b="1" dirty="0" smtClean="0"/>
              <a:t>Statistics</a:t>
            </a:r>
            <a:r>
              <a:rPr lang="en-US" sz="2800" dirty="0" smtClean="0"/>
              <a:t>:</a:t>
            </a:r>
          </a:p>
          <a:p>
            <a:pPr marL="0" indent="0">
              <a:buNone/>
            </a:pPr>
            <a:endParaRPr lang="en-US" sz="800" b="1" dirty="0" smtClean="0"/>
          </a:p>
          <a:p>
            <a:r>
              <a:rPr lang="en-US" sz="1800" dirty="0" smtClean="0"/>
              <a:t>Test hypotheses and draw conclusions about the data collected from the sample</a:t>
            </a:r>
          </a:p>
          <a:p>
            <a:endParaRPr lang="en-US" sz="1200" dirty="0" smtClean="0"/>
          </a:p>
          <a:p>
            <a:r>
              <a:rPr lang="en-US" sz="1800" dirty="0" smtClean="0"/>
              <a:t>Inferences from samples to populations</a:t>
            </a:r>
          </a:p>
          <a:p>
            <a:endParaRPr lang="en-US" sz="1200" dirty="0" smtClean="0"/>
          </a:p>
          <a:p>
            <a:r>
              <a:rPr lang="en-US" sz="1800" dirty="0" smtClean="0"/>
              <a:t>Mean arm hang of this sample could be used to represent the mean </a:t>
            </a:r>
            <a:r>
              <a:rPr lang="en-US" sz="1800" b="1" dirty="0" smtClean="0"/>
              <a:t>arm hang </a:t>
            </a:r>
            <a:r>
              <a:rPr lang="en-US" sz="1800" dirty="0" smtClean="0"/>
              <a:t>of all female Canadians aged 20-29</a:t>
            </a:r>
            <a:endParaRPr lang="en-US" sz="1800" dirty="0"/>
          </a:p>
          <a:p>
            <a:pPr lvl="1"/>
            <a:endParaRPr lang="en-US" sz="1600" dirty="0" smtClean="0"/>
          </a:p>
          <a:p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9" name="Picture Placeholder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43" y="2132856"/>
            <a:ext cx="3019526" cy="2830445"/>
          </a:xfrm>
          <a:prstGeom prst="ellipse">
            <a:avLst/>
          </a:prstGeom>
          <a:solidFill>
            <a:schemeClr val="accent2"/>
          </a:solidFill>
          <a:ln w="38100" cmpd="sng">
            <a:solidFill>
              <a:schemeClr val="accent1"/>
            </a:solidFill>
          </a:ln>
        </p:spPr>
      </p:pic>
      <p:pic>
        <p:nvPicPr>
          <p:cNvPr id="10" name="Picture Placeholder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053" y="1265525"/>
            <a:ext cx="1008112" cy="939339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chemeClr val="accent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cxnSp>
        <p:nvCxnSpPr>
          <p:cNvPr id="11" name="Straight Connector 10"/>
          <p:cNvCxnSpPr/>
          <p:nvPr/>
        </p:nvCxnSpPr>
        <p:spPr>
          <a:xfrm flipH="1">
            <a:off x="2757650" y="1988840"/>
            <a:ext cx="756084" cy="5040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791094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3</a:t>
            </a:r>
            <a:endParaRPr lang="en-US" sz="3600" b="1" dirty="0">
              <a:latin typeface="Helvetica Light"/>
              <a:cs typeface="Helvetica Light"/>
            </a:endParaRPr>
          </a:p>
        </p:txBody>
      </p:sp>
      <p:sp>
        <p:nvSpPr>
          <p:cNvPr id="3" name="Oval 2"/>
          <p:cNvSpPr/>
          <p:nvPr/>
        </p:nvSpPr>
        <p:spPr>
          <a:xfrm>
            <a:off x="3161804" y="1011379"/>
            <a:ext cx="1585493" cy="1453808"/>
          </a:xfrm>
          <a:prstGeom prst="ellipse">
            <a:avLst/>
          </a:prstGeom>
          <a:noFill/>
          <a:ln w="57150">
            <a:solidFill>
              <a:srgbClr val="2828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3043646" y="2478250"/>
            <a:ext cx="705395" cy="421704"/>
          </a:xfrm>
          <a:prstGeom prst="straightConnector1">
            <a:avLst/>
          </a:prstGeom>
          <a:ln w="57150">
            <a:solidFill>
              <a:srgbClr val="282828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585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2204866"/>
            <a:ext cx="8128000" cy="1470025"/>
          </a:xfrm>
        </p:spPr>
        <p:txBody>
          <a:bodyPr>
            <a:normAutofit/>
          </a:bodyPr>
          <a:lstStyle/>
          <a:p>
            <a:pPr marL="0" indent="0"/>
            <a:r>
              <a:rPr lang="en-US" sz="3600" dirty="0" smtClean="0"/>
              <a:t>Conclusions About Research Hypotheses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08000" y="3501008"/>
            <a:ext cx="8128000" cy="1752600"/>
          </a:xfrm>
        </p:spPr>
        <p:txBody>
          <a:bodyPr>
            <a:normAutofit/>
          </a:bodyPr>
          <a:lstStyle/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endParaRPr lang="en-CA" sz="2200" dirty="0"/>
          </a:p>
        </p:txBody>
      </p:sp>
      <p:sp>
        <p:nvSpPr>
          <p:cNvPr id="6" name="Oval 5"/>
          <p:cNvSpPr/>
          <p:nvPr/>
        </p:nvSpPr>
        <p:spPr>
          <a:xfrm>
            <a:off x="4059380" y="1025236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52890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of Language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695" y="1355360"/>
            <a:ext cx="7776905" cy="4692259"/>
          </a:xfrm>
        </p:spPr>
        <p:txBody>
          <a:bodyPr>
            <a:normAutofit/>
          </a:bodyPr>
          <a:lstStyle/>
          <a:p>
            <a:r>
              <a:rPr lang="en-US" dirty="0"/>
              <a:t>Ask whether or not the results </a:t>
            </a:r>
            <a:r>
              <a:rPr lang="en-US" b="1" dirty="0" smtClean="0">
                <a:solidFill>
                  <a:schemeClr val="accent1"/>
                </a:solidFill>
              </a:rPr>
              <a:t> </a:t>
            </a:r>
            <a:r>
              <a:rPr lang="en-US" b="1" u="sng" dirty="0" smtClean="0">
                <a:solidFill>
                  <a:schemeClr val="accent1"/>
                </a:solidFill>
              </a:rPr>
              <a:t>                   </a:t>
            </a:r>
            <a:r>
              <a:rPr lang="en-US" dirty="0" smtClean="0"/>
              <a:t> </a:t>
            </a:r>
            <a:r>
              <a:rPr lang="en-US" dirty="0"/>
              <a:t>the research </a:t>
            </a:r>
            <a:r>
              <a:rPr lang="en-US" dirty="0" smtClean="0"/>
              <a:t>hypothesis</a:t>
            </a:r>
          </a:p>
          <a:p>
            <a:endParaRPr lang="en-US" sz="1200" dirty="0"/>
          </a:p>
          <a:p>
            <a:pPr lvl="1"/>
            <a:r>
              <a:rPr lang="en-US" dirty="0"/>
              <a:t>There is an important distinction between </a:t>
            </a:r>
            <a:r>
              <a:rPr lang="en-US" b="1" dirty="0">
                <a:solidFill>
                  <a:schemeClr val="accent1"/>
                </a:solidFill>
              </a:rPr>
              <a:t>support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and </a:t>
            </a:r>
            <a:r>
              <a:rPr lang="en-US" b="1" dirty="0">
                <a:solidFill>
                  <a:schemeClr val="accent1"/>
                </a:solidFill>
              </a:rPr>
              <a:t>prove</a:t>
            </a:r>
            <a:endParaRPr lang="en-US" dirty="0">
              <a:solidFill>
                <a:schemeClr val="accent1"/>
              </a:solidFill>
            </a:endParaRPr>
          </a:p>
          <a:p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92720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4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8833369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2204866"/>
            <a:ext cx="8128000" cy="1470025"/>
          </a:xfrm>
        </p:spPr>
        <p:txBody>
          <a:bodyPr>
            <a:normAutofit/>
          </a:bodyPr>
          <a:lstStyle/>
          <a:p>
            <a:pPr marL="0" indent="0"/>
            <a:r>
              <a:rPr lang="en-US" sz="3600" dirty="0" smtClean="0"/>
              <a:t>Communicating Findings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508000" y="3501008"/>
            <a:ext cx="8128000" cy="1752600"/>
          </a:xfrm>
        </p:spPr>
        <p:txBody>
          <a:bodyPr>
            <a:normAutofit/>
          </a:bodyPr>
          <a:lstStyle/>
          <a:p>
            <a:pPr marL="171450" indent="-171450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endParaRPr lang="en-CA" sz="2200" dirty="0"/>
          </a:p>
        </p:txBody>
      </p:sp>
      <p:sp>
        <p:nvSpPr>
          <p:cNvPr id="6" name="Oval 5"/>
          <p:cNvSpPr/>
          <p:nvPr/>
        </p:nvSpPr>
        <p:spPr>
          <a:xfrm>
            <a:off x="4059380" y="1025236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 smtClean="0">
                <a:latin typeface="Helvetica Light"/>
                <a:cs typeface="Helvetica Light"/>
              </a:rPr>
              <a:t>5</a:t>
            </a:r>
            <a:endParaRPr lang="en-US" sz="3600" b="1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456219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Communicating Findings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695" y="1355360"/>
            <a:ext cx="7776905" cy="4692259"/>
          </a:xfrm>
        </p:spPr>
        <p:txBody>
          <a:bodyPr>
            <a:normAutofit/>
          </a:bodyPr>
          <a:lstStyle/>
          <a:p>
            <a:r>
              <a:rPr lang="en-US" dirty="0" smtClean="0"/>
              <a:t>Communicating the results and interpretation of the results is important within the field</a:t>
            </a:r>
            <a:endParaRPr lang="en-CA" dirty="0"/>
          </a:p>
        </p:txBody>
      </p:sp>
      <p:sp>
        <p:nvSpPr>
          <p:cNvPr id="4" name="Oval 3"/>
          <p:cNvSpPr/>
          <p:nvPr/>
        </p:nvSpPr>
        <p:spPr>
          <a:xfrm>
            <a:off x="7927206" y="13851"/>
            <a:ext cx="1025237" cy="1025237"/>
          </a:xfrm>
          <a:prstGeom prst="ellipse">
            <a:avLst/>
          </a:prstGeom>
          <a:solidFill>
            <a:schemeClr val="accent2"/>
          </a:solidFill>
          <a:ln w="28575" cmpd="sng">
            <a:solidFill>
              <a:srgbClr val="FFFFFF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 anchorCtr="0"/>
          <a:lstStyle/>
          <a:p>
            <a:pPr algn="ctr"/>
            <a:r>
              <a:rPr lang="en-US" sz="3600" b="1" dirty="0">
                <a:latin typeface="Helvetica Light"/>
                <a:cs typeface="Helvetica Light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594444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Next Class Read: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Chapter 2</a:t>
            </a:r>
            <a:r>
              <a:rPr lang="en-US" dirty="0" smtClean="0"/>
              <a:t>: Examining Data: Tables and Figures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496220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Intl_Lavender">
      <a:dk1>
        <a:srgbClr val="282828"/>
      </a:dk1>
      <a:lt1>
        <a:sysClr val="window" lastClr="FFFFFF"/>
      </a:lt1>
      <a:dk2>
        <a:srgbClr val="898B90"/>
      </a:dk2>
      <a:lt2>
        <a:srgbClr val="5E5E5E"/>
      </a:lt2>
      <a:accent1>
        <a:srgbClr val="5E69A0"/>
      </a:accent1>
      <a:accent2>
        <a:srgbClr val="8991B9"/>
      </a:accent2>
      <a:accent3>
        <a:srgbClr val="9DA4C5"/>
      </a:accent3>
      <a:accent4>
        <a:srgbClr val="3E4FA4"/>
      </a:accent4>
      <a:accent5>
        <a:srgbClr val="7E8EDC"/>
      </a:accent5>
      <a:accent6>
        <a:srgbClr val="294183"/>
      </a:accent6>
      <a:hlink>
        <a:srgbClr val="994691"/>
      </a:hlink>
      <a:folHlink>
        <a:srgbClr val="9F6D99"/>
      </a:folHlink>
    </a:clrScheme>
    <a:fontScheme name="Custom 11">
      <a:majorFont>
        <a:latin typeface="Helvetica Light"/>
        <a:ea typeface=""/>
        <a:cs typeface=""/>
      </a:majorFont>
      <a:minorFont>
        <a:latin typeface="Helvetic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algn="ctr">
          <a:defRPr sz="1600" dirty="0" smtClean="0">
            <a:solidFill>
              <a:schemeClr val="tx1">
                <a:lumMod val="75000"/>
                <a:lumOff val="25000"/>
              </a:schemeClr>
            </a:solidFill>
            <a:latin typeface="Helvetica Light"/>
            <a:cs typeface="Helvetica Ligh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31647</TotalTime>
  <Words>1111</Words>
  <Application>Microsoft Macintosh PowerPoint</Application>
  <PresentationFormat>On-screen Show (4:3)</PresentationFormat>
  <Paragraphs>343</Paragraphs>
  <Slides>43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Last Class</vt:lpstr>
      <vt:lpstr>Last Class</vt:lpstr>
      <vt:lpstr>Plan for Wednesday and Friday</vt:lpstr>
      <vt:lpstr>Reading</vt:lpstr>
      <vt:lpstr>Learning Objectives</vt:lpstr>
      <vt:lpstr>PowerPoint Presentation</vt:lpstr>
      <vt:lpstr>What is empirical research?</vt:lpstr>
      <vt:lpstr>Statistics</vt:lpstr>
      <vt:lpstr>Research Questions </vt:lpstr>
      <vt:lpstr>Research Questions</vt:lpstr>
      <vt:lpstr>PowerPoint Presentation</vt:lpstr>
      <vt:lpstr>The Scientific Method</vt:lpstr>
      <vt:lpstr>Developing a Research Hypothesis to be Tested</vt:lpstr>
      <vt:lpstr>What is a research hypothesis?</vt:lpstr>
      <vt:lpstr>How do we determine what the  research hypothesis is?</vt:lpstr>
      <vt:lpstr>Distinguishing between Variables</vt:lpstr>
      <vt:lpstr>Types of Hypotheses </vt:lpstr>
      <vt:lpstr>Directional versus Non-directional Hypotheses</vt:lpstr>
      <vt:lpstr>Directional versus Non-directional Hypotheses</vt:lpstr>
      <vt:lpstr>Directional versus Non-directional Hypotheses</vt:lpstr>
      <vt:lpstr>Types of Hypotheses </vt:lpstr>
      <vt:lpstr>Research versus Null Hypotheses</vt:lpstr>
      <vt:lpstr>Collecting Data</vt:lpstr>
      <vt:lpstr>Drawing a Sample from a  Population</vt:lpstr>
      <vt:lpstr>Drawing a Sample from a  Population</vt:lpstr>
      <vt:lpstr>Drawing a Sample from a  Population</vt:lpstr>
      <vt:lpstr>Drawing a Sample from a  Population</vt:lpstr>
      <vt:lpstr> </vt:lpstr>
      <vt:lpstr>Levels of Measurement</vt:lpstr>
      <vt:lpstr>Levels of Measurement</vt:lpstr>
      <vt:lpstr>Levels of Measurement</vt:lpstr>
      <vt:lpstr>Levels of Measurement</vt:lpstr>
      <vt:lpstr>Levels of Measurement</vt:lpstr>
      <vt:lpstr>Why does the type of scale matter?</vt:lpstr>
      <vt:lpstr>Analyzing Data</vt:lpstr>
      <vt:lpstr>Descriptive vs. Inferential Statistics</vt:lpstr>
      <vt:lpstr>Descriptive vs. Inferential Statistics</vt:lpstr>
      <vt:lpstr>Conclusions About Research Hypotheses</vt:lpstr>
      <vt:lpstr>Use of Language</vt:lpstr>
      <vt:lpstr>Communicating Findings</vt:lpstr>
      <vt:lpstr>Communicating Findings</vt:lpstr>
      <vt:lpstr>For Next Class Read:</vt:lpstr>
    </vt:vector>
  </TitlesOfParts>
  <Company>Grey Healthcare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Carolyn McEwen</dc:creator>
  <cp:lastModifiedBy>Carolyn McEwen</cp:lastModifiedBy>
  <cp:revision>509</cp:revision>
  <dcterms:created xsi:type="dcterms:W3CDTF">2013-09-16T04:02:48Z</dcterms:created>
  <dcterms:modified xsi:type="dcterms:W3CDTF">2019-12-23T15:58:59Z</dcterms:modified>
</cp:coreProperties>
</file>