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1" r:id="rId3"/>
    <p:sldId id="272" r:id="rId4"/>
    <p:sldId id="273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6" r:id="rId13"/>
    <p:sldId id="267" r:id="rId14"/>
    <p:sldId id="264" r:id="rId15"/>
    <p:sldId id="265" r:id="rId1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43D19-A89A-4AA4-80F3-8E94D6D51ED0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10B66-DE71-4D97-B6BF-6FF8C1EA28F7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ja-JP" altLang="en-US" smtClean="0"/>
              <a:t> ８じに  えき     </a:t>
            </a:r>
            <a:r>
              <a:rPr lang="ja-JP" altLang="en-US" b="1" smtClean="0"/>
              <a:t>に</a:t>
            </a:r>
            <a:r>
              <a:rPr lang="ja-JP" altLang="en-US" smtClean="0"/>
              <a:t>　つきます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A95E88-7543-49AF-9E1E-962F1695551B}" type="slidenum">
              <a:rPr lang="en-CA" smtClean="0"/>
              <a:pPr/>
              <a:t>4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5EB79-E5DA-4F46-A174-B0EC73A9B6DA}" type="datetimeFigureOut">
              <a:rPr lang="en-CA" smtClean="0"/>
              <a:pPr/>
              <a:t>2015-03-09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FE27F-E0DB-4688-8DF6-186053E8A689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hyperlink" Target="javascript:showMaterial('ISG00018');" TargetMode="External"/><Relationship Id="rId2" Type="http://schemas.openxmlformats.org/officeDocument/2006/relationships/hyperlink" Target="javascript:showMaterial('ISG00063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5.jpeg"/><Relationship Id="rId4" Type="http://schemas.openxmlformats.org/officeDocument/2006/relationships/hyperlink" Target="javascript:showMaterial('ISG00198');" TargetMode="External"/><Relationship Id="rId9" Type="http://schemas.openxmlformats.org/officeDocument/2006/relationships/hyperlink" Target="javascript:showMaterial('ISG00237');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javascript:showMaterial('IUM00162');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13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なにをしていますか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みちこさん</a:t>
            </a:r>
            <a:r>
              <a:rPr lang="en-US" altLang="ja-JP" dirty="0" smtClean="0"/>
              <a:t>				</a:t>
            </a:r>
            <a:r>
              <a:rPr lang="ja-JP" altLang="en-US" dirty="0" smtClean="0"/>
              <a:t>かえでさん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アイスクリームをたべています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　　　　　　　　　　　　　　　　　　　　　　</a:t>
            </a: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ねています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おばあさん</a:t>
            </a:r>
            <a:r>
              <a:rPr lang="en-US" altLang="ja-JP" dirty="0" smtClean="0"/>
              <a:t>				</a:t>
            </a:r>
            <a:r>
              <a:rPr lang="ja-JP" altLang="en-US" dirty="0" smtClean="0"/>
              <a:t>おとうと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おちゃをのんでいます</a:t>
            </a:r>
            <a:r>
              <a:rPr lang="en-US" altLang="ja-JP" dirty="0" smtClean="0"/>
              <a:t>			</a:t>
            </a:r>
            <a:r>
              <a:rPr lang="ja-JP" altLang="en-US" dirty="0" smtClean="0"/>
              <a:t>　　　　　　　　　　　　　　　　　　　　　　　　　　　　　　　　　　　　　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　　　　　　　　　　　　　　　　　　　　　　</a:t>
            </a: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サッカーをし</a:t>
            </a:r>
            <a:r>
              <a:rPr lang="ja-JP" altLang="en-US" dirty="0">
                <a:solidFill>
                  <a:schemeClr val="accent1">
                    <a:lumMod val="75000"/>
                  </a:schemeClr>
                </a:solidFill>
              </a:rPr>
              <a:t>ていま</a:t>
            </a: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す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りえさん</a:t>
            </a:r>
            <a:r>
              <a:rPr lang="en-US" altLang="ja-JP" dirty="0" smtClean="0"/>
              <a:t>				</a:t>
            </a:r>
            <a:r>
              <a:rPr lang="ja-JP" altLang="en-US" dirty="0" smtClean="0"/>
              <a:t>おとうさん</a:t>
            </a:r>
            <a:r>
              <a:rPr lang="en-US" altLang="ja-JP" dirty="0" smtClean="0"/>
              <a:t>		</a:t>
            </a:r>
            <a:r>
              <a:rPr lang="ja-JP" altLang="en-US" dirty="0" smtClean="0"/>
              <a:t>　　　　　　　　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べんきょうをしています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　　　　　　　　　　　　　　　　</a:t>
            </a: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しんぶんをよんでいます</a:t>
            </a:r>
            <a:r>
              <a:rPr lang="ja-JP" altLang="en-US" dirty="0" smtClean="0"/>
              <a:t>：　　　</a:t>
            </a:r>
            <a:endParaRPr lang="en-CA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8478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924944"/>
            <a:ext cx="736476" cy="95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005064"/>
            <a:ext cx="952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284984"/>
            <a:ext cx="115212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1628800"/>
            <a:ext cx="9525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8344" y="4653136"/>
            <a:ext cx="9525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もう </a:t>
            </a:r>
            <a:r>
              <a:rPr lang="en-CA" altLang="ja-JP" dirty="0" smtClean="0"/>
              <a:t>(already)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u="sng" dirty="0" smtClean="0"/>
              <a:t>Completion of action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わたしは　きのう　レポートを　かきました</a:t>
            </a:r>
            <a:endParaRPr lang="en-US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 wrote a report yesterday.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わたしは　</a:t>
            </a:r>
            <a:r>
              <a:rPr lang="ja-JP" altLang="en-US" u="sng" smtClean="0"/>
              <a:t>もう</a:t>
            </a:r>
            <a:r>
              <a:rPr lang="ja-JP" altLang="en-US" smtClean="0"/>
              <a:t>　レポートを　かきました</a:t>
            </a:r>
            <a:endParaRPr lang="en-US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 have already written a report.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もう </a:t>
            </a:r>
            <a:r>
              <a:rPr lang="en-CA" altLang="ja-JP" dirty="0" smtClean="0"/>
              <a:t>(already)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 smtClean="0"/>
              <a:t>もう　ばんごはんを　たべましたか。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Have you eaten dinner?</a:t>
            </a:r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 smtClean="0"/>
              <a:t>はい、たべました。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Yes, I have.</a:t>
            </a:r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いいえ、</a:t>
            </a:r>
            <a:r>
              <a:rPr lang="ja-JP" altLang="en-US" u="sng" smtClean="0"/>
              <a:t>まだ</a:t>
            </a:r>
            <a:r>
              <a:rPr lang="ja-JP" altLang="en-US" smtClean="0"/>
              <a:t>です。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No, not yet.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もう </a:t>
            </a:r>
            <a:r>
              <a:rPr lang="en-CA" altLang="ja-JP" dirty="0" smtClean="0"/>
              <a:t>(already)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もう　クイズのべんきょうを　しましたか。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Have you studied for the quiz?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ja-JP" dirty="0" smtClean="0"/>
              <a:t>Q:</a:t>
            </a:r>
            <a:r>
              <a:rPr lang="ja-JP" altLang="en-US" smtClean="0"/>
              <a:t>　もう なつやすみのよていが ありますか。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Have you planned your summer holidays?</a:t>
            </a:r>
          </a:p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もう　あしたのしゅくだいを　しましたか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Have you done your homework for tomorrow?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が</a:t>
            </a:r>
            <a:r>
              <a:rPr lang="en-CA" altLang="ja-JP" dirty="0" smtClean="0"/>
              <a:t> (but)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ja-JP" dirty="0" smtClean="0"/>
              <a:t>Conjunction ‘but’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きぶんがわるかったです</a:t>
            </a:r>
            <a:r>
              <a:rPr lang="ja-JP" altLang="en-US" u="sng" smtClean="0"/>
              <a:t>が</a:t>
            </a:r>
            <a:r>
              <a:rPr lang="ja-JP" altLang="en-US" smtClean="0"/>
              <a:t>、パーティーに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いきました。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</a:t>
            </a:r>
            <a:r>
              <a:rPr lang="ja-JP" altLang="en-US" smtClean="0">
                <a:solidFill>
                  <a:schemeClr val="tx2"/>
                </a:solidFill>
              </a:rPr>
              <a:t> </a:t>
            </a:r>
            <a:r>
              <a:rPr lang="en-US" altLang="ja-JP" dirty="0" smtClean="0">
                <a:solidFill>
                  <a:schemeClr val="tx2"/>
                </a:solidFill>
              </a:rPr>
              <a:t>did not feel good but I went to the party.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さむかったです</a:t>
            </a:r>
            <a:r>
              <a:rPr lang="ja-JP" altLang="en-US" u="sng" smtClean="0"/>
              <a:t>が</a:t>
            </a:r>
            <a:r>
              <a:rPr lang="ja-JP" altLang="en-US" smtClean="0"/>
              <a:t>、スケートにいきました。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It was cold but I went skating. 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が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＿＿＿＿＿＿がパーティーにいきました。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＿＿＿＿＿＿が　しゅくだいをしました。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テストがありますが＿＿＿＿＿＿＿＿。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のります</a:t>
            </a:r>
            <a:endParaRPr lang="en-US" altLang="ja-JP" dirty="0" smtClean="0"/>
          </a:p>
          <a:p>
            <a:r>
              <a:rPr lang="ja-JP" altLang="en-US" smtClean="0"/>
              <a:t>おります</a:t>
            </a:r>
            <a:endParaRPr lang="en-US" altLang="ja-JP" dirty="0" smtClean="0"/>
          </a:p>
          <a:p>
            <a:r>
              <a:rPr lang="ja-JP" altLang="en-US" smtClean="0"/>
              <a:t>でます</a:t>
            </a:r>
            <a:endParaRPr lang="en-US" altLang="ja-JP" dirty="0" smtClean="0"/>
          </a:p>
          <a:p>
            <a:r>
              <a:rPr lang="ja-JP" altLang="en-US" smtClean="0"/>
              <a:t>つきます</a:t>
            </a:r>
            <a:endParaRPr lang="en-US" altLang="ja-JP" dirty="0" smtClean="0"/>
          </a:p>
          <a:p>
            <a:r>
              <a:rPr lang="ja-JP" altLang="en-US" smtClean="0"/>
              <a:t>かかります</a:t>
            </a:r>
            <a:endParaRPr lang="en-US" altLang="ja-JP" dirty="0" smtClean="0"/>
          </a:p>
          <a:p>
            <a:r>
              <a:rPr lang="ja-JP" altLang="en-US" smtClean="0"/>
              <a:t>あるきます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5" name="Picture 4" descr="降り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20888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出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852936"/>
            <a:ext cx="10668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着きます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789040"/>
            <a:ext cx="1143000" cy="733426"/>
          </a:xfrm>
          <a:prstGeom prst="rect">
            <a:avLst/>
          </a:prstGeom>
          <a:noFill/>
        </p:spPr>
      </p:pic>
      <p:pic>
        <p:nvPicPr>
          <p:cNvPr id="8" name="Picture 7" descr="歩きます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5085184"/>
            <a:ext cx="11430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乗ります">
            <a:hlinkClick r:id="rId9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35896" y="1628800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Place  </a:t>
            </a:r>
            <a:r>
              <a:rPr lang="ja-JP" altLang="en-US" smtClean="0"/>
              <a:t>＿　</a:t>
            </a:r>
            <a:r>
              <a:rPr lang="en-CA" dirty="0" smtClean="0"/>
              <a:t>vehicle</a:t>
            </a:r>
            <a:r>
              <a:rPr lang="ja-JP" altLang="en-US" smtClean="0"/>
              <a:t>　＿　のります</a:t>
            </a:r>
            <a:endParaRPr lang="en-US" altLang="ja-JP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ja-JP" altLang="en-US" smtClean="0"/>
              <a:t>　</a:t>
            </a:r>
            <a:r>
              <a:rPr lang="ja-JP" altLang="en-US" smtClean="0">
                <a:solidFill>
                  <a:srgbClr val="FF0000"/>
                </a:solidFill>
              </a:rPr>
              <a:t>　で　　　　　　に</a:t>
            </a:r>
            <a:r>
              <a:rPr lang="en-CA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CA" dirty="0" smtClean="0"/>
              <a:t>Place  </a:t>
            </a:r>
            <a:r>
              <a:rPr lang="ja-JP" altLang="en-US" smtClean="0"/>
              <a:t>＿　</a:t>
            </a:r>
            <a:r>
              <a:rPr lang="en-CA" dirty="0" smtClean="0"/>
              <a:t>vehicle</a:t>
            </a:r>
            <a:r>
              <a:rPr lang="ja-JP" altLang="en-US" smtClean="0"/>
              <a:t>　＿　おります</a:t>
            </a:r>
            <a:r>
              <a:rPr lang="en-CA" dirty="0" smtClean="0"/>
              <a:t>    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ja-JP" altLang="en-US" smtClean="0"/>
              <a:t>　　</a:t>
            </a:r>
            <a:r>
              <a:rPr lang="ja-JP" altLang="en-US" smtClean="0">
                <a:solidFill>
                  <a:srgbClr val="FF0000"/>
                </a:solidFill>
              </a:rPr>
              <a:t>で　　　　　　を</a:t>
            </a:r>
            <a:endParaRPr lang="en-CA" dirty="0" smtClean="0">
              <a:solidFill>
                <a:srgbClr val="FF0000"/>
              </a:solidFill>
            </a:endParaRPr>
          </a:p>
          <a:p>
            <a:r>
              <a:rPr lang="en-CA" dirty="0" smtClean="0"/>
              <a:t>Place  </a:t>
            </a:r>
            <a:r>
              <a:rPr lang="ja-JP" altLang="en-US" smtClean="0"/>
              <a:t>＿　でます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　　　　</a:t>
            </a:r>
            <a:r>
              <a:rPr lang="ja-JP" altLang="en-US" smtClean="0">
                <a:solidFill>
                  <a:srgbClr val="FF0000"/>
                </a:solidFill>
              </a:rPr>
              <a:t>を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CA" dirty="0" smtClean="0"/>
              <a:t>Place  </a:t>
            </a:r>
            <a:r>
              <a:rPr lang="ja-JP" altLang="en-US" smtClean="0"/>
              <a:t>＿　つきます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　</a:t>
            </a:r>
            <a:r>
              <a:rPr lang="ja-JP" altLang="en-US" smtClean="0"/>
              <a:t>　　　　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r>
              <a:rPr lang="en-CA" dirty="0" smtClean="0"/>
              <a:t>     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ja-JP" altLang="en-US" smtClean="0"/>
              <a:t>とうきょうえき</a:t>
            </a:r>
            <a:r>
              <a:rPr lang="ja-JP" altLang="en-US" b="1" u="sng" smtClean="0"/>
              <a:t>で</a:t>
            </a:r>
            <a:r>
              <a:rPr lang="ja-JP" altLang="en-US" smtClean="0"/>
              <a:t>　でんしゃ</a:t>
            </a:r>
            <a:r>
              <a:rPr lang="ja-JP" altLang="en-US" b="1" u="sng" smtClean="0"/>
              <a:t>に</a:t>
            </a:r>
            <a:r>
              <a:rPr lang="ja-JP" altLang="en-US" smtClean="0"/>
              <a:t>　のります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	</a:t>
            </a:r>
            <a:r>
              <a:rPr lang="en-US" altLang="ja-JP" sz="2900" dirty="0" smtClean="0">
                <a:solidFill>
                  <a:schemeClr val="tx2"/>
                </a:solidFill>
              </a:rPr>
              <a:t>(</a:t>
            </a:r>
            <a:r>
              <a:rPr lang="en-CA" altLang="ja-JP" sz="2900" dirty="0" smtClean="0">
                <a:solidFill>
                  <a:schemeClr val="tx2"/>
                </a:solidFill>
              </a:rPr>
              <a:t>I) get on a train at Tokyo station.</a:t>
            </a:r>
            <a:endParaRPr lang="en-US" altLang="ja-JP" sz="2900" dirty="0" smtClean="0">
              <a:solidFill>
                <a:schemeClr val="tx2"/>
              </a:solidFill>
            </a:endParaRPr>
          </a:p>
          <a:p>
            <a:r>
              <a:rPr lang="ja-JP" altLang="en-US" smtClean="0"/>
              <a:t>ぎんざ</a:t>
            </a:r>
            <a:r>
              <a:rPr lang="ja-JP" altLang="en-US" b="1" u="sng" smtClean="0"/>
              <a:t>で</a:t>
            </a:r>
            <a:r>
              <a:rPr lang="ja-JP" altLang="en-US" smtClean="0"/>
              <a:t>　　ちかてつ</a:t>
            </a:r>
            <a:r>
              <a:rPr lang="ja-JP" altLang="en-US" b="1" u="sng" smtClean="0"/>
              <a:t>を</a:t>
            </a:r>
            <a:r>
              <a:rPr lang="ja-JP" altLang="en-US" smtClean="0"/>
              <a:t>　おります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en-CA" altLang="ja-JP" sz="2900" dirty="0" smtClean="0">
                <a:solidFill>
                  <a:schemeClr val="tx2"/>
                </a:solidFill>
              </a:rPr>
              <a:t>(I) get off subway at Ginza.</a:t>
            </a:r>
          </a:p>
          <a:p>
            <a:r>
              <a:rPr lang="en-CA" altLang="ja-JP" dirty="0" smtClean="0"/>
              <a:t>7</a:t>
            </a:r>
            <a:r>
              <a:rPr lang="ja-JP" altLang="en-US" smtClean="0"/>
              <a:t>じに　 うち  </a:t>
            </a:r>
            <a:r>
              <a:rPr lang="ja-JP" altLang="en-US" u="sng" smtClean="0"/>
              <a:t> </a:t>
            </a:r>
            <a:r>
              <a:rPr lang="ja-JP" altLang="en-US" b="1" u="sng" smtClean="0"/>
              <a:t>を</a:t>
            </a:r>
            <a:r>
              <a:rPr lang="ja-JP" altLang="en-US" smtClean="0"/>
              <a:t>　でます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en-CA" altLang="ja-JP" sz="2900" dirty="0" smtClean="0">
                <a:solidFill>
                  <a:schemeClr val="tx2"/>
                </a:solidFill>
              </a:rPr>
              <a:t>(I) leave home at 7:00.</a:t>
            </a:r>
          </a:p>
          <a:p>
            <a:r>
              <a:rPr lang="ja-JP" altLang="en-US" smtClean="0"/>
              <a:t> ８じに  えき     </a:t>
            </a:r>
            <a:r>
              <a:rPr lang="ja-JP" altLang="en-US" b="1" u="sng" smtClean="0"/>
              <a:t>に</a:t>
            </a:r>
            <a:r>
              <a:rPr lang="ja-JP" altLang="en-US" smtClean="0"/>
              <a:t>　つきます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en-CA" altLang="ja-JP" sz="2900" dirty="0" smtClean="0">
                <a:solidFill>
                  <a:schemeClr val="tx2"/>
                </a:solidFill>
              </a:rPr>
              <a:t>(I) arrive at the station at 8:00.</a:t>
            </a:r>
          </a:p>
          <a:p>
            <a:r>
              <a:rPr lang="ja-JP" altLang="en-US" smtClean="0"/>
              <a:t>とうきょうから　きょうとまで　</a:t>
            </a:r>
            <a:r>
              <a:rPr lang="ja-JP" altLang="en-US" b="1" smtClean="0">
                <a:solidFill>
                  <a:schemeClr val="accent4">
                    <a:lumMod val="50000"/>
                  </a:schemeClr>
                </a:solidFill>
              </a:rPr>
              <a:t>１じかんはん</a:t>
            </a:r>
            <a:r>
              <a:rPr lang="ja-JP" altLang="en-US" smtClean="0"/>
              <a:t>　かかります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en-CA" altLang="ja-JP" sz="2900" dirty="0" smtClean="0">
                <a:solidFill>
                  <a:schemeClr val="tx2"/>
                </a:solidFill>
              </a:rPr>
              <a:t>It takes one hour and half from Tokyo to Kyoto.</a:t>
            </a:r>
            <a:endParaRPr lang="en-US" altLang="ja-JP" sz="2900" dirty="0" smtClean="0">
              <a:solidFill>
                <a:schemeClr val="tx2"/>
              </a:solidFill>
            </a:endParaRPr>
          </a:p>
          <a:p>
            <a:r>
              <a:rPr lang="ja-JP" altLang="en-US" smtClean="0"/>
              <a:t>ニューヨーク</a:t>
            </a:r>
            <a:r>
              <a:rPr lang="ja-JP" altLang="en-US" smtClean="0"/>
              <a:t>に  </a:t>
            </a:r>
            <a:r>
              <a:rPr lang="ja-JP" altLang="en-US" b="1" smtClean="0">
                <a:solidFill>
                  <a:schemeClr val="accent4">
                    <a:lumMod val="50000"/>
                  </a:schemeClr>
                </a:solidFill>
              </a:rPr>
              <a:t>みっかかん</a:t>
            </a:r>
            <a:r>
              <a:rPr lang="ja-JP" altLang="en-US" smtClean="0"/>
              <a:t>　いました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sz="2900" dirty="0" smtClean="0">
                <a:solidFill>
                  <a:schemeClr val="tx2"/>
                </a:solidFill>
              </a:rPr>
              <a:t>(I ) stayed in New York for three days.</a:t>
            </a:r>
            <a:endParaRPr lang="en-CA" sz="29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 smtClean="0"/>
              <a:t>Present progressive</a:t>
            </a:r>
          </a:p>
          <a:p>
            <a:pPr>
              <a:buNone/>
            </a:pPr>
            <a:r>
              <a:rPr lang="en-CA" altLang="ja-JP" dirty="0"/>
              <a:t>	</a:t>
            </a:r>
            <a:r>
              <a:rPr lang="ja-JP" altLang="en-US" smtClean="0"/>
              <a:t>て</a:t>
            </a:r>
            <a:r>
              <a:rPr lang="en-CA" altLang="ja-JP" dirty="0" smtClean="0"/>
              <a:t>-form + </a:t>
            </a:r>
            <a:r>
              <a:rPr lang="ja-JP" altLang="en-US" smtClean="0"/>
              <a:t>います</a:t>
            </a:r>
            <a:endParaRPr lang="en-US" altLang="ja-JP" dirty="0" smtClean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ja-JP" altLang="en-US" smtClean="0"/>
              <a:t>わたしは　てがみを　かきます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わたし</a:t>
            </a:r>
            <a:r>
              <a:rPr lang="ja-JP" altLang="en-US" smtClean="0"/>
              <a:t>は　てがみを　かいています</a:t>
            </a:r>
            <a:endParaRPr lang="en-CA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New 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はなし</a:t>
            </a:r>
            <a:r>
              <a:rPr lang="ja-JP" altLang="en-US" smtClean="0"/>
              <a:t>を  し</a:t>
            </a:r>
            <a:r>
              <a:rPr lang="ja-JP" altLang="en-US" smtClean="0"/>
              <a:t>ます </a:t>
            </a:r>
            <a:r>
              <a:rPr lang="en-CA" altLang="ja-JP" dirty="0" smtClean="0"/>
              <a:t>(</a:t>
            </a:r>
            <a:r>
              <a:rPr lang="en-CA" dirty="0" smtClean="0"/>
              <a:t>to talk)</a:t>
            </a:r>
          </a:p>
          <a:p>
            <a:pPr>
              <a:buNone/>
            </a:pPr>
            <a:r>
              <a:rPr lang="en-CA" dirty="0" smtClean="0"/>
              <a:t> </a:t>
            </a:r>
            <a:r>
              <a:rPr lang="ja-JP" altLang="en-US" smtClean="0"/>
              <a:t>せつめい</a:t>
            </a:r>
            <a:r>
              <a:rPr lang="ja-JP" altLang="en-US" smtClean="0"/>
              <a:t>を  し</a:t>
            </a:r>
            <a:r>
              <a:rPr lang="ja-JP" altLang="en-US" smtClean="0"/>
              <a:t>ます</a:t>
            </a:r>
            <a:r>
              <a:rPr lang="en-CA" dirty="0" smtClean="0"/>
              <a:t>(to explain)</a:t>
            </a:r>
          </a:p>
          <a:p>
            <a:pPr>
              <a:buNone/>
            </a:pPr>
            <a:r>
              <a:rPr lang="en-CA" dirty="0" smtClean="0"/>
              <a:t> </a:t>
            </a:r>
            <a:r>
              <a:rPr lang="ja-JP" altLang="en-US" smtClean="0"/>
              <a:t>そうじ</a:t>
            </a:r>
            <a:r>
              <a:rPr lang="ja-JP" altLang="en-US" smtClean="0"/>
              <a:t>を  し</a:t>
            </a:r>
            <a:r>
              <a:rPr lang="ja-JP" altLang="en-US" smtClean="0"/>
              <a:t>ます</a:t>
            </a:r>
            <a:r>
              <a:rPr lang="en-CA" dirty="0" smtClean="0"/>
              <a:t>(to clean)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dirty="0" smtClean="0"/>
              <a:t> </a:t>
            </a:r>
            <a:r>
              <a:rPr lang="ja-JP" altLang="en-US" smtClean="0"/>
              <a:t>つくります</a:t>
            </a:r>
            <a:r>
              <a:rPr lang="en-CA" dirty="0" smtClean="0"/>
              <a:t>(to make)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4437112"/>
          <a:ext cx="4896544" cy="828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/>
                <a:gridCol w="2448272"/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つくります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Progressive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dirty="0" smtClean="0"/>
              <a:t>はなしをします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はなしを　しています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せつめ</a:t>
            </a:r>
            <a:r>
              <a:rPr lang="ja-JP" altLang="en-US" dirty="0"/>
              <a:t>いをし</a:t>
            </a:r>
            <a:r>
              <a:rPr lang="ja-JP" altLang="en-US" dirty="0" smtClean="0"/>
              <a:t>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せつめいをしています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そうじをします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</a:rPr>
              <a:t>そうじをしています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dirty="0" smtClean="0"/>
              <a:t>つくります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>
                <a:solidFill>
                  <a:schemeClr val="accent1">
                    <a:lumMod val="75000"/>
                  </a:schemeClr>
                </a:solidFill>
              </a:rPr>
              <a:t>つくっています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5148064" y="2060848"/>
            <a:ext cx="316835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/>
              <a:t>て</a:t>
            </a:r>
            <a:r>
              <a:rPr lang="en-CA" dirty="0" smtClean="0"/>
              <a:t>-form + </a:t>
            </a:r>
            <a:r>
              <a:rPr lang="ja-JP" altLang="en-US" smtClean="0"/>
              <a:t>います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Progressive 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z="2800" dirty="0" smtClean="0"/>
              <a:t>ははは　そう</a:t>
            </a:r>
            <a:r>
              <a:rPr lang="ja-JP" altLang="en-US" sz="2800" smtClean="0"/>
              <a:t>じ</a:t>
            </a:r>
            <a:r>
              <a:rPr lang="ja-JP" altLang="en-US" sz="2800" smtClean="0"/>
              <a:t>を  し</a:t>
            </a:r>
            <a:r>
              <a:rPr lang="ja-JP" altLang="en-US" sz="2800" dirty="0" smtClean="0"/>
              <a:t>ています</a:t>
            </a:r>
            <a:endParaRPr lang="en-US" altLang="ja-JP" sz="2800" dirty="0" smtClean="0"/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My mother is clearing.</a:t>
            </a:r>
          </a:p>
          <a:p>
            <a:pPr>
              <a:buNone/>
            </a:pPr>
            <a:r>
              <a:rPr lang="ja-JP" altLang="en-US" sz="2800" dirty="0" smtClean="0"/>
              <a:t>ちちは　ばんごはんを　つくっています</a:t>
            </a:r>
            <a:endParaRPr lang="en-US" altLang="ja-JP" sz="2800" dirty="0" smtClean="0"/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My father is making dinner.</a:t>
            </a:r>
          </a:p>
          <a:p>
            <a:pPr>
              <a:buNone/>
            </a:pPr>
            <a:r>
              <a:rPr lang="ja-JP" altLang="en-US" sz="2800" dirty="0" smtClean="0"/>
              <a:t>さとうさんは　カタロ</a:t>
            </a:r>
            <a:r>
              <a:rPr lang="ja-JP" altLang="en-US" sz="2800" smtClean="0"/>
              <a:t>グ</a:t>
            </a:r>
            <a:r>
              <a:rPr lang="ja-JP" altLang="en-US" sz="2800" smtClean="0"/>
              <a:t>の  せ</a:t>
            </a:r>
            <a:r>
              <a:rPr lang="ja-JP" altLang="en-US" sz="2800" dirty="0" smtClean="0"/>
              <a:t>つめ</a:t>
            </a:r>
            <a:r>
              <a:rPr lang="ja-JP" altLang="en-US" sz="2800" smtClean="0"/>
              <a:t>い</a:t>
            </a:r>
            <a:r>
              <a:rPr lang="ja-JP" altLang="en-US" sz="2800" smtClean="0"/>
              <a:t>を  し</a:t>
            </a:r>
            <a:r>
              <a:rPr lang="ja-JP" altLang="en-US" sz="2800" dirty="0" smtClean="0"/>
              <a:t>ています</a:t>
            </a:r>
            <a:endParaRPr lang="en-US" altLang="ja-JP" sz="2800" dirty="0" smtClean="0"/>
          </a:p>
          <a:p>
            <a:pPr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Sato-san is giving an explanation of the catalogue.</a:t>
            </a:r>
          </a:p>
          <a:p>
            <a:pPr>
              <a:buNone/>
            </a:pPr>
            <a:r>
              <a:rPr lang="ja-JP" altLang="en-US" sz="2800" dirty="0" smtClean="0"/>
              <a:t>はやしさんは　でんわで　はな</a:t>
            </a:r>
            <a:r>
              <a:rPr lang="ja-JP" altLang="en-US" sz="2800" smtClean="0"/>
              <a:t>し</a:t>
            </a:r>
            <a:r>
              <a:rPr lang="ja-JP" altLang="en-US" sz="2800" smtClean="0"/>
              <a:t>を  し</a:t>
            </a:r>
            <a:r>
              <a:rPr lang="ja-JP" altLang="en-US" sz="2800" dirty="0" smtClean="0"/>
              <a:t>ています</a:t>
            </a:r>
            <a:endParaRPr lang="en-CA" altLang="ja-JP" sz="2800" dirty="0" smtClean="0"/>
          </a:p>
          <a:p>
            <a:pPr>
              <a:buNone/>
            </a:pPr>
            <a:r>
              <a:rPr lang="en-CA" sz="2400" dirty="0" smtClean="0">
                <a:solidFill>
                  <a:schemeClr val="accent1">
                    <a:lumMod val="75000"/>
                  </a:schemeClr>
                </a:solidFill>
              </a:rPr>
              <a:t>Hayashi-san is talking on the phone.</a:t>
            </a:r>
            <a:endParaRPr lang="en-CA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altLang="ja-JP" dirty="0"/>
              <a:t>Q</a:t>
            </a:r>
            <a:r>
              <a:rPr lang="en-CA" altLang="ja-JP" dirty="0" smtClean="0"/>
              <a:t>: </a:t>
            </a:r>
            <a:r>
              <a:rPr lang="ja-JP" altLang="en-US" smtClean="0"/>
              <a:t>たろうくんは　てがみをかいていますか。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 smtClean="0"/>
              <a:t>はい、かいています。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/>
              <a:t>たろうくん</a:t>
            </a:r>
            <a:r>
              <a:rPr lang="ja-JP" altLang="en-US" smtClean="0"/>
              <a:t>は　てがみをよんでいますか。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 smtClean="0"/>
              <a:t>いいえ、よんでいません。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     かいています　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>
                <a:solidFill>
                  <a:schemeClr val="accent1">
                    <a:lumMod val="75000"/>
                  </a:schemeClr>
                </a:solidFill>
              </a:rPr>
              <a:t>たろうくん</a:t>
            </a:r>
            <a:r>
              <a:rPr lang="ja-JP" altLang="en-US" smtClean="0">
                <a:solidFill>
                  <a:schemeClr val="accent1">
                    <a:lumMod val="75000"/>
                  </a:schemeClr>
                </a:solidFill>
              </a:rPr>
              <a:t>は　なにを　していますか。</a:t>
            </a:r>
            <a:endParaRPr lang="en-US" altLang="ja-JP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/>
              <a:t>てがみ</a:t>
            </a:r>
            <a:r>
              <a:rPr lang="ja-JP" altLang="en-US" smtClean="0"/>
              <a:t>を　かいています。</a:t>
            </a: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  <p:pic>
        <p:nvPicPr>
          <p:cNvPr id="4" name="Picture 3" descr="書きます（手紙）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356992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281</Words>
  <Application>Microsoft Office PowerPoint</Application>
  <PresentationFormat>On-screen Show (4:3)</PresentationFormat>
  <Paragraphs>123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Class 13</vt:lpstr>
      <vt:lpstr>Review</vt:lpstr>
      <vt:lpstr>Review</vt:lpstr>
      <vt:lpstr>Review </vt:lpstr>
      <vt:lpstr>きょう</vt:lpstr>
      <vt:lpstr>New verbs</vt:lpstr>
      <vt:lpstr>Progressive</vt:lpstr>
      <vt:lpstr>Progressive sentences</vt:lpstr>
      <vt:lpstr>Question</vt:lpstr>
      <vt:lpstr>なにをしていますか</vt:lpstr>
      <vt:lpstr>もう (already)</vt:lpstr>
      <vt:lpstr>もう (already)</vt:lpstr>
      <vt:lpstr>もう (already)</vt:lpstr>
      <vt:lpstr>が (but)</vt:lpstr>
      <vt:lpstr>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18</dc:title>
  <dc:creator>Owner</dc:creator>
  <cp:lastModifiedBy>Yoriko Aizu</cp:lastModifiedBy>
  <cp:revision>34</cp:revision>
  <dcterms:created xsi:type="dcterms:W3CDTF">2011-03-03T14:44:08Z</dcterms:created>
  <dcterms:modified xsi:type="dcterms:W3CDTF">2015-03-09T17:02:48Z</dcterms:modified>
</cp:coreProperties>
</file>