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9" r:id="rId5"/>
    <p:sldId id="262" r:id="rId6"/>
    <p:sldId id="268" r:id="rId7"/>
    <p:sldId id="269" r:id="rId8"/>
    <p:sldId id="263" r:id="rId9"/>
    <p:sldId id="264" r:id="rId10"/>
    <p:sldId id="270" r:id="rId11"/>
    <p:sldId id="261" r:id="rId12"/>
    <p:sldId id="267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6" d="100"/>
          <a:sy n="46" d="100"/>
        </p:scale>
        <p:origin x="66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4268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57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3575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461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0488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4979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0766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8944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6933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86966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4902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2992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38942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2458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966671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93830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89464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253BA21-36D3-4ACA-9969-66267E0B8DB6}" type="datetimeFigureOut">
              <a:rPr lang="en-CA" smtClean="0"/>
              <a:t>2014-03-21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CA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292B0116-6827-405B-B8A0-D714BC29133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1258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vwAt9MRW-0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Durkheimian Politics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Mirgine, </a:t>
            </a:r>
            <a:r>
              <a:rPr lang="en-US" dirty="0" err="1" smtClean="0"/>
              <a:t>Deniqua</a:t>
            </a:r>
            <a:r>
              <a:rPr lang="en-US" dirty="0" smtClean="0"/>
              <a:t>, </a:t>
            </a:r>
            <a:r>
              <a:rPr lang="en-US" dirty="0" err="1" smtClean="0"/>
              <a:t>kory</a:t>
            </a:r>
            <a:r>
              <a:rPr lang="en-US" dirty="0" smtClean="0"/>
              <a:t>, Victoria, Tammy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4514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</a:t>
            </a:r>
            <a:endParaRPr lang="en-CA" dirty="0"/>
          </a:p>
        </p:txBody>
      </p:sp>
      <p:sp>
        <p:nvSpPr>
          <p:cNvPr id="3" name="Rectangle 2"/>
          <p:cNvSpPr/>
          <p:nvPr/>
        </p:nvSpPr>
        <p:spPr>
          <a:xfrm>
            <a:off x="408708" y="2461874"/>
            <a:ext cx="113745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CA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According to Durkheim’s concepts of social facts and the state, how can the changing dynamics of the Canadian-Aboriginal relationship be analyzed in relation to the social-political movement Idle No More?</a:t>
            </a:r>
            <a:endParaRPr lang="en-CA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16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231"/>
            <a:ext cx="10515600" cy="1325563"/>
          </a:xfrm>
        </p:spPr>
        <p:txBody>
          <a:bodyPr/>
          <a:lstStyle/>
          <a:p>
            <a:r>
              <a:rPr lang="en-US" dirty="0" smtClean="0"/>
              <a:t>Focus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49382" y="2333685"/>
            <a:ext cx="113260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"Professional Ethics and Civic Morals"</a:t>
            </a:r>
            <a:endParaRPr lang="en-CA" sz="24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Durkheim's political approach</a:t>
            </a:r>
            <a:endParaRPr lang="en-CA" sz="24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Order and stability</a:t>
            </a:r>
            <a:endParaRPr lang="en-CA" sz="24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The State</a:t>
            </a:r>
            <a:endParaRPr lang="en-CA" sz="24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Political Society</a:t>
            </a:r>
            <a:endParaRPr lang="en-CA" sz="24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Sui generis</a:t>
            </a:r>
            <a:endParaRPr lang="en-CA" sz="2400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 Indigenous territory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Morphology- highly crystalized forms of norms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Institutions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Treaty 8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Bill C-45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Morals</a:t>
            </a:r>
          </a:p>
        </p:txBody>
      </p:sp>
    </p:spTree>
    <p:extLst>
      <p:ext uri="{BB962C8B-B14F-4D97-AF65-F5344CB8AC3E}">
        <p14:creationId xmlns:p14="http://schemas.microsoft.com/office/powerpoint/2010/main" val="303215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Video: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796637" y="2459505"/>
            <a:ext cx="110697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400" b="1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Idle No More: Indigenous-Led Protests Sweep Canada for Native Sovereignty and Environmental Justice</a:t>
            </a:r>
          </a:p>
          <a:p>
            <a:r>
              <a:rPr lang="en-CA" sz="2400" b="1" dirty="0" smtClean="0">
                <a:hlinkClick r:id="rId2"/>
              </a:rPr>
              <a:t>https://www.youtube.com/watch?v=PvwAt9MRW-0</a:t>
            </a:r>
            <a:endParaRPr lang="en-CA" sz="2400" b="1" dirty="0" smtClean="0"/>
          </a:p>
          <a:p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/>
              <a:t>What would Durkheim say concerning Canada-Aboriginal relations in regards to the </a:t>
            </a:r>
            <a:r>
              <a:rPr lang="en-US" sz="2400" b="1" dirty="0" smtClean="0"/>
              <a:t>Idle </a:t>
            </a:r>
            <a:r>
              <a:rPr lang="en-US" sz="2400" b="1" dirty="0"/>
              <a:t>No More </a:t>
            </a:r>
            <a:r>
              <a:rPr lang="en-US" sz="2400" b="1" dirty="0" smtClean="0"/>
              <a:t>social-political </a:t>
            </a:r>
            <a:r>
              <a:rPr lang="en-US" sz="2400" b="1" dirty="0"/>
              <a:t>movement?</a:t>
            </a:r>
            <a:endParaRPr lang="en-CA" sz="2400" b="1" dirty="0"/>
          </a:p>
          <a:p>
            <a:endParaRPr lang="en-CA" sz="2400" b="1" dirty="0"/>
          </a:p>
        </p:txBody>
      </p:sp>
    </p:spTree>
    <p:extLst>
      <p:ext uri="{BB962C8B-B14F-4D97-AF65-F5344CB8AC3E}">
        <p14:creationId xmlns:p14="http://schemas.microsoft.com/office/powerpoint/2010/main" val="255529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State and Political Society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1154954" y="2833688"/>
            <a:ext cx="37776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 smtClean="0"/>
              <a:t>Defining The State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50" y="2209800"/>
            <a:ext cx="7143750" cy="4648200"/>
          </a:xfrm>
          <a:prstGeom prst="rect">
            <a:avLst/>
          </a:prstGeom>
        </p:spPr>
      </p:pic>
      <p:cxnSp>
        <p:nvCxnSpPr>
          <p:cNvPr id="6" name="Elbow Connector 5"/>
          <p:cNvCxnSpPr/>
          <p:nvPr/>
        </p:nvCxnSpPr>
        <p:spPr>
          <a:xfrm>
            <a:off x="4932608" y="3219718"/>
            <a:ext cx="914400" cy="9144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0" y="5890366"/>
            <a:ext cx="4717473" cy="92333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CA" dirty="0" smtClean="0"/>
              <a:t>“Canada’s First Peoples”. http</a:t>
            </a:r>
            <a:r>
              <a:rPr lang="en-CA" dirty="0"/>
              <a:t>://firstpeoplesofcanada.com/fp_groups/fp_subarctic1.html</a:t>
            </a:r>
          </a:p>
        </p:txBody>
      </p:sp>
    </p:spTree>
    <p:extLst>
      <p:ext uri="{BB962C8B-B14F-4D97-AF65-F5344CB8AC3E}">
        <p14:creationId xmlns:p14="http://schemas.microsoft.com/office/powerpoint/2010/main" val="392520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Defining Political Society</a:t>
            </a:r>
            <a:br>
              <a:rPr lang="en-US" b="1" dirty="0"/>
            </a:br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725" y="1860367"/>
            <a:ext cx="6357870" cy="49074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936851"/>
            <a:ext cx="6096000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r>
              <a:rPr lang="en-CA" sz="1600" dirty="0" smtClean="0"/>
              <a:t>“Idle No More_ Feather-Flag”. http</a:t>
            </a:r>
            <a:r>
              <a:rPr lang="en-CA" sz="1600" dirty="0"/>
              <a:t>://warriorpublications.files.wordpress.com/2013/07/idle-no-more-feather-flag-graphic.jpg</a:t>
            </a:r>
          </a:p>
        </p:txBody>
      </p:sp>
    </p:spTree>
    <p:extLst>
      <p:ext uri="{BB962C8B-B14F-4D97-AF65-F5344CB8AC3E}">
        <p14:creationId xmlns:p14="http://schemas.microsoft.com/office/powerpoint/2010/main" val="1908299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state as Sui Generis</a:t>
            </a:r>
            <a:r>
              <a:rPr lang="en-CA" b="1" dirty="0"/>
              <a:t/>
            </a:r>
            <a:br>
              <a:rPr lang="en-CA" b="1" dirty="0"/>
            </a:br>
            <a:endParaRPr lang="en-CA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35149"/>
            <a:ext cx="6338706" cy="45130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254" y="2135149"/>
            <a:ext cx="5698746" cy="472285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96000" y="6027003"/>
            <a:ext cx="6096000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r>
              <a:rPr lang="en-CA" sz="1600" dirty="0" smtClean="0"/>
              <a:t>“Senate of </a:t>
            </a:r>
            <a:r>
              <a:rPr lang="en-CA" sz="1600" dirty="0" err="1" smtClean="0"/>
              <a:t>Canda</a:t>
            </a:r>
            <a:r>
              <a:rPr lang="en-CA" sz="1600" dirty="0" smtClean="0"/>
              <a:t>”. http</a:t>
            </a:r>
            <a:r>
              <a:rPr lang="en-CA" sz="1600" dirty="0"/>
              <a:t>://www.parl.gc.ca/About/Parliament/Education/OurCountryOurParliament/TeacherGuide/activities-sect2-e.asp</a:t>
            </a:r>
          </a:p>
        </p:txBody>
      </p:sp>
      <p:sp>
        <p:nvSpPr>
          <p:cNvPr id="6" name="Rectangle 5"/>
          <p:cNvSpPr/>
          <p:nvPr/>
        </p:nvSpPr>
        <p:spPr>
          <a:xfrm>
            <a:off x="154548" y="5903893"/>
            <a:ext cx="5590309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CA" sz="1400" dirty="0" smtClean="0"/>
              <a:t>Canada </a:t>
            </a:r>
            <a:r>
              <a:rPr lang="en-CA" sz="1400" dirty="0" smtClean="0"/>
              <a:t>Parliament Building. </a:t>
            </a:r>
            <a:r>
              <a:rPr lang="en-CA" sz="1400" dirty="0"/>
              <a:t>http://democracychange.org/2013/05/2013-fda-global-electoral-fairness-report-on-canada/canadian-parliament-building/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759173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Order and Stability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2564379"/>
            <a:ext cx="1135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Social Change should fulfill the ideals of liberty, equality, and fraternity.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 smtClean="0"/>
              <a:t>Durkheim believes that the state should prevent the strong from exploiting the weak and individuals developing their potential.</a:t>
            </a:r>
          </a:p>
          <a:p>
            <a:pPr lvl="1"/>
            <a:endParaRPr lang="en-CA" sz="2400" dirty="0"/>
          </a:p>
          <a:p>
            <a:pPr lvl="1"/>
            <a:endParaRPr lang="en-US" sz="2400" b="1" dirty="0" smtClean="0"/>
          </a:p>
          <a:p>
            <a:endParaRPr lang="en-CA" sz="2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809" y="3912881"/>
            <a:ext cx="5779796" cy="294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74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Idle No More- Issues</a:t>
            </a:r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400" y="1195930"/>
            <a:ext cx="4800600" cy="56620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" y="2259805"/>
            <a:ext cx="7391400" cy="255454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The Aboriginals believe that there is a clear lack of moral and ethical recognition from the Canadian Federal Government</a:t>
            </a:r>
            <a:endParaRPr lang="en-CA" sz="3200" b="1" dirty="0" smtClean="0"/>
          </a:p>
          <a:p>
            <a:r>
              <a:rPr lang="en-US" sz="3200" b="1" dirty="0" smtClean="0"/>
              <a:t>- Idle No More and Bill C-45</a:t>
            </a:r>
          </a:p>
        </p:txBody>
      </p:sp>
      <p:sp>
        <p:nvSpPr>
          <p:cNvPr id="5" name="Rectangle 4"/>
          <p:cNvSpPr/>
          <p:nvPr/>
        </p:nvSpPr>
        <p:spPr>
          <a:xfrm>
            <a:off x="429491" y="5934671"/>
            <a:ext cx="5950527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CA" sz="1600" dirty="0" smtClean="0"/>
              <a:t>Niagara at Large. ”Stand</a:t>
            </a:r>
            <a:r>
              <a:rPr lang="en-CA" sz="1600" dirty="0"/>
              <a:t> </a:t>
            </a:r>
            <a:r>
              <a:rPr lang="en-CA" sz="1600" dirty="0" smtClean="0"/>
              <a:t>Up- Idle No More”.</a:t>
            </a:r>
          </a:p>
          <a:p>
            <a:r>
              <a:rPr lang="en-CA" sz="1600" dirty="0" smtClean="0"/>
              <a:t>http</a:t>
            </a:r>
            <a:r>
              <a:rPr lang="en-CA" sz="1600" dirty="0"/>
              <a:t>://niagaraatlarge.com/2012/12/18/standing-up-for-canadas-first-nation-people/stand-up-idle-no-more/</a:t>
            </a:r>
          </a:p>
        </p:txBody>
      </p:sp>
    </p:spTree>
    <p:extLst>
      <p:ext uri="{BB962C8B-B14F-4D97-AF65-F5344CB8AC3E}">
        <p14:creationId xmlns:p14="http://schemas.microsoft.com/office/powerpoint/2010/main" val="83124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7"/>
            <a:ext cx="8761413" cy="1254377"/>
          </a:xfrm>
        </p:spPr>
        <p:txBody>
          <a:bodyPr/>
          <a:lstStyle/>
          <a:p>
            <a:r>
              <a:rPr lang="en-US" b="1" dirty="0"/>
              <a:t>Treaty </a:t>
            </a:r>
            <a:r>
              <a:rPr lang="en-US" b="1" dirty="0" smtClean="0"/>
              <a:t>8- Durkheim’s thought’s on  </a:t>
            </a:r>
            <a:r>
              <a:rPr lang="en-US" b="1" dirty="0"/>
              <a:t>Peace </a:t>
            </a:r>
            <a:r>
              <a:rPr lang="en-US" b="1" dirty="0" smtClean="0"/>
              <a:t>treaties</a:t>
            </a:r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267" y="2222826"/>
            <a:ext cx="5133975" cy="3886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932242" y="6027003"/>
            <a:ext cx="5259758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en-CA" sz="1600" dirty="0" smtClean="0"/>
              <a:t>“Map of Treaty 8” http</a:t>
            </a:r>
            <a:r>
              <a:rPr lang="en-CA" sz="1600" dirty="0"/>
              <a:t>://www.driftpilecreenation.com/default.aspx?ID=General+Maps</a:t>
            </a:r>
          </a:p>
        </p:txBody>
      </p:sp>
    </p:spTree>
    <p:extLst>
      <p:ext uri="{BB962C8B-B14F-4D97-AF65-F5344CB8AC3E}">
        <p14:creationId xmlns:p14="http://schemas.microsoft.com/office/powerpoint/2010/main" val="385363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391927" y="2542742"/>
            <a:ext cx="11341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400" b="1" dirty="0" smtClean="0"/>
              <a:t>What are some key Durkheimian political concepts?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- In what ways does Durkheim suggest the political system should change?</a:t>
            </a:r>
          </a:p>
          <a:p>
            <a:endParaRPr lang="en-CA" sz="2400" b="1" dirty="0"/>
          </a:p>
        </p:txBody>
      </p:sp>
    </p:spTree>
    <p:extLst>
      <p:ext uri="{BB962C8B-B14F-4D97-AF65-F5344CB8AC3E}">
        <p14:creationId xmlns:p14="http://schemas.microsoft.com/office/powerpoint/2010/main" val="152209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LITERATURE REVIEW</a:t>
            </a:r>
            <a:endParaRPr lang="en-CA" b="1" dirty="0"/>
          </a:p>
        </p:txBody>
      </p:sp>
      <p:sp>
        <p:nvSpPr>
          <p:cNvPr id="3" name="Rectangle 2"/>
          <p:cNvSpPr/>
          <p:nvPr/>
        </p:nvSpPr>
        <p:spPr>
          <a:xfrm>
            <a:off x="207818" y="2439236"/>
            <a:ext cx="11984182" cy="3648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Barnes, H. E. (1920, June Vol. 35, No. 2). Durkheim's Contribution to the Reconstruction of Political Theory.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Political Science Quarterly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pp. 236-254.</a:t>
            </a:r>
            <a:endParaRPr lang="en-CA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Daitsman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R., &amp; O'Brien, P. (2013, Spring). The "Idle No More" Movement.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Peace and Freedom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pp. 23-24.</a:t>
            </a:r>
            <a:endParaRPr lang="en-CA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Dickason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O. P., &amp;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Newbigging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W. (2010).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Concise History of Canada's First Nations.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Don Mills, Ontario: Oxford University Press.</a:t>
            </a:r>
            <a:endParaRPr lang="en-CA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Huseman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J., &amp; Short, D. (2012, January Vol. 16, No. 1). ‘A slow industrial genocide’: tar sands and the indigenous peoples of northern Alberta.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International Journal of Human Rights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pp. 216–237.</a:t>
            </a:r>
            <a:endParaRPr lang="en-CA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150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LITERATURE REVIEW</a:t>
            </a:r>
            <a:endParaRPr lang="en-CA" b="1" dirty="0"/>
          </a:p>
        </p:txBody>
      </p:sp>
      <p:sp>
        <p:nvSpPr>
          <p:cNvPr id="4" name="Rectangle 3"/>
          <p:cNvSpPr/>
          <p:nvPr/>
        </p:nvSpPr>
        <p:spPr>
          <a:xfrm>
            <a:off x="0" y="2100924"/>
            <a:ext cx="12192000" cy="3356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CA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Maher, S. K. (2011, Vol. 14 No. 1). Narrating administrative order: Treaty 8 and the geographical fashioning of the Canadian north.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Postcolonial Studies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pp. 63-74.</a:t>
            </a:r>
            <a:endParaRPr lang="en-CA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Thompson, K. (2004).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Readings from Emile Durkheim.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29 West 35th Street, New York, NY 10001: Taylor &amp; Francis e-Library.</a:t>
            </a:r>
            <a:endParaRPr lang="en-CA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Turner, K. L., &amp; </a:t>
            </a:r>
            <a:r>
              <a:rPr lang="en-US" sz="24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Bitonti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C. P. (2011, Volume 2, Issue 2, Article 3). Conservancies in British Columbia, Canada: Bringing Together Protected Areas and First Nations' Interests. </a:t>
            </a:r>
            <a:r>
              <a:rPr lang="en-US" sz="24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International Indigenous Policy Journal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pp. 1-18.</a:t>
            </a:r>
            <a:endParaRPr lang="en-CA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5588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195</TotalTime>
  <Words>437</Words>
  <Application>Microsoft Office PowerPoint</Application>
  <PresentationFormat>Widescreen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Arial</vt:lpstr>
      <vt:lpstr>Calibri</vt:lpstr>
      <vt:lpstr>Century Gothic</vt:lpstr>
      <vt:lpstr>Symbol</vt:lpstr>
      <vt:lpstr>Tahoma</vt:lpstr>
      <vt:lpstr>Times New Roman</vt:lpstr>
      <vt:lpstr>Wingdings 3</vt:lpstr>
      <vt:lpstr>Ion Boardroom</vt:lpstr>
      <vt:lpstr>Durkheimian Politics</vt:lpstr>
      <vt:lpstr>Research</vt:lpstr>
      <vt:lpstr>Focus</vt:lpstr>
      <vt:lpstr>Video:</vt:lpstr>
      <vt:lpstr>The State and Political Society</vt:lpstr>
      <vt:lpstr>Defining Political Society </vt:lpstr>
      <vt:lpstr>The state as Sui Generis </vt:lpstr>
      <vt:lpstr>Order and Stability</vt:lpstr>
      <vt:lpstr>Idle No More- Issues</vt:lpstr>
      <vt:lpstr>Treaty 8- Durkheim’s thought’s on  Peace treaties</vt:lpstr>
      <vt:lpstr>Conclusion</vt:lpstr>
      <vt:lpstr>LITERATURE REVIEW</vt:lpstr>
      <vt:lpstr>LITERATURE REVIEW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Durkhiemian Politics</dc:title>
  <dc:creator>Mirgine Michel</dc:creator>
  <cp:lastModifiedBy>Mirgine Michel</cp:lastModifiedBy>
  <cp:revision>27</cp:revision>
  <dcterms:created xsi:type="dcterms:W3CDTF">2014-03-20T17:51:40Z</dcterms:created>
  <dcterms:modified xsi:type="dcterms:W3CDTF">2014-03-21T18:10:48Z</dcterms:modified>
</cp:coreProperties>
</file>