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57" r:id="rId3"/>
    <p:sldId id="258" r:id="rId4"/>
    <p:sldId id="272" r:id="rId5"/>
    <p:sldId id="260" r:id="rId6"/>
    <p:sldId id="261" r:id="rId7"/>
    <p:sldId id="263" r:id="rId8"/>
    <p:sldId id="264" r:id="rId9"/>
    <p:sldId id="265" r:id="rId10"/>
    <p:sldId id="266" r:id="rId11"/>
    <p:sldId id="271" r:id="rId12"/>
    <p:sldId id="270" r:id="rId13"/>
  </p:sldIdLst>
  <p:sldSz cx="9144000" cy="6858000" type="screen4x3"/>
  <p:notesSz cx="69850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Robert </a:t>
            </a:r>
            <a:r>
              <a:rPr lang="en-US" dirty="0" err="1" smtClean="0"/>
              <a:t>Nozick</a:t>
            </a:r>
            <a:r>
              <a:rPr lang="en-US" dirty="0" smtClean="0"/>
              <a:t> (1938-2002)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Anarchy, State and Utopia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No interference in market.</a:t>
            </a:r>
          </a:p>
          <a:p>
            <a:endParaRPr lang="en-US" dirty="0" smtClean="0"/>
          </a:p>
          <a:p>
            <a:r>
              <a:rPr lang="en-US" dirty="0" smtClean="0"/>
              <a:t>Redistributive taxation violates individual rights.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Libertarianism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1. principle of just acquisition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Nozick’s</a:t>
            </a:r>
            <a:r>
              <a:rPr lang="en-US" dirty="0" smtClean="0"/>
              <a:t> “entitlement” theory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2. principle of just transfer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Nozick’s</a:t>
            </a:r>
            <a:r>
              <a:rPr lang="en-US" dirty="0" smtClean="0"/>
              <a:t> “entitlement” theory</a:t>
            </a: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3. principle of rectification of injustice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Therefore, “if each person’s holdings are just, then the total set (distribution) of holdings is just.” (p. 153)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Nozick’s</a:t>
            </a:r>
            <a:r>
              <a:rPr lang="en-US" dirty="0" smtClean="0"/>
              <a:t> “entitlement” theory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“Whether a distribution is just depends on how it came about.” (p. 153)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Justice is </a:t>
            </a:r>
            <a:r>
              <a:rPr lang="en-US" i="1" dirty="0" smtClean="0"/>
              <a:t>historical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principle of justice is “patterned if it specifies that a distribution is to vary along with some natural dimension…” (p. 156).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“To each according to his X.” (p. 159)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“Patterned” views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Demand incessant government interference in the market: </a:t>
            </a:r>
          </a:p>
          <a:p>
            <a:endParaRPr lang="en-US" dirty="0" smtClean="0"/>
          </a:p>
          <a:p>
            <a:r>
              <a:rPr lang="en-US" dirty="0" smtClean="0"/>
              <a:t>“No end-state principle or distributional patterned principle of justice can be continuously realized without continuous interference with people’s lives.” (p. 163)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Patterned views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Wilt Chamberlain example – what justifies our taxing Wilt?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Liberty upsets patterns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“Seizing the results of someone’s labor is equivalent to seizing hours from him and directing him to carry on various activities.” (p. 172)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Taxation is coercive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Therefore, how would </a:t>
            </a:r>
            <a:r>
              <a:rPr lang="en-CA" dirty="0" err="1" smtClean="0"/>
              <a:t>Nozick</a:t>
            </a:r>
            <a:r>
              <a:rPr lang="en-CA" dirty="0" smtClean="0"/>
              <a:t> respond to Rawls?</a:t>
            </a:r>
          </a:p>
          <a:p>
            <a:endParaRPr lang="en-CA" dirty="0" smtClean="0"/>
          </a:p>
          <a:p>
            <a:pPr>
              <a:buNone/>
            </a:pPr>
            <a:endParaRPr lang="en-CA" dirty="0" smtClean="0"/>
          </a:p>
          <a:p>
            <a:endParaRPr lang="en-CA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err="1" smtClean="0"/>
              <a:t>Nozick</a:t>
            </a:r>
            <a:r>
              <a:rPr lang="en-CA" dirty="0" smtClean="0"/>
              <a:t> on Rawls</a:t>
            </a:r>
            <a:endParaRPr lang="en-C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How would Rawls respond?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Rawls on </a:t>
            </a:r>
            <a:r>
              <a:rPr lang="en-CA" dirty="0" err="1" smtClean="0"/>
              <a:t>Nozick</a:t>
            </a:r>
            <a:endParaRPr lang="en-C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275</TotalTime>
  <Words>248</Words>
  <Application>Microsoft Office PowerPoint</Application>
  <PresentationFormat>On-screen Show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Robert Nozick (1938-2002) </vt:lpstr>
      <vt:lpstr>Libertarianism</vt:lpstr>
      <vt:lpstr>Nozick’s “entitlement” theory</vt:lpstr>
      <vt:lpstr>Nozick’s “entitlement” theory</vt:lpstr>
      <vt:lpstr>Nozick’s “entitlement” theory</vt:lpstr>
      <vt:lpstr>Justice is historical</vt:lpstr>
      <vt:lpstr>“Patterned” views</vt:lpstr>
      <vt:lpstr>Patterned views</vt:lpstr>
      <vt:lpstr>Liberty upsets patterns</vt:lpstr>
      <vt:lpstr>Taxation is coercive</vt:lpstr>
      <vt:lpstr>Nozick on Rawls</vt:lpstr>
      <vt:lpstr>Rawls on Nozick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Adam Smith:</dc:title>
  <dc:creator>Patti T Lenard</dc:creator>
  <cp:lastModifiedBy>HP</cp:lastModifiedBy>
  <cp:revision>92</cp:revision>
  <dcterms:created xsi:type="dcterms:W3CDTF">2010-09-11T17:46:26Z</dcterms:created>
  <dcterms:modified xsi:type="dcterms:W3CDTF">2012-11-26T22:49:46Z</dcterms:modified>
</cp:coreProperties>
</file>