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62" r:id="rId8"/>
    <p:sldId id="269" r:id="rId9"/>
    <p:sldId id="261" r:id="rId10"/>
    <p:sldId id="26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5" d="100"/>
          <a:sy n="65" d="100"/>
        </p:scale>
        <p:origin x="-96" y="-3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596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863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6333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082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4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308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523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266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119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905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6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E22CAC-A72D-3F44-B97E-ECCF319FE5B2}" type="datetimeFigureOut">
              <a:rPr lang="en-US" smtClean="0"/>
              <a:t>2012-11-17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D4DB3-5E86-FB48-BE01-E67D1FC795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547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7200" dirty="0" smtClean="0"/>
              <a:t>Semantics</a:t>
            </a:r>
            <a:br>
              <a:rPr lang="en-US" sz="7200" dirty="0" smtClean="0"/>
            </a:br>
            <a:r>
              <a:rPr lang="en-US" i="1" dirty="0" smtClean="0"/>
              <a:t>Models of Representation of Meaning</a:t>
            </a:r>
            <a:endParaRPr lang="en-US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38570"/>
            <a:ext cx="6400800" cy="1752600"/>
          </a:xfrm>
        </p:spPr>
        <p:txBody>
          <a:bodyPr/>
          <a:lstStyle/>
          <a:p>
            <a:r>
              <a:rPr lang="en-US" dirty="0" smtClean="0"/>
              <a:t>LIN 1300 Study Notes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585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Semantics </a:t>
            </a:r>
            <a:r>
              <a:rPr lang="en-US" dirty="0" smtClean="0">
                <a:sym typeface="Wingdings"/>
              </a:rPr>
              <a:t> the scientific study of meaning</a:t>
            </a:r>
          </a:p>
          <a:p>
            <a:r>
              <a:rPr lang="en-US" dirty="0" smtClean="0">
                <a:sym typeface="Wingdings"/>
              </a:rPr>
              <a:t>How we construct meaning is arbitrary </a:t>
            </a:r>
          </a:p>
          <a:p>
            <a:r>
              <a:rPr lang="en-US" dirty="0" smtClean="0">
                <a:sym typeface="Wingdings"/>
              </a:rPr>
              <a:t>Meaning is different in each language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The two faces of meaning:</a:t>
            </a:r>
          </a:p>
          <a:p>
            <a:pPr marL="514350" indent="-514350">
              <a:buAutoNum type="arabicPeriod"/>
            </a:pPr>
            <a:r>
              <a:rPr lang="en-US" dirty="0" smtClean="0">
                <a:sym typeface="Wingdings"/>
              </a:rPr>
              <a:t>The language-specific or semantic face- reflects the structure of the language (is arbitrary)</a:t>
            </a:r>
          </a:p>
          <a:p>
            <a:pPr marL="514350" indent="-514350">
              <a:buAutoNum type="arabicPeriod"/>
            </a:pPr>
            <a:r>
              <a:rPr lang="en-US" dirty="0" smtClean="0">
                <a:sym typeface="Wingdings"/>
              </a:rPr>
              <a:t>The conceptual or encyclopedic face- informs us about the actual word and is independent from language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200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Defining Words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Ex. A dictionary uses words to define words</a:t>
            </a:r>
          </a:p>
          <a:p>
            <a:r>
              <a:rPr lang="en-US" dirty="0" smtClean="0"/>
              <a:t>What is arbitrary however, is the choice of words</a:t>
            </a:r>
          </a:p>
          <a:p>
            <a:r>
              <a:rPr lang="en-US" dirty="0" smtClean="0"/>
              <a:t>Dictionaries use other words to describe the meaning of words</a:t>
            </a:r>
          </a:p>
          <a:p>
            <a:r>
              <a:rPr lang="en-US" dirty="0" smtClean="0"/>
              <a:t>Someone else that isn’t you chooses the words, which makes the meaning of those words arbitrary to them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512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Models of </a:t>
            </a:r>
            <a:r>
              <a:rPr lang="en-US" dirty="0"/>
              <a:t>R</a:t>
            </a:r>
            <a:r>
              <a:rPr lang="en-US" dirty="0" smtClean="0"/>
              <a:t>epresenting </a:t>
            </a:r>
            <a:r>
              <a:rPr lang="en-US" dirty="0"/>
              <a:t>M</a:t>
            </a:r>
            <a:r>
              <a:rPr lang="en-US" dirty="0" smtClean="0"/>
              <a:t>eaning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Semantic features </a:t>
            </a:r>
          </a:p>
          <a:p>
            <a:pPr marL="514350" indent="-514350">
              <a:buAutoNum type="arabicPeriod"/>
            </a:pPr>
            <a:r>
              <a:rPr lang="en-US" dirty="0" smtClean="0"/>
              <a:t>Prototypes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4772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Semantic Features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Each feature has a plus or minus value</a:t>
            </a:r>
          </a:p>
          <a:p>
            <a:r>
              <a:rPr lang="en-US" dirty="0" smtClean="0"/>
              <a:t>Ex. A dog = -human (not human)</a:t>
            </a:r>
          </a:p>
          <a:p>
            <a:r>
              <a:rPr lang="en-US" dirty="0" smtClean="0"/>
              <a:t>      A man=  +human (is human)</a:t>
            </a:r>
          </a:p>
          <a:p>
            <a:endParaRPr lang="en-US" dirty="0"/>
          </a:p>
          <a:p>
            <a:r>
              <a:rPr lang="en-US" dirty="0" smtClean="0"/>
              <a:t>Each word has a unique feature composition</a:t>
            </a:r>
          </a:p>
          <a:p>
            <a:r>
              <a:rPr lang="en-US" dirty="0" smtClean="0"/>
              <a:t>No two words have exactly the same feature composition </a:t>
            </a:r>
          </a:p>
          <a:p>
            <a:r>
              <a:rPr lang="en-US" dirty="0" smtClean="0"/>
              <a:t>Can be used to describe groups of words that are a part of a larger category</a:t>
            </a:r>
          </a:p>
          <a:p>
            <a:r>
              <a:rPr lang="en-US" b="1" dirty="0" smtClean="0"/>
              <a:t>Groups of words that share a set of characteristics belong to a category </a:t>
            </a:r>
          </a:p>
          <a:p>
            <a:r>
              <a:rPr lang="en-US" dirty="0" smtClean="0"/>
              <a:t>*The categories themselves are arbitrary </a:t>
            </a:r>
          </a:p>
          <a:p>
            <a:endParaRPr lang="en-US" dirty="0" smtClean="0"/>
          </a:p>
          <a:p>
            <a:r>
              <a:rPr lang="en-US" dirty="0" smtClean="0"/>
              <a:t>There are no limits to the amount of features a category can have while it tries to distinguish between 2 meanings </a:t>
            </a:r>
          </a:p>
          <a:p>
            <a:r>
              <a:rPr lang="en-US" dirty="0" smtClean="0"/>
              <a:t>The method of semantic features allows us to easily group meanings together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6178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287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Model of Semantic Features </a:t>
            </a:r>
            <a:br>
              <a:rPr lang="en-US" dirty="0" smtClean="0"/>
            </a:br>
            <a:endParaRPr lang="en-US" dirty="0"/>
          </a:p>
        </p:txBody>
      </p:sp>
      <p:pic>
        <p:nvPicPr>
          <p:cNvPr id="4" name="table"/>
          <p:cNvPicPr>
            <a:picLocks noGrp="1" noChangeAspect="1"/>
          </p:cNvPicPr>
          <p:nvPr>
            <p:ph idx="1"/>
          </p:nvPr>
        </p:nvPicPr>
        <p:blipFill>
          <a:blip r:embed="rId2"/>
          <a:srcRect t="-35573" b="-3557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708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226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Negative Aspects of the </a:t>
            </a:r>
            <a:r>
              <a:rPr lang="en-US" dirty="0"/>
              <a:t>S</a:t>
            </a:r>
            <a:r>
              <a:rPr lang="en-US" dirty="0" smtClean="0"/>
              <a:t>emantic Features Model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1049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intended meaning of words is not always black or white</a:t>
            </a:r>
          </a:p>
          <a:p>
            <a:r>
              <a:rPr lang="en-US" dirty="0" smtClean="0"/>
              <a:t>The meaning of words isn’t always clear or obvious</a:t>
            </a:r>
          </a:p>
          <a:p>
            <a:r>
              <a:rPr lang="en-US" dirty="0" smtClean="0"/>
              <a:t>Features can only have a positive or negative value </a:t>
            </a:r>
          </a:p>
          <a:p>
            <a:r>
              <a:rPr lang="en-US" dirty="0" smtClean="0"/>
              <a:t>Ex. 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510699"/>
            <a:ext cx="8516117" cy="267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64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002809" cy="198519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The description of words is arbitrary based on the choice of features judged as being relevant to the category</a:t>
            </a:r>
          </a:p>
          <a:p>
            <a:r>
              <a:rPr lang="en-US" dirty="0" smtClean="0"/>
              <a:t>The feature table never contains the full set of characteristics of a word </a:t>
            </a:r>
          </a:p>
          <a:p>
            <a:r>
              <a:rPr lang="en-US" dirty="0" smtClean="0"/>
              <a:t>Ex. Doesn’t take into account the size/weight</a:t>
            </a:r>
            <a:endParaRPr lang="en-US" dirty="0"/>
          </a:p>
        </p:txBody>
      </p:sp>
      <p:pic>
        <p:nvPicPr>
          <p:cNvPr id="4" name="tabl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585394"/>
            <a:ext cx="8229600" cy="259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11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Prototypes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>
                <a:sym typeface="Wingdings"/>
              </a:rPr>
              <a:t> </a:t>
            </a:r>
            <a:r>
              <a:rPr lang="en-US" dirty="0" smtClean="0"/>
              <a:t>The meaning of words based on prototypes</a:t>
            </a:r>
          </a:p>
          <a:p>
            <a:r>
              <a:rPr lang="en-US" dirty="0" smtClean="0"/>
              <a:t>We use prototypes to describe the meaning of words</a:t>
            </a:r>
          </a:p>
          <a:p>
            <a:r>
              <a:rPr lang="en-US" dirty="0" smtClean="0"/>
              <a:t>The concept revolves around the fact that different things are perceived as being the best representative of its kind </a:t>
            </a:r>
          </a:p>
          <a:p>
            <a:r>
              <a:rPr lang="en-US" dirty="0" smtClean="0"/>
              <a:t>Things are classified based on their prototype and their resemblance to the prototype of that thing </a:t>
            </a:r>
          </a:p>
          <a:p>
            <a:r>
              <a:rPr lang="en-US" dirty="0" smtClean="0"/>
              <a:t>Ex. You base your idea of a stool/ chair based on what your personal idea of it is </a:t>
            </a:r>
          </a:p>
          <a:p>
            <a:r>
              <a:rPr lang="en-US" dirty="0" smtClean="0"/>
              <a:t>Cultural variation occurs often; what means something in one language can mean something different in another language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03440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Prototypes- cups and bowls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239847"/>
            <a:ext cx="8229600" cy="2394068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You would consider how all of them could be used as a cup or a bowl; how they could serve the same function</a:t>
            </a:r>
          </a:p>
          <a:p>
            <a:r>
              <a:rPr lang="en-US" dirty="0" smtClean="0"/>
              <a:t>They may be able to all be used, but certain ones are the most typical of their kind and fit the description most accurately </a:t>
            </a:r>
          </a:p>
          <a:p>
            <a:endParaRPr lang="en-US" dirty="0"/>
          </a:p>
          <a:p>
            <a:r>
              <a:rPr lang="en-US" dirty="0" smtClean="0"/>
              <a:t>Ex. Cup #3 is defined as the most typical of its kind </a:t>
            </a:r>
          </a:p>
          <a:p>
            <a:r>
              <a:rPr lang="en-US" dirty="0" smtClean="0"/>
              <a:t>Characteristics: balanced height/width ratio, used to handle hot drinks, has a handle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 t="9756" b="17073"/>
          <a:stretch>
            <a:fillRect/>
          </a:stretch>
        </p:blipFill>
        <p:spPr bwMode="auto">
          <a:xfrm>
            <a:off x="245817" y="1417638"/>
            <a:ext cx="873407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65390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501</Words>
  <Application>Microsoft Macintosh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Semantics Models of Representation of Meaning</vt:lpstr>
      <vt:lpstr>PowerPoint Presentation</vt:lpstr>
      <vt:lpstr>Defining Words</vt:lpstr>
      <vt:lpstr>Models of Representing Meaning</vt:lpstr>
      <vt:lpstr>1. Semantic Features </vt:lpstr>
      <vt:lpstr>Model of Semantic Features  </vt:lpstr>
      <vt:lpstr>Negative Aspects of the Semantic Features Model </vt:lpstr>
      <vt:lpstr>PowerPoint Presentation</vt:lpstr>
      <vt:lpstr>2. Prototypes</vt:lpstr>
      <vt:lpstr>Prototypes- cups and bowls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Semantics</dc:title>
  <dc:creator>Belinda Mae Garcia-Breadmore</dc:creator>
  <cp:lastModifiedBy>Belinda Mae Garcia-Breadmore</cp:lastModifiedBy>
  <cp:revision>23</cp:revision>
  <dcterms:created xsi:type="dcterms:W3CDTF">2012-11-18T02:32:48Z</dcterms:created>
  <dcterms:modified xsi:type="dcterms:W3CDTF">2012-11-18T04:15:10Z</dcterms:modified>
</cp:coreProperties>
</file>