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85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1A177-A772-4FD6-B6D0-12EE287BBF07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E0269-3B04-4709-8152-FA598AD5EA3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49570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1A177-A772-4FD6-B6D0-12EE287BBF07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E0269-3B04-4709-8152-FA598AD5EA3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96630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1A177-A772-4FD6-B6D0-12EE287BBF07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E0269-3B04-4709-8152-FA598AD5EA3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4246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1A177-A772-4FD6-B6D0-12EE287BBF07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E0269-3B04-4709-8152-FA598AD5EA3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52186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1A177-A772-4FD6-B6D0-12EE287BBF07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E0269-3B04-4709-8152-FA598AD5EA3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69797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1A177-A772-4FD6-B6D0-12EE287BBF07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E0269-3B04-4709-8152-FA598AD5EA3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86606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1A177-A772-4FD6-B6D0-12EE287BBF07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E0269-3B04-4709-8152-FA598AD5EA3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30445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1A177-A772-4FD6-B6D0-12EE287BBF07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E0269-3B04-4709-8152-FA598AD5EA3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79470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1A177-A772-4FD6-B6D0-12EE287BBF07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E0269-3B04-4709-8152-FA598AD5EA3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91638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1A177-A772-4FD6-B6D0-12EE287BBF07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E0269-3B04-4709-8152-FA598AD5EA3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72655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1A177-A772-4FD6-B6D0-12EE287BBF07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E0269-3B04-4709-8152-FA598AD5EA3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03451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1A177-A772-4FD6-B6D0-12EE287BBF07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7E0269-3B04-4709-8152-FA598AD5EA3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21761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27784" y="836712"/>
            <a:ext cx="352839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sz="4000" dirty="0" smtClean="0"/>
              <a:t>L’</a:t>
            </a:r>
            <a:r>
              <a:rPr lang="fr-CA" sz="4000" dirty="0" smtClean="0"/>
              <a:t>enseignement</a:t>
            </a:r>
            <a:endParaRPr lang="en-CA" sz="4000" dirty="0"/>
          </a:p>
        </p:txBody>
      </p:sp>
      <p:sp>
        <p:nvSpPr>
          <p:cNvPr id="6" name="Rectangle 5"/>
          <p:cNvSpPr/>
          <p:nvPr/>
        </p:nvSpPr>
        <p:spPr>
          <a:xfrm>
            <a:off x="323527" y="2204864"/>
            <a:ext cx="2245437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sz="3200" dirty="0" smtClean="0"/>
              <a:t>Planification</a:t>
            </a:r>
            <a:endParaRPr lang="en-CA" sz="3200" dirty="0"/>
          </a:p>
        </p:txBody>
      </p:sp>
      <p:sp>
        <p:nvSpPr>
          <p:cNvPr id="7" name="Rectangle 6"/>
          <p:cNvSpPr/>
          <p:nvPr/>
        </p:nvSpPr>
        <p:spPr>
          <a:xfrm>
            <a:off x="2931155" y="2169231"/>
            <a:ext cx="2720965" cy="11157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sz="3200" dirty="0" smtClean="0"/>
              <a:t>Intervention</a:t>
            </a:r>
            <a:endParaRPr lang="en-CA" sz="3200" dirty="0"/>
          </a:p>
        </p:txBody>
      </p:sp>
      <p:sp>
        <p:nvSpPr>
          <p:cNvPr id="8" name="Rectangle 7"/>
          <p:cNvSpPr/>
          <p:nvPr/>
        </p:nvSpPr>
        <p:spPr>
          <a:xfrm>
            <a:off x="5940151" y="2169231"/>
            <a:ext cx="2755809" cy="11157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sz="3200" dirty="0" smtClean="0"/>
              <a:t>Évaluation</a:t>
            </a:r>
            <a:endParaRPr lang="en-CA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323528" y="3873822"/>
            <a:ext cx="270548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fr-CA" dirty="0" smtClean="0"/>
              <a:t>La séance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fr-CA" dirty="0" smtClean="0"/>
              <a:t>Activité d’apprentissage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fr-CA" dirty="0" smtClean="0"/>
              <a:t>Matériel pédagogique</a:t>
            </a:r>
            <a:endParaRPr lang="en-CA" dirty="0"/>
          </a:p>
        </p:txBody>
      </p:sp>
      <p:sp>
        <p:nvSpPr>
          <p:cNvPr id="10" name="TextBox 9"/>
          <p:cNvSpPr txBox="1"/>
          <p:nvPr/>
        </p:nvSpPr>
        <p:spPr>
          <a:xfrm>
            <a:off x="2568965" y="4953942"/>
            <a:ext cx="305744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fr-CA" dirty="0" smtClean="0"/>
              <a:t>Préparation à l’intervention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fr-CA" dirty="0" smtClean="0"/>
              <a:t>Gestion de classe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fr-CA" dirty="0" smtClean="0"/>
              <a:t>Habileté d’enseignement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fr-CA" dirty="0" smtClean="0"/>
              <a:t>Situation de jeux</a:t>
            </a:r>
            <a:endParaRPr lang="en-CA" dirty="0"/>
          </a:p>
        </p:txBody>
      </p:sp>
      <p:sp>
        <p:nvSpPr>
          <p:cNvPr id="11" name="TextBox 10"/>
          <p:cNvSpPr txBox="1"/>
          <p:nvPr/>
        </p:nvSpPr>
        <p:spPr>
          <a:xfrm>
            <a:off x="6314526" y="5604070"/>
            <a:ext cx="19314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fr-CA" dirty="0" smtClean="0"/>
              <a:t>Le processus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fr-CA" dirty="0" smtClean="0"/>
              <a:t>La participation</a:t>
            </a:r>
            <a:endParaRPr lang="en-CA" dirty="0"/>
          </a:p>
        </p:txBody>
      </p:sp>
      <p:sp>
        <p:nvSpPr>
          <p:cNvPr id="12" name="TextBox 11"/>
          <p:cNvSpPr txBox="1"/>
          <p:nvPr/>
        </p:nvSpPr>
        <p:spPr>
          <a:xfrm>
            <a:off x="323528" y="219998"/>
            <a:ext cx="49165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PRATIQUE PÉDAGOGIQUE LIÉS À L’ENSEIGNEMENT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4573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27784" y="836712"/>
            <a:ext cx="3528392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sz="4000" dirty="0" smtClean="0"/>
              <a:t>La planification</a:t>
            </a:r>
            <a:endParaRPr lang="en-CA" sz="4000" dirty="0"/>
          </a:p>
        </p:txBody>
      </p:sp>
      <p:sp>
        <p:nvSpPr>
          <p:cNvPr id="6" name="Rectangle 5"/>
          <p:cNvSpPr/>
          <p:nvPr/>
        </p:nvSpPr>
        <p:spPr>
          <a:xfrm>
            <a:off x="323528" y="2204864"/>
            <a:ext cx="1944216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sz="3200" dirty="0" smtClean="0"/>
              <a:t>La séance</a:t>
            </a:r>
            <a:endParaRPr lang="en-CA" sz="3200" dirty="0"/>
          </a:p>
        </p:txBody>
      </p:sp>
      <p:sp>
        <p:nvSpPr>
          <p:cNvPr id="7" name="Rectangle 6"/>
          <p:cNvSpPr/>
          <p:nvPr/>
        </p:nvSpPr>
        <p:spPr>
          <a:xfrm>
            <a:off x="2483768" y="2169231"/>
            <a:ext cx="3018994" cy="11157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sz="3200" dirty="0" smtClean="0"/>
              <a:t>Activité d’apprentissage</a:t>
            </a:r>
            <a:endParaRPr lang="en-CA" sz="3200" dirty="0"/>
          </a:p>
        </p:txBody>
      </p:sp>
      <p:sp>
        <p:nvSpPr>
          <p:cNvPr id="8" name="Rectangle 7"/>
          <p:cNvSpPr/>
          <p:nvPr/>
        </p:nvSpPr>
        <p:spPr>
          <a:xfrm>
            <a:off x="5676967" y="2097223"/>
            <a:ext cx="3018994" cy="11157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sz="3200" dirty="0" smtClean="0"/>
              <a:t>Matériel pédagogique</a:t>
            </a:r>
            <a:endParaRPr lang="en-CA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323528" y="3873822"/>
            <a:ext cx="26890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fr-CA" dirty="0" smtClean="0"/>
              <a:t>Planification annuelle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fr-CA" dirty="0" err="1" smtClean="0"/>
              <a:t>Planif</a:t>
            </a:r>
            <a:r>
              <a:rPr lang="fr-CA" dirty="0" smtClean="0"/>
              <a:t>. Immédiate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fr-CA" dirty="0" smtClean="0"/>
              <a:t>Adaptation des séances</a:t>
            </a:r>
            <a:endParaRPr lang="en-CA" dirty="0"/>
          </a:p>
        </p:txBody>
      </p:sp>
      <p:sp>
        <p:nvSpPr>
          <p:cNvPr id="10" name="TextBox 9"/>
          <p:cNvSpPr txBox="1"/>
          <p:nvPr/>
        </p:nvSpPr>
        <p:spPr>
          <a:xfrm>
            <a:off x="2568965" y="4953942"/>
            <a:ext cx="284860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fr-CA" dirty="0" smtClean="0"/>
              <a:t>Progression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fr-CA" dirty="0" smtClean="0"/>
              <a:t>Le temps d’apprentissage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fr-CA" dirty="0" smtClean="0"/>
              <a:t>Expérimentation</a:t>
            </a:r>
            <a:endParaRPr lang="en-CA" dirty="0"/>
          </a:p>
        </p:txBody>
      </p:sp>
      <p:sp>
        <p:nvSpPr>
          <p:cNvPr id="11" name="TextBox 10"/>
          <p:cNvSpPr txBox="1"/>
          <p:nvPr/>
        </p:nvSpPr>
        <p:spPr>
          <a:xfrm>
            <a:off x="6314526" y="5604070"/>
            <a:ext cx="17438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fr-CA" dirty="0" smtClean="0"/>
              <a:t>L’inventaire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fr-CA" dirty="0" smtClean="0"/>
              <a:t>La fabrication</a:t>
            </a:r>
            <a:endParaRPr lang="en-CA" dirty="0"/>
          </a:p>
        </p:txBody>
      </p:sp>
      <p:sp>
        <p:nvSpPr>
          <p:cNvPr id="12" name="TextBox 11"/>
          <p:cNvSpPr txBox="1"/>
          <p:nvPr/>
        </p:nvSpPr>
        <p:spPr>
          <a:xfrm>
            <a:off x="323528" y="219998"/>
            <a:ext cx="4975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PRATIQUE PÉDAGOGIQUE LIÉS À LA PLANIFICATION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55473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60</Words>
  <Application>Microsoft Office PowerPoint</Application>
  <PresentationFormat>On-screen Show (4:3)</PresentationFormat>
  <Paragraphs>27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François Beaulieu</dc:creator>
  <cp:lastModifiedBy>François Beaulieu</cp:lastModifiedBy>
  <cp:revision>2</cp:revision>
  <dcterms:created xsi:type="dcterms:W3CDTF">2019-10-27T19:16:15Z</dcterms:created>
  <dcterms:modified xsi:type="dcterms:W3CDTF">2019-10-27T19:41:40Z</dcterms:modified>
</cp:coreProperties>
</file>