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354" autoAdjust="0"/>
  </p:normalViewPr>
  <p:slideViewPr>
    <p:cSldViewPr snapToGrid="0">
      <p:cViewPr varScale="1">
        <p:scale>
          <a:sx n="54" d="100"/>
          <a:sy n="54" d="100"/>
        </p:scale>
        <p:origin x="13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5F6E8C-E5AA-49E3-8F37-12184740AC2B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96BA4CF-4EE4-47FA-9FD4-CC61FF093302}">
      <dgm:prSet phldrT="[Text]"/>
      <dgm:spPr/>
      <dgm:t>
        <a:bodyPr/>
        <a:lstStyle/>
        <a:p>
          <a:r>
            <a:rPr lang="en-US" dirty="0"/>
            <a:t>SET POINT</a:t>
          </a:r>
        </a:p>
      </dgm:t>
    </dgm:pt>
    <dgm:pt modelId="{6F7DDADA-C519-4331-A3D0-2117678D4548}" type="parTrans" cxnId="{6F0B88BE-8F75-4F12-A96A-305D7FAB1401}">
      <dgm:prSet/>
      <dgm:spPr/>
      <dgm:t>
        <a:bodyPr/>
        <a:lstStyle/>
        <a:p>
          <a:endParaRPr lang="en-US"/>
        </a:p>
      </dgm:t>
    </dgm:pt>
    <dgm:pt modelId="{7E7E89B7-89C4-420A-8736-9A420E66C9A9}" type="sibTrans" cxnId="{6F0B88BE-8F75-4F12-A96A-305D7FAB1401}">
      <dgm:prSet/>
      <dgm:spPr/>
      <dgm:t>
        <a:bodyPr/>
        <a:lstStyle/>
        <a:p>
          <a:endParaRPr lang="en-US"/>
        </a:p>
      </dgm:t>
    </dgm:pt>
    <dgm:pt modelId="{3ED96D24-BD62-4C14-AECD-C0376A9F76B3}">
      <dgm:prSet phldrT="[Text]"/>
      <dgm:spPr/>
      <dgm:t>
        <a:bodyPr/>
        <a:lstStyle/>
        <a:p>
          <a:r>
            <a:rPr lang="en-US" dirty="0"/>
            <a:t>Control Center</a:t>
          </a:r>
        </a:p>
      </dgm:t>
    </dgm:pt>
    <dgm:pt modelId="{ECACAFA5-8DE9-40C1-92AC-4F2A3390990D}" type="parTrans" cxnId="{F91FFEF9-80E5-4D1E-8D8F-3D6BD212ACA1}">
      <dgm:prSet/>
      <dgm:spPr/>
      <dgm:t>
        <a:bodyPr/>
        <a:lstStyle/>
        <a:p>
          <a:endParaRPr lang="en-US"/>
        </a:p>
      </dgm:t>
    </dgm:pt>
    <dgm:pt modelId="{6213BDB7-11F9-41CB-9AE8-C04AF57DD4CA}" type="sibTrans" cxnId="{F91FFEF9-80E5-4D1E-8D8F-3D6BD212ACA1}">
      <dgm:prSet/>
      <dgm:spPr/>
      <dgm:t>
        <a:bodyPr/>
        <a:lstStyle/>
        <a:p>
          <a:endParaRPr lang="en-US"/>
        </a:p>
      </dgm:t>
    </dgm:pt>
    <dgm:pt modelId="{7076A082-0171-4559-B915-6D25B165DF2B}">
      <dgm:prSet phldrT="[Text]"/>
      <dgm:spPr/>
      <dgm:t>
        <a:bodyPr/>
        <a:lstStyle/>
        <a:p>
          <a:r>
            <a:rPr lang="en-US" dirty="0"/>
            <a:t>Sensor</a:t>
          </a:r>
        </a:p>
      </dgm:t>
    </dgm:pt>
    <dgm:pt modelId="{1CA10EAA-7FD6-47FB-9975-43A74239F64B}" type="parTrans" cxnId="{B19E0D8D-11CD-4F35-B48A-570A09B469B5}">
      <dgm:prSet/>
      <dgm:spPr/>
      <dgm:t>
        <a:bodyPr/>
        <a:lstStyle/>
        <a:p>
          <a:endParaRPr lang="en-US"/>
        </a:p>
      </dgm:t>
    </dgm:pt>
    <dgm:pt modelId="{8169D16E-D6AA-45D0-AE18-6A9B06C10CF7}" type="sibTrans" cxnId="{B19E0D8D-11CD-4F35-B48A-570A09B469B5}">
      <dgm:prSet/>
      <dgm:spPr/>
      <dgm:t>
        <a:bodyPr/>
        <a:lstStyle/>
        <a:p>
          <a:endParaRPr lang="en-US"/>
        </a:p>
      </dgm:t>
    </dgm:pt>
    <dgm:pt modelId="{10BF9047-AE44-4F65-BECA-553015A7D406}">
      <dgm:prSet phldrT="[Text]"/>
      <dgm:spPr/>
      <dgm:t>
        <a:bodyPr/>
        <a:lstStyle/>
        <a:p>
          <a:r>
            <a:rPr lang="en-US" dirty="0"/>
            <a:t>Effector</a:t>
          </a:r>
        </a:p>
      </dgm:t>
    </dgm:pt>
    <dgm:pt modelId="{4F1DF25E-9613-4B7C-9776-2EE44A97317A}" type="parTrans" cxnId="{8B44D770-4023-4AE9-8F86-69549003CB6F}">
      <dgm:prSet/>
      <dgm:spPr/>
      <dgm:t>
        <a:bodyPr/>
        <a:lstStyle/>
        <a:p>
          <a:endParaRPr lang="en-US"/>
        </a:p>
      </dgm:t>
    </dgm:pt>
    <dgm:pt modelId="{4C513A3F-1E53-47A8-8CAF-2D10F3A2BD66}" type="sibTrans" cxnId="{8B44D770-4023-4AE9-8F86-69549003CB6F}">
      <dgm:prSet/>
      <dgm:spPr/>
      <dgm:t>
        <a:bodyPr/>
        <a:lstStyle/>
        <a:p>
          <a:endParaRPr lang="en-US"/>
        </a:p>
      </dgm:t>
    </dgm:pt>
    <dgm:pt modelId="{669B0DBF-DBBB-4EE7-806A-51A7309E599F}">
      <dgm:prSet phldrT="[Text]"/>
      <dgm:spPr/>
      <dgm:t>
        <a:bodyPr/>
        <a:lstStyle/>
        <a:p>
          <a:r>
            <a:rPr lang="en-US" dirty="0"/>
            <a:t>Controlled Variable</a:t>
          </a:r>
        </a:p>
      </dgm:t>
    </dgm:pt>
    <dgm:pt modelId="{F25EFFB4-2144-4D5D-BFF2-49D23E2BBADA}" type="parTrans" cxnId="{71123E64-215B-4E4F-9550-9752FBE23755}">
      <dgm:prSet/>
      <dgm:spPr/>
      <dgm:t>
        <a:bodyPr/>
        <a:lstStyle/>
        <a:p>
          <a:endParaRPr lang="en-US"/>
        </a:p>
      </dgm:t>
    </dgm:pt>
    <dgm:pt modelId="{273106C2-A28F-4873-8C26-A98D26EFE2DB}" type="sibTrans" cxnId="{71123E64-215B-4E4F-9550-9752FBE23755}">
      <dgm:prSet/>
      <dgm:spPr/>
      <dgm:t>
        <a:bodyPr/>
        <a:lstStyle/>
        <a:p>
          <a:endParaRPr lang="en-US"/>
        </a:p>
      </dgm:t>
    </dgm:pt>
    <dgm:pt modelId="{041B8E6C-8BD0-4FA4-A8D2-4943C8429E55}" type="pres">
      <dgm:prSet presAssocID="{F65F6E8C-E5AA-49E3-8F37-12184740AC2B}" presName="Name0" presStyleCnt="0">
        <dgm:presLayoutVars>
          <dgm:dir/>
          <dgm:resizeHandles/>
        </dgm:presLayoutVars>
      </dgm:prSet>
      <dgm:spPr/>
    </dgm:pt>
    <dgm:pt modelId="{D414297E-49B9-4A21-B04C-BAA006373FE5}" type="pres">
      <dgm:prSet presAssocID="{696BA4CF-4EE4-47FA-9FD4-CC61FF093302}" presName="compNode" presStyleCnt="0"/>
      <dgm:spPr/>
    </dgm:pt>
    <dgm:pt modelId="{E694AD56-518D-4D2D-802C-B8186B037149}" type="pres">
      <dgm:prSet presAssocID="{696BA4CF-4EE4-47FA-9FD4-CC61FF093302}" presName="dummyConnPt" presStyleCnt="0"/>
      <dgm:spPr/>
    </dgm:pt>
    <dgm:pt modelId="{E03B7DB1-5F85-44EC-9B7A-5804F7F62F8A}" type="pres">
      <dgm:prSet presAssocID="{696BA4CF-4EE4-47FA-9FD4-CC61FF093302}" presName="node" presStyleLbl="node1" presStyleIdx="0" presStyleCnt="5">
        <dgm:presLayoutVars>
          <dgm:bulletEnabled val="1"/>
        </dgm:presLayoutVars>
      </dgm:prSet>
      <dgm:spPr/>
    </dgm:pt>
    <dgm:pt modelId="{27196D09-AA35-4832-9520-9EC7B8C4F6B3}" type="pres">
      <dgm:prSet presAssocID="{7E7E89B7-89C4-420A-8736-9A420E66C9A9}" presName="sibTrans" presStyleLbl="bgSibTrans2D1" presStyleIdx="0" presStyleCnt="4"/>
      <dgm:spPr/>
    </dgm:pt>
    <dgm:pt modelId="{CC18B25C-6D36-4AAD-BB3B-E54010C099E7}" type="pres">
      <dgm:prSet presAssocID="{3ED96D24-BD62-4C14-AECD-C0376A9F76B3}" presName="compNode" presStyleCnt="0"/>
      <dgm:spPr/>
    </dgm:pt>
    <dgm:pt modelId="{CBD5E369-13BD-4FB0-B9AD-B983E2FCA522}" type="pres">
      <dgm:prSet presAssocID="{3ED96D24-BD62-4C14-AECD-C0376A9F76B3}" presName="dummyConnPt" presStyleCnt="0"/>
      <dgm:spPr/>
    </dgm:pt>
    <dgm:pt modelId="{48CA5C31-5AB1-4843-8CE0-120525309AB1}" type="pres">
      <dgm:prSet presAssocID="{3ED96D24-BD62-4C14-AECD-C0376A9F76B3}" presName="node" presStyleLbl="node1" presStyleIdx="1" presStyleCnt="5">
        <dgm:presLayoutVars>
          <dgm:bulletEnabled val="1"/>
        </dgm:presLayoutVars>
      </dgm:prSet>
      <dgm:spPr/>
    </dgm:pt>
    <dgm:pt modelId="{524DA285-6CBB-46AE-817C-DB09C9DC2FA6}" type="pres">
      <dgm:prSet presAssocID="{6213BDB7-11F9-41CB-9AE8-C04AF57DD4CA}" presName="sibTrans" presStyleLbl="bgSibTrans2D1" presStyleIdx="1" presStyleCnt="4"/>
      <dgm:spPr/>
    </dgm:pt>
    <dgm:pt modelId="{CA04411B-0B2D-4C48-ABA5-2748B332A0DA}" type="pres">
      <dgm:prSet presAssocID="{7076A082-0171-4559-B915-6D25B165DF2B}" presName="compNode" presStyleCnt="0"/>
      <dgm:spPr/>
    </dgm:pt>
    <dgm:pt modelId="{685E1458-E5A6-4B4D-8117-310F5D45C262}" type="pres">
      <dgm:prSet presAssocID="{7076A082-0171-4559-B915-6D25B165DF2B}" presName="dummyConnPt" presStyleCnt="0"/>
      <dgm:spPr/>
    </dgm:pt>
    <dgm:pt modelId="{5E35D088-C570-48E8-92DD-35E9F7839878}" type="pres">
      <dgm:prSet presAssocID="{7076A082-0171-4559-B915-6D25B165DF2B}" presName="node" presStyleLbl="node1" presStyleIdx="2" presStyleCnt="5">
        <dgm:presLayoutVars>
          <dgm:bulletEnabled val="1"/>
        </dgm:presLayoutVars>
      </dgm:prSet>
      <dgm:spPr/>
    </dgm:pt>
    <dgm:pt modelId="{279019C1-F39B-4B8D-9D68-46D0D98EEB0A}" type="pres">
      <dgm:prSet presAssocID="{8169D16E-D6AA-45D0-AE18-6A9B06C10CF7}" presName="sibTrans" presStyleLbl="bgSibTrans2D1" presStyleIdx="2" presStyleCnt="4"/>
      <dgm:spPr/>
    </dgm:pt>
    <dgm:pt modelId="{92FE1FBC-B912-4632-A7E4-3AB577493176}" type="pres">
      <dgm:prSet presAssocID="{10BF9047-AE44-4F65-BECA-553015A7D406}" presName="compNode" presStyleCnt="0"/>
      <dgm:spPr/>
    </dgm:pt>
    <dgm:pt modelId="{DAA6CBF1-065F-46C4-87CD-BFB7B3907DB7}" type="pres">
      <dgm:prSet presAssocID="{10BF9047-AE44-4F65-BECA-553015A7D406}" presName="dummyConnPt" presStyleCnt="0"/>
      <dgm:spPr/>
    </dgm:pt>
    <dgm:pt modelId="{A6FC0A18-F52E-4C62-BBAE-3910A2CFF3FD}" type="pres">
      <dgm:prSet presAssocID="{10BF9047-AE44-4F65-BECA-553015A7D406}" presName="node" presStyleLbl="node1" presStyleIdx="3" presStyleCnt="5">
        <dgm:presLayoutVars>
          <dgm:bulletEnabled val="1"/>
        </dgm:presLayoutVars>
      </dgm:prSet>
      <dgm:spPr/>
    </dgm:pt>
    <dgm:pt modelId="{E3B24D8E-4567-47C0-9154-8160603D4A6A}" type="pres">
      <dgm:prSet presAssocID="{4C513A3F-1E53-47A8-8CAF-2D10F3A2BD66}" presName="sibTrans" presStyleLbl="bgSibTrans2D1" presStyleIdx="3" presStyleCnt="4"/>
      <dgm:spPr/>
    </dgm:pt>
    <dgm:pt modelId="{0C6B3661-F31D-464B-A1C4-F0844998CEC4}" type="pres">
      <dgm:prSet presAssocID="{669B0DBF-DBBB-4EE7-806A-51A7309E599F}" presName="compNode" presStyleCnt="0"/>
      <dgm:spPr/>
    </dgm:pt>
    <dgm:pt modelId="{DCD0F9D5-2B86-4CD9-8E3D-99A4767E8713}" type="pres">
      <dgm:prSet presAssocID="{669B0DBF-DBBB-4EE7-806A-51A7309E599F}" presName="dummyConnPt" presStyleCnt="0"/>
      <dgm:spPr/>
    </dgm:pt>
    <dgm:pt modelId="{C9551C3F-A907-4069-AC29-24052F2411F5}" type="pres">
      <dgm:prSet presAssocID="{669B0DBF-DBBB-4EE7-806A-51A7309E599F}" presName="node" presStyleLbl="node1" presStyleIdx="4" presStyleCnt="5">
        <dgm:presLayoutVars>
          <dgm:bulletEnabled val="1"/>
        </dgm:presLayoutVars>
      </dgm:prSet>
      <dgm:spPr/>
    </dgm:pt>
  </dgm:ptLst>
  <dgm:cxnLst>
    <dgm:cxn modelId="{B975CAAB-D656-4B87-AA3F-5E2910D2ED5C}" type="presOf" srcId="{10BF9047-AE44-4F65-BECA-553015A7D406}" destId="{A6FC0A18-F52E-4C62-BBAE-3910A2CFF3FD}" srcOrd="0" destOrd="0" presId="urn:microsoft.com/office/officeart/2005/8/layout/bProcess4"/>
    <dgm:cxn modelId="{B00A2F02-F793-4BE6-A456-99BFCC5D4481}" type="presOf" srcId="{6213BDB7-11F9-41CB-9AE8-C04AF57DD4CA}" destId="{524DA285-6CBB-46AE-817C-DB09C9DC2FA6}" srcOrd="0" destOrd="0" presId="urn:microsoft.com/office/officeart/2005/8/layout/bProcess4"/>
    <dgm:cxn modelId="{8B44D770-4023-4AE9-8F86-69549003CB6F}" srcId="{F65F6E8C-E5AA-49E3-8F37-12184740AC2B}" destId="{10BF9047-AE44-4F65-BECA-553015A7D406}" srcOrd="3" destOrd="0" parTransId="{4F1DF25E-9613-4B7C-9776-2EE44A97317A}" sibTransId="{4C513A3F-1E53-47A8-8CAF-2D10F3A2BD66}"/>
    <dgm:cxn modelId="{71123E64-215B-4E4F-9550-9752FBE23755}" srcId="{F65F6E8C-E5AA-49E3-8F37-12184740AC2B}" destId="{669B0DBF-DBBB-4EE7-806A-51A7309E599F}" srcOrd="4" destOrd="0" parTransId="{F25EFFB4-2144-4D5D-BFF2-49D23E2BBADA}" sibTransId="{273106C2-A28F-4873-8C26-A98D26EFE2DB}"/>
    <dgm:cxn modelId="{1A40BAA1-4DB0-4F26-9C92-4B3D5E01337A}" type="presOf" srcId="{7E7E89B7-89C4-420A-8736-9A420E66C9A9}" destId="{27196D09-AA35-4832-9520-9EC7B8C4F6B3}" srcOrd="0" destOrd="0" presId="urn:microsoft.com/office/officeart/2005/8/layout/bProcess4"/>
    <dgm:cxn modelId="{3C451C63-15C6-41FB-BC75-1C8D711C0715}" type="presOf" srcId="{669B0DBF-DBBB-4EE7-806A-51A7309E599F}" destId="{C9551C3F-A907-4069-AC29-24052F2411F5}" srcOrd="0" destOrd="0" presId="urn:microsoft.com/office/officeart/2005/8/layout/bProcess4"/>
    <dgm:cxn modelId="{67163B0A-AFAE-4A29-87C0-6BE531E8E37B}" type="presOf" srcId="{696BA4CF-4EE4-47FA-9FD4-CC61FF093302}" destId="{E03B7DB1-5F85-44EC-9B7A-5804F7F62F8A}" srcOrd="0" destOrd="0" presId="urn:microsoft.com/office/officeart/2005/8/layout/bProcess4"/>
    <dgm:cxn modelId="{B19E0D8D-11CD-4F35-B48A-570A09B469B5}" srcId="{F65F6E8C-E5AA-49E3-8F37-12184740AC2B}" destId="{7076A082-0171-4559-B915-6D25B165DF2B}" srcOrd="2" destOrd="0" parTransId="{1CA10EAA-7FD6-47FB-9975-43A74239F64B}" sibTransId="{8169D16E-D6AA-45D0-AE18-6A9B06C10CF7}"/>
    <dgm:cxn modelId="{6F0B88BE-8F75-4F12-A96A-305D7FAB1401}" srcId="{F65F6E8C-E5AA-49E3-8F37-12184740AC2B}" destId="{696BA4CF-4EE4-47FA-9FD4-CC61FF093302}" srcOrd="0" destOrd="0" parTransId="{6F7DDADA-C519-4331-A3D0-2117678D4548}" sibTransId="{7E7E89B7-89C4-420A-8736-9A420E66C9A9}"/>
    <dgm:cxn modelId="{705F301E-F3E0-4A42-8BD6-9FA98BE752D0}" type="presOf" srcId="{3ED96D24-BD62-4C14-AECD-C0376A9F76B3}" destId="{48CA5C31-5AB1-4843-8CE0-120525309AB1}" srcOrd="0" destOrd="0" presId="urn:microsoft.com/office/officeart/2005/8/layout/bProcess4"/>
    <dgm:cxn modelId="{F91FFEF9-80E5-4D1E-8D8F-3D6BD212ACA1}" srcId="{F65F6E8C-E5AA-49E3-8F37-12184740AC2B}" destId="{3ED96D24-BD62-4C14-AECD-C0376A9F76B3}" srcOrd="1" destOrd="0" parTransId="{ECACAFA5-8DE9-40C1-92AC-4F2A3390990D}" sibTransId="{6213BDB7-11F9-41CB-9AE8-C04AF57DD4CA}"/>
    <dgm:cxn modelId="{D7ED21DC-1433-408B-94A2-0489ED60E487}" type="presOf" srcId="{8169D16E-D6AA-45D0-AE18-6A9B06C10CF7}" destId="{279019C1-F39B-4B8D-9D68-46D0D98EEB0A}" srcOrd="0" destOrd="0" presId="urn:microsoft.com/office/officeart/2005/8/layout/bProcess4"/>
    <dgm:cxn modelId="{64F44B2C-E9E1-4A95-9718-B44ABD9ED140}" type="presOf" srcId="{7076A082-0171-4559-B915-6D25B165DF2B}" destId="{5E35D088-C570-48E8-92DD-35E9F7839878}" srcOrd="0" destOrd="0" presId="urn:microsoft.com/office/officeart/2005/8/layout/bProcess4"/>
    <dgm:cxn modelId="{3B1CF5E8-6140-4080-B0CE-85B0BDCB3659}" type="presOf" srcId="{4C513A3F-1E53-47A8-8CAF-2D10F3A2BD66}" destId="{E3B24D8E-4567-47C0-9154-8160603D4A6A}" srcOrd="0" destOrd="0" presId="urn:microsoft.com/office/officeart/2005/8/layout/bProcess4"/>
    <dgm:cxn modelId="{7AC70B96-EA8E-435A-86F5-65C991143B75}" type="presOf" srcId="{F65F6E8C-E5AA-49E3-8F37-12184740AC2B}" destId="{041B8E6C-8BD0-4FA4-A8D2-4943C8429E55}" srcOrd="0" destOrd="0" presId="urn:microsoft.com/office/officeart/2005/8/layout/bProcess4"/>
    <dgm:cxn modelId="{8D23DA76-692F-4945-B6DD-1D4D12946F4D}" type="presParOf" srcId="{041B8E6C-8BD0-4FA4-A8D2-4943C8429E55}" destId="{D414297E-49B9-4A21-B04C-BAA006373FE5}" srcOrd="0" destOrd="0" presId="urn:microsoft.com/office/officeart/2005/8/layout/bProcess4"/>
    <dgm:cxn modelId="{7905E50D-473A-4085-80AE-ECC7AE816DB5}" type="presParOf" srcId="{D414297E-49B9-4A21-B04C-BAA006373FE5}" destId="{E694AD56-518D-4D2D-802C-B8186B037149}" srcOrd="0" destOrd="0" presId="urn:microsoft.com/office/officeart/2005/8/layout/bProcess4"/>
    <dgm:cxn modelId="{040A4CC3-9A75-467B-B7CA-3DE93DCF500E}" type="presParOf" srcId="{D414297E-49B9-4A21-B04C-BAA006373FE5}" destId="{E03B7DB1-5F85-44EC-9B7A-5804F7F62F8A}" srcOrd="1" destOrd="0" presId="urn:microsoft.com/office/officeart/2005/8/layout/bProcess4"/>
    <dgm:cxn modelId="{F609911E-78FE-4331-806D-F1E0F4F5E7FB}" type="presParOf" srcId="{041B8E6C-8BD0-4FA4-A8D2-4943C8429E55}" destId="{27196D09-AA35-4832-9520-9EC7B8C4F6B3}" srcOrd="1" destOrd="0" presId="urn:microsoft.com/office/officeart/2005/8/layout/bProcess4"/>
    <dgm:cxn modelId="{E165647C-9901-4DDD-9BA9-46D36199EAB6}" type="presParOf" srcId="{041B8E6C-8BD0-4FA4-A8D2-4943C8429E55}" destId="{CC18B25C-6D36-4AAD-BB3B-E54010C099E7}" srcOrd="2" destOrd="0" presId="urn:microsoft.com/office/officeart/2005/8/layout/bProcess4"/>
    <dgm:cxn modelId="{ADED8A54-5111-4AA2-AA88-04D3EFAE6293}" type="presParOf" srcId="{CC18B25C-6D36-4AAD-BB3B-E54010C099E7}" destId="{CBD5E369-13BD-4FB0-B9AD-B983E2FCA522}" srcOrd="0" destOrd="0" presId="urn:microsoft.com/office/officeart/2005/8/layout/bProcess4"/>
    <dgm:cxn modelId="{A91F91E9-77B2-4B41-A791-43980BF896E0}" type="presParOf" srcId="{CC18B25C-6D36-4AAD-BB3B-E54010C099E7}" destId="{48CA5C31-5AB1-4843-8CE0-120525309AB1}" srcOrd="1" destOrd="0" presId="urn:microsoft.com/office/officeart/2005/8/layout/bProcess4"/>
    <dgm:cxn modelId="{B105852D-1E21-487A-A5BB-81528A4F54D1}" type="presParOf" srcId="{041B8E6C-8BD0-4FA4-A8D2-4943C8429E55}" destId="{524DA285-6CBB-46AE-817C-DB09C9DC2FA6}" srcOrd="3" destOrd="0" presId="urn:microsoft.com/office/officeart/2005/8/layout/bProcess4"/>
    <dgm:cxn modelId="{2A2B718C-4842-4B1E-A057-FB4E11F42385}" type="presParOf" srcId="{041B8E6C-8BD0-4FA4-A8D2-4943C8429E55}" destId="{CA04411B-0B2D-4C48-ABA5-2748B332A0DA}" srcOrd="4" destOrd="0" presId="urn:microsoft.com/office/officeart/2005/8/layout/bProcess4"/>
    <dgm:cxn modelId="{665AC50A-836A-42F1-AD9B-2B73DE471526}" type="presParOf" srcId="{CA04411B-0B2D-4C48-ABA5-2748B332A0DA}" destId="{685E1458-E5A6-4B4D-8117-310F5D45C262}" srcOrd="0" destOrd="0" presId="urn:microsoft.com/office/officeart/2005/8/layout/bProcess4"/>
    <dgm:cxn modelId="{E1D75251-8178-4047-952B-6F18D9A91BEE}" type="presParOf" srcId="{CA04411B-0B2D-4C48-ABA5-2748B332A0DA}" destId="{5E35D088-C570-48E8-92DD-35E9F7839878}" srcOrd="1" destOrd="0" presId="urn:microsoft.com/office/officeart/2005/8/layout/bProcess4"/>
    <dgm:cxn modelId="{A4CC641B-D569-42CB-8D99-A54257B23758}" type="presParOf" srcId="{041B8E6C-8BD0-4FA4-A8D2-4943C8429E55}" destId="{279019C1-F39B-4B8D-9D68-46D0D98EEB0A}" srcOrd="5" destOrd="0" presId="urn:microsoft.com/office/officeart/2005/8/layout/bProcess4"/>
    <dgm:cxn modelId="{4D67B076-0D81-4BC6-A3CB-83A1507B9C68}" type="presParOf" srcId="{041B8E6C-8BD0-4FA4-A8D2-4943C8429E55}" destId="{92FE1FBC-B912-4632-A7E4-3AB577493176}" srcOrd="6" destOrd="0" presId="urn:microsoft.com/office/officeart/2005/8/layout/bProcess4"/>
    <dgm:cxn modelId="{6D481349-6A4D-4C3E-A71F-111A517F5619}" type="presParOf" srcId="{92FE1FBC-B912-4632-A7E4-3AB577493176}" destId="{DAA6CBF1-065F-46C4-87CD-BFB7B3907DB7}" srcOrd="0" destOrd="0" presId="urn:microsoft.com/office/officeart/2005/8/layout/bProcess4"/>
    <dgm:cxn modelId="{0517FBF1-A881-4D85-8A03-AFBD83983DA6}" type="presParOf" srcId="{92FE1FBC-B912-4632-A7E4-3AB577493176}" destId="{A6FC0A18-F52E-4C62-BBAE-3910A2CFF3FD}" srcOrd="1" destOrd="0" presId="urn:microsoft.com/office/officeart/2005/8/layout/bProcess4"/>
    <dgm:cxn modelId="{1FDF4EB1-8D35-47E4-B390-54D209B9D34E}" type="presParOf" srcId="{041B8E6C-8BD0-4FA4-A8D2-4943C8429E55}" destId="{E3B24D8E-4567-47C0-9154-8160603D4A6A}" srcOrd="7" destOrd="0" presId="urn:microsoft.com/office/officeart/2005/8/layout/bProcess4"/>
    <dgm:cxn modelId="{74DF66D4-BD0B-45BC-9618-E24AD96D076C}" type="presParOf" srcId="{041B8E6C-8BD0-4FA4-A8D2-4943C8429E55}" destId="{0C6B3661-F31D-464B-A1C4-F0844998CEC4}" srcOrd="8" destOrd="0" presId="urn:microsoft.com/office/officeart/2005/8/layout/bProcess4"/>
    <dgm:cxn modelId="{F1548CA8-4B5A-4D81-97B7-921EAB1E3967}" type="presParOf" srcId="{0C6B3661-F31D-464B-A1C4-F0844998CEC4}" destId="{DCD0F9D5-2B86-4CD9-8E3D-99A4767E8713}" srcOrd="0" destOrd="0" presId="urn:microsoft.com/office/officeart/2005/8/layout/bProcess4"/>
    <dgm:cxn modelId="{4736A854-9C94-4CDC-B8F5-F4DEA8072082}" type="presParOf" srcId="{0C6B3661-F31D-464B-A1C4-F0844998CEC4}" destId="{C9551C3F-A907-4069-AC29-24052F2411F5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196D09-AA35-4832-9520-9EC7B8C4F6B3}">
      <dsp:nvSpPr>
        <dsp:cNvPr id="0" name=""/>
        <dsp:cNvSpPr/>
      </dsp:nvSpPr>
      <dsp:spPr>
        <a:xfrm rot="5400000">
          <a:off x="2300989" y="913726"/>
          <a:ext cx="1429232" cy="17235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3B7DB1-5F85-44EC-9B7A-5804F7F62F8A}">
      <dsp:nvSpPr>
        <dsp:cNvPr id="0" name=""/>
        <dsp:cNvSpPr/>
      </dsp:nvSpPr>
      <dsp:spPr>
        <a:xfrm>
          <a:off x="2629038" y="507"/>
          <a:ext cx="1915100" cy="1149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SET POINT</a:t>
          </a:r>
        </a:p>
      </dsp:txBody>
      <dsp:txXfrm>
        <a:off x="2662693" y="34162"/>
        <a:ext cx="1847790" cy="1081750"/>
      </dsp:txXfrm>
    </dsp:sp>
    <dsp:sp modelId="{524DA285-6CBB-46AE-817C-DB09C9DC2FA6}">
      <dsp:nvSpPr>
        <dsp:cNvPr id="0" name=""/>
        <dsp:cNvSpPr/>
      </dsp:nvSpPr>
      <dsp:spPr>
        <a:xfrm rot="5400000">
          <a:off x="2300989" y="2350051"/>
          <a:ext cx="1429232" cy="17235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CA5C31-5AB1-4843-8CE0-120525309AB1}">
      <dsp:nvSpPr>
        <dsp:cNvPr id="0" name=""/>
        <dsp:cNvSpPr/>
      </dsp:nvSpPr>
      <dsp:spPr>
        <a:xfrm>
          <a:off x="2629038" y="1436832"/>
          <a:ext cx="1915100" cy="1149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Control Center</a:t>
          </a:r>
        </a:p>
      </dsp:txBody>
      <dsp:txXfrm>
        <a:off x="2662693" y="1470487"/>
        <a:ext cx="1847790" cy="1081750"/>
      </dsp:txXfrm>
    </dsp:sp>
    <dsp:sp modelId="{279019C1-F39B-4B8D-9D68-46D0D98EEB0A}">
      <dsp:nvSpPr>
        <dsp:cNvPr id="0" name=""/>
        <dsp:cNvSpPr/>
      </dsp:nvSpPr>
      <dsp:spPr>
        <a:xfrm>
          <a:off x="3019151" y="3068214"/>
          <a:ext cx="2539990" cy="17235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5D088-C570-48E8-92DD-35E9F7839878}">
      <dsp:nvSpPr>
        <dsp:cNvPr id="0" name=""/>
        <dsp:cNvSpPr/>
      </dsp:nvSpPr>
      <dsp:spPr>
        <a:xfrm>
          <a:off x="2629038" y="2873157"/>
          <a:ext cx="1915100" cy="1149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Sensor</a:t>
          </a:r>
        </a:p>
      </dsp:txBody>
      <dsp:txXfrm>
        <a:off x="2662693" y="2906812"/>
        <a:ext cx="1847790" cy="1081750"/>
      </dsp:txXfrm>
    </dsp:sp>
    <dsp:sp modelId="{E3B24D8E-4567-47C0-9154-8160603D4A6A}">
      <dsp:nvSpPr>
        <dsp:cNvPr id="0" name=""/>
        <dsp:cNvSpPr/>
      </dsp:nvSpPr>
      <dsp:spPr>
        <a:xfrm rot="16200000">
          <a:off x="4848072" y="2350051"/>
          <a:ext cx="1429232" cy="17235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FC0A18-F52E-4C62-BBAE-3910A2CFF3FD}">
      <dsp:nvSpPr>
        <dsp:cNvPr id="0" name=""/>
        <dsp:cNvSpPr/>
      </dsp:nvSpPr>
      <dsp:spPr>
        <a:xfrm>
          <a:off x="5176122" y="2873157"/>
          <a:ext cx="1915100" cy="1149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Effector</a:t>
          </a:r>
        </a:p>
      </dsp:txBody>
      <dsp:txXfrm>
        <a:off x="5209777" y="2906812"/>
        <a:ext cx="1847790" cy="1081750"/>
      </dsp:txXfrm>
    </dsp:sp>
    <dsp:sp modelId="{C9551C3F-A907-4069-AC29-24052F2411F5}">
      <dsp:nvSpPr>
        <dsp:cNvPr id="0" name=""/>
        <dsp:cNvSpPr/>
      </dsp:nvSpPr>
      <dsp:spPr>
        <a:xfrm>
          <a:off x="5176122" y="1436832"/>
          <a:ext cx="1915100" cy="1149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Controlled Variable</a:t>
          </a:r>
        </a:p>
      </dsp:txBody>
      <dsp:txXfrm>
        <a:off x="5209777" y="1470487"/>
        <a:ext cx="1847790" cy="10817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3863B6-D787-4413-94C3-D05BF5E67B0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4591CA-572D-428A-95A4-83BE441A0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181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591CA-572D-428A-95A4-83BE441A0FB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76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Negative</a:t>
            </a:r>
            <a:r>
              <a:rPr lang="en-US" b="0" baseline="0" dirty="0"/>
              <a:t> – when sensor detects an increase | decrease from set point, effector decreases | increases controlled variable</a:t>
            </a:r>
          </a:p>
          <a:p>
            <a:r>
              <a:rPr lang="en-US" b="1" baseline="0" dirty="0"/>
              <a:t>Positive</a:t>
            </a:r>
            <a:r>
              <a:rPr lang="en-US" b="0" baseline="0" dirty="0"/>
              <a:t> – when sensor detects an increase | decrease from set point, effector increases | decreases controlled variable</a:t>
            </a:r>
            <a:endParaRPr lang="en-US" dirty="0"/>
          </a:p>
          <a:p>
            <a:endParaRPr lang="en-US" dirty="0"/>
          </a:p>
          <a:p>
            <a:r>
              <a:rPr lang="en-US" dirty="0"/>
              <a:t>For</a:t>
            </a:r>
            <a:r>
              <a:rPr lang="en-US" baseline="0" dirty="0"/>
              <a:t> body temperature:</a:t>
            </a:r>
          </a:p>
          <a:p>
            <a:endParaRPr lang="en-US" baseline="0" dirty="0"/>
          </a:p>
          <a:p>
            <a:r>
              <a:rPr lang="en-US" baseline="0" dirty="0"/>
              <a:t>Too Low:</a:t>
            </a:r>
          </a:p>
          <a:p>
            <a:endParaRPr lang="en-US" baseline="0" dirty="0"/>
          </a:p>
          <a:p>
            <a:r>
              <a:rPr lang="en-US" baseline="0" dirty="0"/>
              <a:t>-Nerves detect lower temp than set point, hypothalamus signals organs (e.g. mouth to shiver and blood vessels to constrict) to produce heat</a:t>
            </a:r>
          </a:p>
          <a:p>
            <a:endParaRPr lang="en-US" baseline="0" dirty="0"/>
          </a:p>
          <a:p>
            <a:r>
              <a:rPr lang="en-US" baseline="0" dirty="0"/>
              <a:t>Too high:</a:t>
            </a:r>
          </a:p>
          <a:p>
            <a:endParaRPr lang="en-US" baseline="0" dirty="0"/>
          </a:p>
          <a:p>
            <a:r>
              <a:rPr lang="en-US" baseline="0" dirty="0"/>
              <a:t>-Nerves detect higher temp than set point, hypothalamus signals organs (e.g. sweat glands to release sweat and blood vessels to dilate) to release heat</a:t>
            </a:r>
          </a:p>
          <a:p>
            <a:endParaRPr lang="en-US" baseline="0" dirty="0"/>
          </a:p>
          <a:p>
            <a:r>
              <a:rPr lang="en-US" sz="1600" b="1" baseline="0" dirty="0"/>
              <a:t>What are the variables?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r>
              <a:rPr lang="en-US" baseline="0" dirty="0"/>
              <a:t>Set point: 37 Celsius</a:t>
            </a:r>
          </a:p>
          <a:p>
            <a:r>
              <a:rPr lang="en-US" baseline="0" dirty="0"/>
              <a:t>Control Center: Hypothalamus</a:t>
            </a:r>
          </a:p>
          <a:p>
            <a:r>
              <a:rPr lang="en-US" baseline="0" dirty="0"/>
              <a:t>Sensor: Nervous System</a:t>
            </a:r>
          </a:p>
          <a:p>
            <a:r>
              <a:rPr lang="en-US" baseline="0" dirty="0"/>
              <a:t>Effector: Organs and Systems</a:t>
            </a:r>
          </a:p>
          <a:p>
            <a:r>
              <a:rPr lang="en-US" baseline="0" dirty="0"/>
              <a:t>Controlled Variable: Heat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591CA-572D-428A-95A4-83BE441A0FB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112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112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1270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152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15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563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679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638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426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003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3144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632B1DD-4055-4BC5-8EC8-80850942CC11}" type="datetimeFigureOut">
              <a:rPr lang="en-US" smtClean="0"/>
              <a:t>9/30/2016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73AAAF4-2626-4539-A2A2-B651618B88B4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8323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Module 1 - introduction</a:t>
            </a:r>
          </a:p>
        </p:txBody>
      </p:sp>
    </p:spTree>
    <p:extLst>
      <p:ext uri="{BB962C8B-B14F-4D97-AF65-F5344CB8AC3E}">
        <p14:creationId xmlns:p14="http://schemas.microsoft.com/office/powerpoint/2010/main" val="4242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Internal vs external environments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Internal environment </a:t>
            </a:r>
            <a:r>
              <a:rPr lang="en-US" sz="3600" dirty="0"/>
              <a:t>consists of all the fluids that surround the cells e.g. blood plasma</a:t>
            </a:r>
          </a:p>
          <a:p>
            <a:r>
              <a:rPr lang="en-US" sz="3600" b="1" dirty="0"/>
              <a:t>External environment</a:t>
            </a:r>
            <a:r>
              <a:rPr lang="en-US" sz="3600" dirty="0"/>
              <a:t> consists of all the contents of </a:t>
            </a:r>
            <a:r>
              <a:rPr lang="en-US" sz="3600" i="1" dirty="0"/>
              <a:t>digestive, respiratory, and urogenital tracts</a:t>
            </a:r>
          </a:p>
        </p:txBody>
      </p:sp>
    </p:spTree>
    <p:extLst>
      <p:ext uri="{BB962C8B-B14F-4D97-AF65-F5344CB8AC3E}">
        <p14:creationId xmlns:p14="http://schemas.microsoft.com/office/powerpoint/2010/main" val="660298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Homeostasis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Homeostasis</a:t>
            </a:r>
            <a:r>
              <a:rPr lang="en-US" sz="4000" dirty="0"/>
              <a:t> – maintaining a relatively constant environmental conditions in the internal environment (e.g. temp, pH) with varying external environment conditions</a:t>
            </a:r>
            <a:endParaRPr lang="en-US" sz="4000" b="1" dirty="0"/>
          </a:p>
          <a:p>
            <a:r>
              <a:rPr lang="en-US" sz="4000" b="1" dirty="0"/>
              <a:t>Homeostasis is the purpose of </a:t>
            </a:r>
            <a:r>
              <a:rPr lang="en-US" sz="4000" b="1" i="1" dirty="0"/>
              <a:t>all </a:t>
            </a:r>
            <a:r>
              <a:rPr lang="en-US" sz="4000" b="1" dirty="0"/>
              <a:t>of our cells</a:t>
            </a:r>
          </a:p>
        </p:txBody>
      </p:sp>
    </p:spTree>
    <p:extLst>
      <p:ext uri="{BB962C8B-B14F-4D97-AF65-F5344CB8AC3E}">
        <p14:creationId xmlns:p14="http://schemas.microsoft.com/office/powerpoint/2010/main" val="675393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Positive/negative feedback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6193307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873610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120</TotalTime>
  <Words>215</Words>
  <Application>Microsoft Office PowerPoint</Application>
  <PresentationFormat>Widescreen</PresentationFormat>
  <Paragraphs>40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Tw Cen MT</vt:lpstr>
      <vt:lpstr>Tw Cen MT Condensed</vt:lpstr>
      <vt:lpstr>Wingdings 3</vt:lpstr>
      <vt:lpstr>Integral</vt:lpstr>
      <vt:lpstr>Module 1 - introduction</vt:lpstr>
      <vt:lpstr>Internal vs external environments</vt:lpstr>
      <vt:lpstr>Homeostasis</vt:lpstr>
      <vt:lpstr>Positive/negative feedback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1 - introduction</dc:title>
  <dc:creator>Mohamed Moselhy</dc:creator>
  <cp:lastModifiedBy>Mohamed</cp:lastModifiedBy>
  <cp:revision>11</cp:revision>
  <dcterms:created xsi:type="dcterms:W3CDTF">2016-09-25T22:07:20Z</dcterms:created>
  <dcterms:modified xsi:type="dcterms:W3CDTF">2016-09-30T12:44:09Z</dcterms:modified>
</cp:coreProperties>
</file>