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AB437C4-2014-4802-8843-45374B5AB6E7}" type="datetimeFigureOut">
              <a:rPr lang="en-US" smtClean="0"/>
              <a:pPr/>
              <a:t>11/12/2010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037368-71A6-4BBB-87DE-0C5ADB027DAF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Segoe UI" pitchFamily="34" charset="0"/>
                <a:cs typeface="Segoe UI" pitchFamily="34" charset="0"/>
              </a:rPr>
              <a:t>Effects of Tourism</a:t>
            </a:r>
            <a:endParaRPr lang="en-CA" sz="32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85720" y="1071546"/>
            <a:ext cx="8401080" cy="5572140"/>
          </a:xfrm>
        </p:spPr>
        <p:txBody>
          <a:bodyPr>
            <a:noAutofit/>
          </a:bodyPr>
          <a:lstStyle/>
          <a:p>
            <a:r>
              <a:rPr lang="en-CA" sz="2400" dirty="0" smtClean="0">
                <a:latin typeface="Segoe UI" pitchFamily="34" charset="0"/>
                <a:cs typeface="Segoe UI" pitchFamily="34" charset="0"/>
              </a:rPr>
              <a:t>Tourism </a:t>
            </a:r>
            <a:r>
              <a:rPr lang="en-CA" sz="2400" dirty="0">
                <a:latin typeface="Segoe UI" pitchFamily="34" charset="0"/>
                <a:cs typeface="Segoe UI" pitchFamily="34" charset="0"/>
              </a:rPr>
              <a:t>has both an effect and an affect on the landscape, the host community and on visitors.  </a:t>
            </a:r>
            <a:endParaRPr lang="en-CA" sz="2400" dirty="0" smtClean="0">
              <a:latin typeface="Segoe UI" pitchFamily="34" charset="0"/>
              <a:cs typeface="Segoe UI" pitchFamily="34" charset="0"/>
            </a:endParaRPr>
          </a:p>
          <a:p>
            <a:r>
              <a:rPr lang="en-CA" sz="2400" dirty="0" smtClean="0">
                <a:latin typeface="Segoe UI" pitchFamily="34" charset="0"/>
                <a:cs typeface="Segoe UI" pitchFamily="34" charset="0"/>
              </a:rPr>
              <a:t>These </a:t>
            </a:r>
            <a:r>
              <a:rPr lang="en-CA" sz="2400" dirty="0">
                <a:latin typeface="Segoe UI" pitchFamily="34" charset="0"/>
                <a:cs typeface="Segoe UI" pitchFamily="34" charset="0"/>
              </a:rPr>
              <a:t>changes can be environmental, social and/or cultural</a:t>
            </a:r>
            <a:r>
              <a:rPr lang="en-CA" sz="2400" dirty="0" smtClean="0">
                <a:latin typeface="Segoe UI" pitchFamily="34" charset="0"/>
                <a:cs typeface="Segoe UI" pitchFamily="34" charset="0"/>
              </a:rPr>
              <a:t>.</a:t>
            </a:r>
          </a:p>
          <a:p>
            <a:r>
              <a:rPr lang="en-CA" sz="2400" dirty="0" smtClean="0">
                <a:latin typeface="Segoe UI" pitchFamily="34" charset="0"/>
                <a:cs typeface="Segoe UI" pitchFamily="34" charset="0"/>
              </a:rPr>
              <a:t> Using </a:t>
            </a:r>
            <a:r>
              <a:rPr lang="en-CA" sz="2400" dirty="0">
                <a:latin typeface="Segoe UI" pitchFamily="34" charset="0"/>
                <a:cs typeface="Segoe UI" pitchFamily="34" charset="0"/>
              </a:rPr>
              <a:t>comparative examples from our collective experiences and world views, </a:t>
            </a:r>
            <a:r>
              <a:rPr lang="en-CA" sz="2400" dirty="0" smtClean="0">
                <a:latin typeface="Segoe UI" pitchFamily="34" charset="0"/>
                <a:cs typeface="Segoe UI" pitchFamily="34" charset="0"/>
              </a:rPr>
              <a:t>discuss: </a:t>
            </a:r>
            <a:endParaRPr lang="en-CA" sz="2400" dirty="0">
              <a:latin typeface="Segoe UI" pitchFamily="34" charset="0"/>
              <a:cs typeface="Segoe UI" pitchFamily="34" charset="0"/>
            </a:endParaRP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scale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frequency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duration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probability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tractability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mitigation, and</a:t>
            </a:r>
          </a:p>
          <a:p>
            <a:pPr lvl="1">
              <a:buFont typeface="Wingdings" pitchFamily="2" charset="2"/>
              <a:buChar char="§"/>
            </a:pPr>
            <a:r>
              <a:rPr lang="en-CA" sz="2000" dirty="0">
                <a:latin typeface="Segoe UI" pitchFamily="34" charset="0"/>
                <a:cs typeface="Segoe UI" pitchFamily="34" charset="0"/>
              </a:rPr>
              <a:t>perception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78000" y="539750"/>
            <a:ext cx="5565775" cy="5740400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Urban vs. Rural Impacts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4244280" cy="5184576"/>
          </a:xfrm>
        </p:spPr>
        <p:txBody>
          <a:bodyPr/>
          <a:lstStyle/>
          <a:p>
            <a:r>
              <a:rPr lang="en-CA" dirty="0" smtClean="0">
                <a:latin typeface="Segoe UI" pitchFamily="34" charset="0"/>
                <a:cs typeface="Segoe UI" pitchFamily="34" charset="0"/>
              </a:rPr>
              <a:t>Types of city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Resorts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Tourist historic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Converted</a:t>
            </a:r>
          </a:p>
          <a:p>
            <a:r>
              <a:rPr lang="en-CA" dirty="0" smtClean="0">
                <a:latin typeface="Segoe UI" pitchFamily="34" charset="0"/>
                <a:cs typeface="Segoe UI" pitchFamily="34" charset="0"/>
              </a:rPr>
              <a:t>The Tourist bubble</a:t>
            </a:r>
          </a:p>
          <a:p>
            <a:r>
              <a:rPr lang="en-CA" dirty="0" smtClean="0">
                <a:latin typeface="Segoe UI" pitchFamily="34" charset="0"/>
                <a:cs typeface="Segoe UI" pitchFamily="34" charset="0"/>
              </a:rPr>
              <a:t>Rural 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attractions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amenities</a:t>
            </a:r>
            <a:endParaRPr lang="en-CA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1960" y="1268760"/>
            <a:ext cx="4608512" cy="5184576"/>
          </a:xfrm>
        </p:spPr>
        <p:txBody>
          <a:bodyPr/>
          <a:lstStyle/>
          <a:p>
            <a:r>
              <a:rPr lang="en-CA" dirty="0" smtClean="0">
                <a:latin typeface="Segoe UI" pitchFamily="34" charset="0"/>
                <a:cs typeface="Segoe UI" pitchFamily="34" charset="0"/>
              </a:rPr>
              <a:t>Spaces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For budding scientists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Holy places</a:t>
            </a:r>
          </a:p>
          <a:p>
            <a:pPr lvl="1"/>
            <a:r>
              <a:rPr lang="en-CA" dirty="0" smtClean="0">
                <a:latin typeface="Segoe UI" pitchFamily="34" charset="0"/>
                <a:cs typeface="Segoe UI" pitchFamily="34" charset="0"/>
              </a:rPr>
              <a:t>A dose of culture</a:t>
            </a:r>
          </a:p>
          <a:p>
            <a:r>
              <a:rPr lang="en-CA" dirty="0" smtClean="0">
                <a:latin typeface="Segoe UI" pitchFamily="34" charset="0"/>
                <a:cs typeface="Segoe UI" pitchFamily="34" charset="0"/>
              </a:rPr>
              <a:t>Compare and contrast tourism in the USA to other places</a:t>
            </a:r>
            <a:endParaRPr lang="en-CA" dirty="0"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</TotalTime>
  <Words>60</Words>
  <Application>Microsoft Office PowerPoint</Application>
  <PresentationFormat>On-screen Show (4:3)</PresentationFormat>
  <Paragraphs>25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Apex</vt:lpstr>
      <vt:lpstr>Effects of Tourism</vt:lpstr>
      <vt:lpstr>Slide 2</vt:lpstr>
      <vt:lpstr>Urban vs. Rural Impacts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Effects of Tourism</dc:title>
  <dc:creator>L. Graham Smith</dc:creator>
  <cp:lastModifiedBy>Graham Smith</cp:lastModifiedBy>
  <cp:revision>3</cp:revision>
  <dcterms:created xsi:type="dcterms:W3CDTF">2010-03-08T17:40:37Z</dcterms:created>
  <dcterms:modified xsi:type="dcterms:W3CDTF">2010-11-12T14:15:40Z</dcterms:modified>
</cp:coreProperties>
</file>