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n-lt"/>
        <a:ea typeface="+mn-ea"/>
        <a:cs typeface="+mn-cs"/>
        <a:sym typeface="Arial"/>
      </a:defRPr>
    </a:lvl1pPr>
    <a:lvl2pPr marL="0" marR="0" indent="45720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n-lt"/>
        <a:ea typeface="+mn-ea"/>
        <a:cs typeface="+mn-cs"/>
        <a:sym typeface="Arial"/>
      </a:defRPr>
    </a:lvl2pPr>
    <a:lvl3pPr marL="0" marR="0" indent="91440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n-lt"/>
        <a:ea typeface="+mn-ea"/>
        <a:cs typeface="+mn-cs"/>
        <a:sym typeface="Arial"/>
      </a:defRPr>
    </a:lvl3pPr>
    <a:lvl4pPr marL="0" marR="0" indent="137160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n-lt"/>
        <a:ea typeface="+mn-ea"/>
        <a:cs typeface="+mn-cs"/>
        <a:sym typeface="Arial"/>
      </a:defRPr>
    </a:lvl4pPr>
    <a:lvl5pPr marL="0" marR="0" indent="182880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n-lt"/>
        <a:ea typeface="+mn-ea"/>
        <a:cs typeface="+mn-cs"/>
        <a:sym typeface="Arial"/>
      </a:defRPr>
    </a:lvl5pPr>
    <a:lvl6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n-lt"/>
        <a:ea typeface="+mn-ea"/>
        <a:cs typeface="+mn-cs"/>
        <a:sym typeface="Arial"/>
      </a:defRPr>
    </a:lvl6pPr>
    <a:lvl7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n-lt"/>
        <a:ea typeface="+mn-ea"/>
        <a:cs typeface="+mn-cs"/>
        <a:sym typeface="Arial"/>
      </a:defRPr>
    </a:lvl7pPr>
    <a:lvl8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n-lt"/>
        <a:ea typeface="+mn-ea"/>
        <a:cs typeface="+mn-cs"/>
        <a:sym typeface="Arial"/>
      </a:defRPr>
    </a:lvl8pPr>
    <a:lvl9pPr marL="0" marR="0" indent="0" algn="l" defTabSz="492125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rgbClr val="423F3F"/>
        </a:solidFill>
        <a:effectLst/>
        <a:uFillTx/>
        <a:latin typeface="+mn-lt"/>
        <a:ea typeface="+mn-ea"/>
        <a:cs typeface="+mn-cs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423F3F"/>
        </a:fontRef>
        <a:srgbClr val="423F3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CD"/>
          </a:solidFill>
        </a:fill>
      </a:tcStyle>
    </a:wholeTbl>
    <a:band2H>
      <a:tcTxStyle b="def" i="def"/>
      <a:tcStyle>
        <a:tcBdr/>
        <a:fill>
          <a:solidFill>
            <a:srgbClr val="E6EA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423F3F"/>
        </a:fontRef>
        <a:srgbClr val="423F3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423F3F"/>
        </a:fontRef>
        <a:srgbClr val="423F3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423F3F"/>
        </a:fontRef>
        <a:srgbClr val="423F3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8E8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423F3F"/>
        </a:fontRef>
        <a:srgbClr val="423F3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423F3F"/>
              </a:solidFill>
              <a:prstDash val="solid"/>
              <a:round/>
            </a:ln>
          </a:top>
          <a:bottom>
            <a:ln w="25400" cap="flat">
              <a:solidFill>
                <a:srgbClr val="423F3F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423F3F"/>
              </a:solidFill>
              <a:prstDash val="solid"/>
              <a:round/>
            </a:ln>
          </a:top>
          <a:bottom>
            <a:ln w="25400" cap="flat">
              <a:solidFill>
                <a:srgbClr val="423F3F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423F3F"/>
        </a:fontRef>
        <a:srgbClr val="423F3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CDCD"/>
          </a:solidFill>
        </a:fill>
      </a:tcStyle>
    </a:wholeTbl>
    <a:band2H>
      <a:tcTxStyle b="def" i="def"/>
      <a:tcStyle>
        <a:tcBdr/>
        <a:fill>
          <a:solidFill>
            <a:srgbClr val="E8E8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423F3F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423F3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423F3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423F3F"/>
        </a:fontRef>
        <a:srgbClr val="423F3F"/>
      </a:tcTxStyle>
      <a:tcStyle>
        <a:tcBdr>
          <a:left>
            <a:ln w="12700" cap="flat">
              <a:solidFill>
                <a:srgbClr val="423F3F"/>
              </a:solidFill>
              <a:prstDash val="solid"/>
              <a:round/>
            </a:ln>
          </a:left>
          <a:right>
            <a:ln w="12700" cap="flat">
              <a:solidFill>
                <a:srgbClr val="423F3F"/>
              </a:solidFill>
              <a:prstDash val="solid"/>
              <a:round/>
            </a:ln>
          </a:right>
          <a:top>
            <a:ln w="12700" cap="flat">
              <a:solidFill>
                <a:srgbClr val="423F3F"/>
              </a:solidFill>
              <a:prstDash val="solid"/>
              <a:round/>
            </a:ln>
          </a:top>
          <a:bottom>
            <a:ln w="12700" cap="flat">
              <a:solidFill>
                <a:srgbClr val="423F3F"/>
              </a:solidFill>
              <a:prstDash val="solid"/>
              <a:round/>
            </a:ln>
          </a:bottom>
          <a:insideH>
            <a:ln w="12700" cap="flat">
              <a:solidFill>
                <a:srgbClr val="423F3F"/>
              </a:solidFill>
              <a:prstDash val="solid"/>
              <a:round/>
            </a:ln>
          </a:insideH>
          <a:insideV>
            <a:ln w="12700" cap="flat">
              <a:solidFill>
                <a:srgbClr val="423F3F"/>
              </a:solidFill>
              <a:prstDash val="solid"/>
              <a:round/>
            </a:ln>
          </a:insideV>
        </a:tcBdr>
        <a:fill>
          <a:solidFill>
            <a:srgbClr val="423F3F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423F3F"/>
        </a:fontRef>
        <a:srgbClr val="423F3F"/>
      </a:tcTxStyle>
      <a:tcStyle>
        <a:tcBdr>
          <a:left>
            <a:ln w="12700" cap="flat">
              <a:solidFill>
                <a:srgbClr val="423F3F"/>
              </a:solidFill>
              <a:prstDash val="solid"/>
              <a:round/>
            </a:ln>
          </a:left>
          <a:right>
            <a:ln w="12700" cap="flat">
              <a:solidFill>
                <a:srgbClr val="423F3F"/>
              </a:solidFill>
              <a:prstDash val="solid"/>
              <a:round/>
            </a:ln>
          </a:right>
          <a:top>
            <a:ln w="12700" cap="flat">
              <a:solidFill>
                <a:srgbClr val="423F3F"/>
              </a:solidFill>
              <a:prstDash val="solid"/>
              <a:round/>
            </a:ln>
          </a:top>
          <a:bottom>
            <a:ln w="12700" cap="flat">
              <a:solidFill>
                <a:srgbClr val="423F3F"/>
              </a:solidFill>
              <a:prstDash val="solid"/>
              <a:round/>
            </a:ln>
          </a:bottom>
          <a:insideH>
            <a:ln w="12700" cap="flat">
              <a:solidFill>
                <a:srgbClr val="423F3F"/>
              </a:solidFill>
              <a:prstDash val="solid"/>
              <a:round/>
            </a:ln>
          </a:insideH>
          <a:insideV>
            <a:ln w="12700" cap="flat">
              <a:solidFill>
                <a:srgbClr val="423F3F"/>
              </a:solidFill>
              <a:prstDash val="solid"/>
              <a:round/>
            </a:ln>
          </a:insideV>
        </a:tcBdr>
        <a:fill>
          <a:solidFill>
            <a:srgbClr val="423F3F">
              <a:alpha val="20000"/>
            </a:srgbClr>
          </a:solidFill>
        </a:fill>
      </a:tcStyle>
    </a:firstCol>
    <a:lastRow>
      <a:tcTxStyle b="on" i="off">
        <a:fontRef idx="minor">
          <a:srgbClr val="423F3F"/>
        </a:fontRef>
        <a:srgbClr val="423F3F"/>
      </a:tcTxStyle>
      <a:tcStyle>
        <a:tcBdr>
          <a:left>
            <a:ln w="12700" cap="flat">
              <a:solidFill>
                <a:srgbClr val="423F3F"/>
              </a:solidFill>
              <a:prstDash val="solid"/>
              <a:round/>
            </a:ln>
          </a:left>
          <a:right>
            <a:ln w="12700" cap="flat">
              <a:solidFill>
                <a:srgbClr val="423F3F"/>
              </a:solidFill>
              <a:prstDash val="solid"/>
              <a:round/>
            </a:ln>
          </a:right>
          <a:top>
            <a:ln w="50800" cap="flat">
              <a:solidFill>
                <a:srgbClr val="423F3F"/>
              </a:solidFill>
              <a:prstDash val="solid"/>
              <a:round/>
            </a:ln>
          </a:top>
          <a:bottom>
            <a:ln w="12700" cap="flat">
              <a:solidFill>
                <a:srgbClr val="423F3F"/>
              </a:solidFill>
              <a:prstDash val="solid"/>
              <a:round/>
            </a:ln>
          </a:bottom>
          <a:insideH>
            <a:ln w="12700" cap="flat">
              <a:solidFill>
                <a:srgbClr val="423F3F"/>
              </a:solidFill>
              <a:prstDash val="solid"/>
              <a:round/>
            </a:ln>
          </a:insideH>
          <a:insideV>
            <a:ln w="12700" cap="flat">
              <a:solidFill>
                <a:srgbClr val="423F3F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423F3F"/>
        </a:fontRef>
        <a:srgbClr val="423F3F"/>
      </a:tcTxStyle>
      <a:tcStyle>
        <a:tcBdr>
          <a:left>
            <a:ln w="12700" cap="flat">
              <a:solidFill>
                <a:srgbClr val="423F3F"/>
              </a:solidFill>
              <a:prstDash val="solid"/>
              <a:round/>
            </a:ln>
          </a:left>
          <a:right>
            <a:ln w="12700" cap="flat">
              <a:solidFill>
                <a:srgbClr val="423F3F"/>
              </a:solidFill>
              <a:prstDash val="solid"/>
              <a:round/>
            </a:ln>
          </a:right>
          <a:top>
            <a:ln w="12700" cap="flat">
              <a:solidFill>
                <a:srgbClr val="423F3F"/>
              </a:solidFill>
              <a:prstDash val="solid"/>
              <a:round/>
            </a:ln>
          </a:top>
          <a:bottom>
            <a:ln w="25400" cap="flat">
              <a:solidFill>
                <a:srgbClr val="423F3F"/>
              </a:solidFill>
              <a:prstDash val="solid"/>
              <a:round/>
            </a:ln>
          </a:bottom>
          <a:insideH>
            <a:ln w="12700" cap="flat">
              <a:solidFill>
                <a:srgbClr val="423F3F"/>
              </a:solidFill>
              <a:prstDash val="solid"/>
              <a:round/>
            </a:ln>
          </a:insideH>
          <a:insideV>
            <a:ln w="12700" cap="flat">
              <a:solidFill>
                <a:srgbClr val="423F3F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Shape 39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95" name="Shape 39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92125" latinLnBrk="0">
      <a:spcBef>
        <a:spcPts val="400"/>
      </a:spcBef>
      <a:defRPr sz="1300">
        <a:latin typeface="+mn-lt"/>
        <a:ea typeface="+mn-ea"/>
        <a:cs typeface="+mn-cs"/>
        <a:sym typeface="Arial"/>
      </a:defRPr>
    </a:lvl1pPr>
    <a:lvl2pPr indent="228600" defTabSz="492125" latinLnBrk="0">
      <a:spcBef>
        <a:spcPts val="400"/>
      </a:spcBef>
      <a:defRPr sz="1300">
        <a:latin typeface="+mn-lt"/>
        <a:ea typeface="+mn-ea"/>
        <a:cs typeface="+mn-cs"/>
        <a:sym typeface="Arial"/>
      </a:defRPr>
    </a:lvl2pPr>
    <a:lvl3pPr indent="457200" defTabSz="492125" latinLnBrk="0">
      <a:spcBef>
        <a:spcPts val="400"/>
      </a:spcBef>
      <a:defRPr sz="1300">
        <a:latin typeface="+mn-lt"/>
        <a:ea typeface="+mn-ea"/>
        <a:cs typeface="+mn-cs"/>
        <a:sym typeface="Arial"/>
      </a:defRPr>
    </a:lvl3pPr>
    <a:lvl4pPr indent="685800" defTabSz="492125" latinLnBrk="0">
      <a:spcBef>
        <a:spcPts val="400"/>
      </a:spcBef>
      <a:defRPr sz="1300">
        <a:latin typeface="+mn-lt"/>
        <a:ea typeface="+mn-ea"/>
        <a:cs typeface="+mn-cs"/>
        <a:sym typeface="Arial"/>
      </a:defRPr>
    </a:lvl4pPr>
    <a:lvl5pPr indent="914400" defTabSz="492125" latinLnBrk="0">
      <a:spcBef>
        <a:spcPts val="400"/>
      </a:spcBef>
      <a:defRPr sz="1300">
        <a:latin typeface="+mn-lt"/>
        <a:ea typeface="+mn-ea"/>
        <a:cs typeface="+mn-cs"/>
        <a:sym typeface="Arial"/>
      </a:defRPr>
    </a:lvl5pPr>
    <a:lvl6pPr indent="1143000" defTabSz="492125" latinLnBrk="0">
      <a:spcBef>
        <a:spcPts val="400"/>
      </a:spcBef>
      <a:defRPr sz="1300">
        <a:latin typeface="+mn-lt"/>
        <a:ea typeface="+mn-ea"/>
        <a:cs typeface="+mn-cs"/>
        <a:sym typeface="Arial"/>
      </a:defRPr>
    </a:lvl6pPr>
    <a:lvl7pPr indent="1371600" defTabSz="492125" latinLnBrk="0">
      <a:spcBef>
        <a:spcPts val="400"/>
      </a:spcBef>
      <a:defRPr sz="1300">
        <a:latin typeface="+mn-lt"/>
        <a:ea typeface="+mn-ea"/>
        <a:cs typeface="+mn-cs"/>
        <a:sym typeface="Arial"/>
      </a:defRPr>
    </a:lvl7pPr>
    <a:lvl8pPr indent="1600200" defTabSz="492125" latinLnBrk="0">
      <a:spcBef>
        <a:spcPts val="400"/>
      </a:spcBef>
      <a:defRPr sz="1300">
        <a:latin typeface="+mn-lt"/>
        <a:ea typeface="+mn-ea"/>
        <a:cs typeface="+mn-cs"/>
        <a:sym typeface="Arial"/>
      </a:defRPr>
    </a:lvl8pPr>
    <a:lvl9pPr indent="1828800" defTabSz="492125" latinLnBrk="0">
      <a:spcBef>
        <a:spcPts val="400"/>
      </a:spcBef>
      <a:defRPr sz="1300">
        <a:latin typeface="+mn-lt"/>
        <a:ea typeface="+mn-ea"/>
        <a:cs typeface="+mn-cs"/>
        <a:sym typeface="Arial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2.png"/></Relationships>
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2.png"/></Relationships>
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2.png"/></Relationships>
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9.png"/></Relationships>
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6.png"/><Relationship Id="rId4" Type="http://schemas.openxmlformats.org/officeDocument/2006/relationships/image" Target="../media/image4.png"/></Relationships>
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6.png"/><Relationship Id="rId4" Type="http://schemas.openxmlformats.org/officeDocument/2006/relationships/image" Target="../media/image4.png"/></Relationships>
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6.png"/><Relationship Id="rId4" Type="http://schemas.openxmlformats.org/officeDocument/2006/relationships/image" Target="../media/image4.png"/></Relationships>
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4.png"/></Relationships>
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5.png"/></Relationships>
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4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" name="Slide Number"/>
          <p:cNvSpPr txBox="1"/>
          <p:nvPr>
            <p:ph type="sldNum" sz="quarter" idx="2"/>
          </p:nvPr>
        </p:nvSpPr>
        <p:spPr>
          <a:xfrm>
            <a:off x="457200" y="6464997"/>
            <a:ext cx="168089" cy="147831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756150"/>
            <a:ext cx="9144000" cy="977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0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940675" y="487362"/>
            <a:ext cx="731838" cy="531813"/>
          </a:xfrm>
          <a:prstGeom prst="rect">
            <a:avLst/>
          </a:prstGeom>
          <a:ln w="12700">
            <a:miter lim="400000"/>
          </a:ln>
        </p:spPr>
      </p:pic>
      <p:sp>
        <p:nvSpPr>
          <p:cNvPr id="31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2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3" name="Slide Number"/>
          <p:cNvSpPr txBox="1"/>
          <p:nvPr>
            <p:ph type="sldNum" sz="quarter" idx="2"/>
          </p:nvPr>
        </p:nvSpPr>
        <p:spPr>
          <a:xfrm>
            <a:off x="176212" y="6482460"/>
            <a:ext cx="168090" cy="1478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6B7A6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41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857875"/>
            <a:ext cx="9144000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50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51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60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61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69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70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71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2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80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81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82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3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91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92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93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02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03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04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5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13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14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15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6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24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25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26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7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35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36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37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8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6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47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48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9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7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58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59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60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8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70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71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9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80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81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82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90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191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192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93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201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202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03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4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212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213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14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5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Circle"/>
          <p:cNvSpPr/>
          <p:nvPr/>
        </p:nvSpPr>
        <p:spPr>
          <a:xfrm>
            <a:off x="487362" y="1928812"/>
            <a:ext cx="1195388" cy="11938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 defTabSz="438150">
              <a:defRPr sz="1000"/>
            </a:pPr>
          </a:p>
        </p:txBody>
      </p:sp>
      <p:sp>
        <p:nvSpPr>
          <p:cNvPr id="223" name="Oval"/>
          <p:cNvSpPr/>
          <p:nvPr/>
        </p:nvSpPr>
        <p:spPr>
          <a:xfrm>
            <a:off x="3276600" y="1925637"/>
            <a:ext cx="1198563" cy="120015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 defTabSz="438150">
              <a:defRPr sz="1000"/>
            </a:pPr>
          </a:p>
        </p:txBody>
      </p:sp>
      <p:sp>
        <p:nvSpPr>
          <p:cNvPr id="224" name="Circle"/>
          <p:cNvSpPr/>
          <p:nvPr/>
        </p:nvSpPr>
        <p:spPr>
          <a:xfrm>
            <a:off x="6053137" y="1925637"/>
            <a:ext cx="1200151" cy="120015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 defTabSz="438150">
              <a:defRPr sz="1000"/>
            </a:pPr>
          </a:p>
        </p:txBody>
      </p:sp>
      <p:pic>
        <p:nvPicPr>
          <p:cNvPr id="225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226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227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28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9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" name="image.pdf" descr="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7900"/>
          </a:xfrm>
          <a:prstGeom prst="rect">
            <a:avLst/>
          </a:prstGeom>
          <a:ln w="12700">
            <a:miter lim="400000"/>
          </a:ln>
        </p:spPr>
      </p:pic>
      <p:sp>
        <p:nvSpPr>
          <p:cNvPr id="237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38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image.pdf" descr="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47" name="image.pdf" descr="image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2933700"/>
            <a:ext cx="9144000" cy="977900"/>
          </a:xfrm>
          <a:prstGeom prst="rect">
            <a:avLst/>
          </a:prstGeom>
          <a:ln w="12700">
            <a:miter lim="400000"/>
          </a:ln>
        </p:spPr>
      </p:pic>
      <p:sp>
        <p:nvSpPr>
          <p:cNvPr id="248" name="Rectangle"/>
          <p:cNvSpPr/>
          <p:nvPr/>
        </p:nvSpPr>
        <p:spPr>
          <a:xfrm>
            <a:off x="474662" y="485775"/>
            <a:ext cx="8194676" cy="5891213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 defTabSz="438150">
              <a:defRPr sz="1000"/>
            </a:pPr>
          </a:p>
        </p:txBody>
      </p:sp>
      <p:sp>
        <p:nvSpPr>
          <p:cNvPr id="249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50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5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image.pdf" descr="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7900"/>
          </a:xfrm>
          <a:prstGeom prst="rect">
            <a:avLst/>
          </a:prstGeom>
          <a:ln w="12700">
            <a:miter lim="400000"/>
          </a:ln>
        </p:spPr>
      </p:pic>
      <p:sp>
        <p:nvSpPr>
          <p:cNvPr id="259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60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image.tif" descr="image.ti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508500"/>
            <a:ext cx="9144000" cy="2349500"/>
          </a:xfrm>
          <a:prstGeom prst="rect">
            <a:avLst/>
          </a:prstGeom>
          <a:ln w="12700">
            <a:miter lim="400000"/>
          </a:ln>
        </p:spPr>
      </p:pic>
      <p:sp>
        <p:nvSpPr>
          <p:cNvPr id="269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70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" name="image.tif" descr="image.ti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508500"/>
            <a:ext cx="9144000" cy="2349500"/>
          </a:xfrm>
          <a:prstGeom prst="rect">
            <a:avLst/>
          </a:prstGeom>
          <a:ln w="12700">
            <a:miter lim="400000"/>
          </a:ln>
        </p:spPr>
      </p:pic>
      <p:sp>
        <p:nvSpPr>
          <p:cNvPr id="279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80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chemeClr val="accen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289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9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298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299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00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01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309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310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11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2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20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2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8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933700"/>
            <a:ext cx="9144000" cy="977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29" name="green-bar.eps" descr="green-bar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330" name="ac-icon.eps" descr="ac-icon.eps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331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32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33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056062"/>
            <a:ext cx="9144000" cy="977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1" name="green-bar.eps" descr="green-bar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2" name="ac-icon.eps" descr="ac-icon.eps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343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44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45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2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056062"/>
            <a:ext cx="9144000" cy="977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53" name="green-bar.eps" descr="green-bar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354" name="ac-icon.eps" descr="ac-icon.eps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355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56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57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" name="green-bar.eps" descr="green-bar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812"/>
            <a:ext cx="9142413" cy="488951"/>
          </a:xfrm>
          <a:prstGeom prst="rect">
            <a:avLst/>
          </a:prstGeom>
          <a:ln w="12700">
            <a:miter lim="400000"/>
          </a:ln>
        </p:spPr>
      </p:pic>
      <p:pic>
        <p:nvPicPr>
          <p:cNvPr id="365" name="ac-icon.eps" descr="ac-icon.eps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450" y="6527800"/>
            <a:ext cx="236538" cy="173038"/>
          </a:xfrm>
          <a:prstGeom prst="rect">
            <a:avLst/>
          </a:prstGeom>
          <a:ln w="12700">
            <a:miter lim="400000"/>
          </a:ln>
        </p:spPr>
      </p:pic>
      <p:sp>
        <p:nvSpPr>
          <p:cNvPr id="366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67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8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A6C8BC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ac-icon-green.eps" descr="ac-icon-green.eps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22762" y="706437"/>
            <a:ext cx="498476" cy="360363"/>
          </a:xfrm>
          <a:prstGeom prst="rect">
            <a:avLst/>
          </a:prstGeom>
          <a:ln w="12700">
            <a:miter lim="400000"/>
          </a:ln>
        </p:spPr>
      </p:pic>
      <p:pic>
        <p:nvPicPr>
          <p:cNvPr id="376" name="image.pdf" descr="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5857875"/>
            <a:ext cx="9144000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377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78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Defaul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Title Text"/>
          <p:cNvSpPr txBox="1"/>
          <p:nvPr>
            <p:ph type="title"/>
          </p:nvPr>
        </p:nvSpPr>
        <p:spPr>
          <a:xfrm>
            <a:off x="457200" y="500062"/>
            <a:ext cx="8229600" cy="11001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87" name="Body Level One…"/>
          <p:cNvSpPr txBox="1"/>
          <p:nvPr>
            <p:ph type="body" idx="1"/>
          </p:nvPr>
        </p:nvSpPr>
        <p:spPr>
          <a:xfrm>
            <a:off x="457200" y="1600200"/>
            <a:ext cx="8229600" cy="39036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slideLayout" Target="../slideLayouts/slideLayout1.xml"/><Relationship Id="rId6" Type="http://schemas.openxmlformats.org/officeDocument/2006/relationships/slideLayout" Target="../slideLayouts/slideLayout2.xml"/><Relationship Id="rId7" Type="http://schemas.openxmlformats.org/officeDocument/2006/relationships/slideLayout" Target="../slideLayouts/slideLayout3.xml"/><Relationship Id="rId8" Type="http://schemas.openxmlformats.org/officeDocument/2006/relationships/slideLayout" Target="../slideLayouts/slideLayout4.xml"/><Relationship Id="rId9" Type="http://schemas.openxmlformats.org/officeDocument/2006/relationships/slideLayout" Target="../slideLayouts/slideLayout5.xml"/><Relationship Id="rId10" Type="http://schemas.openxmlformats.org/officeDocument/2006/relationships/slideLayout" Target="../slideLayouts/slideLayout6.xml"/><Relationship Id="rId11" Type="http://schemas.openxmlformats.org/officeDocument/2006/relationships/slideLayout" Target="../slideLayouts/slideLayout7.xml"/><Relationship Id="rId12" Type="http://schemas.openxmlformats.org/officeDocument/2006/relationships/slideLayout" Target="../slideLayouts/slideLayout8.xml"/><Relationship Id="rId13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11.xml"/><Relationship Id="rId16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4.xml"/><Relationship Id="rId19" Type="http://schemas.openxmlformats.org/officeDocument/2006/relationships/slideLayout" Target="../slideLayouts/slideLayout15.xml"/><Relationship Id="rId20" Type="http://schemas.openxmlformats.org/officeDocument/2006/relationships/slideLayout" Target="../slideLayouts/slideLayout16.xml"/><Relationship Id="rId21" Type="http://schemas.openxmlformats.org/officeDocument/2006/relationships/slideLayout" Target="../slideLayouts/slideLayout17.xml"/><Relationship Id="rId22" Type="http://schemas.openxmlformats.org/officeDocument/2006/relationships/slideLayout" Target="../slideLayouts/slideLayout18.xml"/><Relationship Id="rId23" Type="http://schemas.openxmlformats.org/officeDocument/2006/relationships/slideLayout" Target="../slideLayouts/slideLayout19.xml"/><Relationship Id="rId24" Type="http://schemas.openxmlformats.org/officeDocument/2006/relationships/slideLayout" Target="../slideLayouts/slideLayout20.xml"/><Relationship Id="rId25" Type="http://schemas.openxmlformats.org/officeDocument/2006/relationships/slideLayout" Target="../slideLayouts/slideLayout21.xml"/><Relationship Id="rId26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4.xml"/><Relationship Id="rId29" Type="http://schemas.openxmlformats.org/officeDocument/2006/relationships/slideLayout" Target="../slideLayouts/slideLayout25.xml"/><Relationship Id="rId30" Type="http://schemas.openxmlformats.org/officeDocument/2006/relationships/slideLayout" Target="../slideLayouts/slideLayout26.xml"/><Relationship Id="rId31" Type="http://schemas.openxmlformats.org/officeDocument/2006/relationships/slideLayout" Target="../slideLayouts/slideLayout27.xml"/><Relationship Id="rId32" Type="http://schemas.openxmlformats.org/officeDocument/2006/relationships/slideLayout" Target="../slideLayouts/slideLayout28.xml"/><Relationship Id="rId33" Type="http://schemas.openxmlformats.org/officeDocument/2006/relationships/slideLayout" Target="../slideLayouts/slideLayout29.xml"/><Relationship Id="rId34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1.xml"/><Relationship Id="rId36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4.xml"/><Relationship Id="rId39" Type="http://schemas.openxmlformats.org/officeDocument/2006/relationships/slideLayout" Target="../slideLayouts/slideLayout35.xml"/><Relationship Id="rId40" Type="http://schemas.openxmlformats.org/officeDocument/2006/relationships/slideLayout" Target="../slideLayouts/slideLayout36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.pdf" descr="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2975"/>
            <a:ext cx="9144000" cy="977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image.pdf" descr="image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061075" y="501650"/>
            <a:ext cx="2603500" cy="546100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Title Text"/>
          <p:cNvSpPr txBox="1"/>
          <p:nvPr>
            <p:ph type="title"/>
          </p:nvPr>
        </p:nvSpPr>
        <p:spPr>
          <a:xfrm>
            <a:off x="457200" y="92074"/>
            <a:ext cx="82296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/>
            <a:r>
              <a:t>Title Text</a:t>
            </a:r>
          </a:p>
        </p:txBody>
      </p:sp>
      <p:sp>
        <p:nvSpPr>
          <p:cNvPr id="5" name="Body Level One…"/>
          <p:cNvSpPr txBox="1"/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" name="Slide Number"/>
          <p:cNvSpPr txBox="1"/>
          <p:nvPr>
            <p:ph type="sldNum" sz="quarter" idx="2"/>
          </p:nvPr>
        </p:nvSpPr>
        <p:spPr>
          <a:xfrm>
            <a:off x="6553200" y="6172200"/>
            <a:ext cx="2133600" cy="3683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 defTabSz="438150">
              <a:defRPr b="1" sz="1100">
                <a:solidFill>
                  <a:srgbClr val="939292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5"/>
    <p:sldLayoutId id="2147483650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  <p:sldLayoutId id="2147483660" r:id="rId16"/>
    <p:sldLayoutId id="2147483661" r:id="rId17"/>
    <p:sldLayoutId id="2147483662" r:id="rId18"/>
    <p:sldLayoutId id="2147483663" r:id="rId19"/>
    <p:sldLayoutId id="2147483664" r:id="rId20"/>
    <p:sldLayoutId id="2147483665" r:id="rId21"/>
    <p:sldLayoutId id="2147483666" r:id="rId22"/>
    <p:sldLayoutId id="2147483667" r:id="rId23"/>
    <p:sldLayoutId id="2147483668" r:id="rId24"/>
    <p:sldLayoutId id="2147483669" r:id="rId25"/>
    <p:sldLayoutId id="2147483670" r:id="rId26"/>
    <p:sldLayoutId id="2147483671" r:id="rId27"/>
    <p:sldLayoutId id="2147483672" r:id="rId28"/>
    <p:sldLayoutId id="2147483673" r:id="rId29"/>
    <p:sldLayoutId id="2147483674" r:id="rId30"/>
    <p:sldLayoutId id="2147483675" r:id="rId31"/>
    <p:sldLayoutId id="2147483676" r:id="rId32"/>
    <p:sldLayoutId id="2147483677" r:id="rId33"/>
    <p:sldLayoutId id="2147483678" r:id="rId34"/>
    <p:sldLayoutId id="2147483679" r:id="rId35"/>
    <p:sldLayoutId id="2147483680" r:id="rId36"/>
    <p:sldLayoutId id="2147483681" r:id="rId37"/>
    <p:sldLayoutId id="2147483682" r:id="rId38"/>
    <p:sldLayoutId id="2147483683" r:id="rId39"/>
    <p:sldLayoutId id="2147483684" r:id="rId40"/>
  </p:sldLayoutIdLst>
  <p:transition xmlns:p14="http://schemas.microsoft.com/office/powerpoint/2010/main" spd="med" advClick="1"/>
  <p:txStyles>
    <p:titleStyle>
      <a:lvl1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45720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91440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137160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1828800" algn="l" defTabSz="43815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9pPr>
    </p:titleStyle>
    <p:bodyStyle>
      <a:lvl1pPr marL="0" marR="0" indent="0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1pPr>
      <a:lvl2pPr marL="712787" marR="0" indent="-274637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18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2pPr>
      <a:lvl3pPr marL="1135062" marR="0" indent="-255587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60000"/>
        <a:buFontTx/>
        <a:buChar char="▪"/>
        <a:tabLst/>
        <a:defRPr b="0" baseline="0" cap="none" i="0" spc="0" strike="noStrike" sz="18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3pPr>
      <a:lvl4pPr marL="1677698" marR="0" indent="-358486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90000"/>
        <a:buFontTx/>
        <a:buChar char="–"/>
        <a:tabLst/>
        <a:defRPr b="0" baseline="0" cap="none" i="0" spc="0" strike="noStrike" sz="18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4pPr>
      <a:lvl5pPr marL="1964907" marR="0" indent="-207544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18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5pPr>
      <a:lvl6pPr marL="2422107" marR="0" indent="-207544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"/>
        <a:tabLst/>
        <a:defRPr b="0" baseline="0" cap="none" i="0" spc="0" strike="noStrike" sz="18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6pPr>
      <a:lvl7pPr marL="2879307" marR="0" indent="-207544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"/>
        <a:tabLst/>
        <a:defRPr b="0" baseline="0" cap="none" i="0" spc="0" strike="noStrike" sz="18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7pPr>
      <a:lvl8pPr marL="3336507" marR="0" indent="-207544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"/>
        <a:tabLst/>
        <a:defRPr b="0" baseline="0" cap="none" i="0" spc="0" strike="noStrike" sz="18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8pPr>
      <a:lvl9pPr marL="3793707" marR="0" indent="-207544" algn="l" defTabSz="438150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"/>
        <a:tabLst/>
        <a:defRPr b="0" baseline="0" cap="none" i="0" spc="0" strike="noStrike" sz="1800" u="none">
          <a:solidFill>
            <a:srgbClr val="423F3F"/>
          </a:solidFill>
          <a:uFillTx/>
          <a:latin typeface="+mn-lt"/>
          <a:ea typeface="+mn-ea"/>
          <a:cs typeface="+mn-cs"/>
          <a:sym typeface="Arial"/>
        </a:defRPr>
      </a:lvl9pPr>
    </p:bodyStyle>
    <p:otherStyle>
      <a:lvl1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5720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1440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37160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82880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l" defTabSz="43815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CST8234 – C Programming"/>
          <p:cNvSpPr txBox="1"/>
          <p:nvPr>
            <p:ph type="title" idx="4294967295"/>
          </p:nvPr>
        </p:nvSpPr>
        <p:spPr>
          <a:xfrm>
            <a:off x="457200" y="1287462"/>
            <a:ext cx="6516688" cy="1635126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CST8234 – C Programming</a:t>
            </a:r>
          </a:p>
        </p:txBody>
      </p:sp>
      <p:sp>
        <p:nvSpPr>
          <p:cNvPr id="398" name="Week 3 – Stack vs Heap (Brief Intro)"/>
          <p:cNvSpPr txBox="1"/>
          <p:nvPr>
            <p:ph type="body" sz="quarter" idx="4294967295"/>
          </p:nvPr>
        </p:nvSpPr>
        <p:spPr>
          <a:xfrm>
            <a:off x="457200" y="3048000"/>
            <a:ext cx="6805613" cy="157956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lnSpc>
                <a:spcPct val="100000"/>
              </a:lnSpc>
              <a:spcBef>
                <a:spcPts val="600"/>
              </a:spcBef>
              <a:defRPr sz="2700">
                <a:solidFill>
                  <a:srgbClr val="A6C8BC"/>
                </a:solidFill>
              </a:defRPr>
            </a:lvl1pPr>
          </a:lstStyle>
          <a:p>
            <a:pPr/>
            <a:r>
              <a:t>Week 3 – Stack vs Heap (Brief Intro)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Memory Organization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Memory Organization</a:t>
            </a:r>
          </a:p>
        </p:txBody>
      </p:sp>
      <p:sp>
        <p:nvSpPr>
          <p:cNvPr id="401" name="Two places where data can be stored in memory…"/>
          <p:cNvSpPr txBox="1"/>
          <p:nvPr>
            <p:ph type="body" idx="4294967295"/>
          </p:nvPr>
        </p:nvSpPr>
        <p:spPr>
          <a:xfrm>
            <a:off x="468312" y="1206500"/>
            <a:ext cx="6789738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Two places where data can be stored in memory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Stack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Heap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SzPct val="75000"/>
              <a:buFont typeface="Arial"/>
              <a:buChar char="•"/>
            </a:pPr>
            <a:r>
              <a:t>You can choose where to store the data, but you have to be specific to the complier.</a:t>
            </a:r>
          </a:p>
        </p:txBody>
      </p:sp>
      <p:sp>
        <p:nvSpPr>
          <p:cNvPr id="402" name="Slide Number"/>
          <p:cNvSpPr txBox="1"/>
          <p:nvPr>
            <p:ph type="sldNum" sz="quarter" idx="2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Heap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Heap</a:t>
            </a:r>
          </a:p>
        </p:txBody>
      </p:sp>
      <p:sp>
        <p:nvSpPr>
          <p:cNvPr id="405" name="A big block of memory that is used to store…"/>
          <p:cNvSpPr txBox="1"/>
          <p:nvPr>
            <p:ph type="body" idx="4294967295"/>
          </p:nvPr>
        </p:nvSpPr>
        <p:spPr>
          <a:xfrm>
            <a:off x="468312" y="1206500"/>
            <a:ext cx="7429501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A big block of memory that is used to store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global variables (i.e., those defined outside functions)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memory that you explicitly allocate (via “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malloc</a:t>
            </a:r>
            <a:r>
              <a:t>” function)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  <a:r>
              <a:t>Discussed in greater detail in future weeks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memory that is implicitly allocated</a:t>
            </a:r>
            <a:br/>
            <a:r>
              <a:t>	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scanf( “%ms”,…)</a:t>
            </a:r>
            <a:endParaRPr b="1" sz="1600">
              <a:solidFill>
                <a:schemeClr val="accent1"/>
              </a:solidFill>
              <a:latin typeface="Courier New"/>
              <a:ea typeface="Courier New"/>
              <a:cs typeface="Courier New"/>
              <a:sym typeface="Courier New"/>
            </a:endParaRP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Sometimes, some literals (depends on compiler)</a:t>
            </a:r>
          </a:p>
        </p:txBody>
      </p:sp>
      <p:sp>
        <p:nvSpPr>
          <p:cNvPr id="406" name="Slide Number"/>
          <p:cNvSpPr txBox="1"/>
          <p:nvPr>
            <p:ph type="sldNum" sz="quarter" idx="2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Heap – Tracking Usage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Heap – Tracking Usage</a:t>
            </a:r>
          </a:p>
        </p:txBody>
      </p:sp>
      <p:sp>
        <p:nvSpPr>
          <p:cNvPr id="409" name="The system keeps a table of the available memory…"/>
          <p:cNvSpPr txBox="1"/>
          <p:nvPr>
            <p:ph type="body" idx="4294967295"/>
          </p:nvPr>
        </p:nvSpPr>
        <p:spPr>
          <a:xfrm>
            <a:off x="468312" y="1206500"/>
            <a:ext cx="7419976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The system keeps a table of the available memory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i.e., the location and size of each free chunk of memory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It starts with one big chunk of free memory, but through use you’ll end up with multiple chunks of memory of different sizes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  <a:r>
              <a:t>some free, some in-use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The 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malloc</a:t>
            </a:r>
            <a:r>
              <a:t> and 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free</a:t>
            </a:r>
            <a:r>
              <a:t> routines do all the record-keeping for you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but you should understand how it works!</a:t>
            </a:r>
          </a:p>
        </p:txBody>
      </p:sp>
      <p:sp>
        <p:nvSpPr>
          <p:cNvPr id="410" name="Slide Number"/>
          <p:cNvSpPr txBox="1"/>
          <p:nvPr>
            <p:ph type="sldNum" sz="quarter" idx="2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Heap - Allocating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Heap - Allocating</a:t>
            </a:r>
          </a:p>
        </p:txBody>
      </p:sp>
      <p:sp>
        <p:nvSpPr>
          <p:cNvPr id="413" name="As you implicitly or explicitly allocate memory, you are given the pointer to the best chunk (closest match in size), and the heap table is updated as follows:…"/>
          <p:cNvSpPr txBox="1"/>
          <p:nvPr>
            <p:ph type="body" idx="4294967295"/>
          </p:nvPr>
        </p:nvSpPr>
        <p:spPr>
          <a:xfrm>
            <a:off x="468312" y="1206500"/>
            <a:ext cx="7419976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As you implicitly or explicitly allocate memory, you are given the pointer to the best chunk (closest match in size), and the heap table is updated as follows: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If the amount of memory you need matches an existing free chunk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  <a:r>
              <a:t>the address of the chunk is returned to you, and the chunk is marked as allocated/in-use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Otherwise, a bit of an existing free chunk is split off as a new chunk, with a new starting address and a size equal to the amount of memory you’re requesting, and the original chunk’s size is decremented to accommodate the amount split off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  <a:r>
              <a:t>the address of the new chunk is returned to you, and the new chunk is marked as allocated/in-use</a:t>
            </a:r>
          </a:p>
        </p:txBody>
      </p:sp>
      <p:sp>
        <p:nvSpPr>
          <p:cNvPr id="414" name="Slide Number"/>
          <p:cNvSpPr txBox="1"/>
          <p:nvPr>
            <p:ph type="sldNum" sz="quarter" idx="2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Heap – Freeing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Heap – Freeing</a:t>
            </a:r>
          </a:p>
        </p:txBody>
      </p:sp>
      <p:sp>
        <p:nvSpPr>
          <p:cNvPr id="417" name="When you ‘free’ the allocated memory…"/>
          <p:cNvSpPr txBox="1"/>
          <p:nvPr>
            <p:ph type="body" idx="4294967295"/>
          </p:nvPr>
        </p:nvSpPr>
        <p:spPr>
          <a:xfrm>
            <a:off x="468312" y="1206500"/>
            <a:ext cx="6789738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When you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free</a:t>
            </a:r>
            <a:r>
              <a:t>’ the allocated memory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The chunk in the heap table that had been created for you is marked as unallocated/free, 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Then, either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  <a:r>
              <a:t>If the location of your now-free chunk is NOT adjacent to another free chunk, it is left as is (but can be re-allocated the next time you need that amount of memory)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  <a:r>
              <a:t>If the location of your now-free chunk IS adjacent to another free chunk, the location and the size of the two chunks are merged to create one large free chunk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There is NO Java-style garbage collection!</a:t>
            </a:r>
          </a:p>
        </p:txBody>
      </p:sp>
      <p:sp>
        <p:nvSpPr>
          <p:cNvPr id="418" name="Slide Number"/>
          <p:cNvSpPr txBox="1"/>
          <p:nvPr>
            <p:ph type="sldNum" sz="quarter" idx="2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Heap – Pitfalls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Heap – Pitfalls</a:t>
            </a:r>
          </a:p>
        </p:txBody>
      </p:sp>
      <p:sp>
        <p:nvSpPr>
          <p:cNvPr id="421" name="YOU are responsible for free’ing all the memory you allocate…"/>
          <p:cNvSpPr txBox="1"/>
          <p:nvPr>
            <p:ph type="body" idx="4294967295"/>
          </p:nvPr>
        </p:nvSpPr>
        <p:spPr>
          <a:xfrm>
            <a:off x="468312" y="1206500"/>
            <a:ext cx="6789738" cy="46577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YOU are responsible for free’ing all the memory you allocate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Memory leaks are a problem, and require discipline (and comments!) about who should be doing the free’ing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Fragmentation is a possibility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You could potentially riddle the heap with an alternating sequence of free and in-use chunks, so that even though the SUM of the free chunks is enough to satisfy your next malloc request, there may not be enough </a:t>
            </a:r>
            <a:r>
              <a:rPr i="1"/>
              <a:t>adjacent</a:t>
            </a:r>
            <a:r>
              <a:t> free chunks! 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  <a:r>
              <a:t>“Out-of-memory” error</a:t>
            </a: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Data overruns are a risk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C will happily let you write data beyond the end of your allocated chunk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  <a:r>
              <a:t>Thereby corrupting the data in an adjacent chunk!</a:t>
            </a:r>
          </a:p>
          <a:p>
            <a:pPr lvl="2" marL="1420812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  <a:r>
              <a:t>REALLY tough to debug!</a:t>
            </a:r>
          </a:p>
        </p:txBody>
      </p:sp>
      <p:sp>
        <p:nvSpPr>
          <p:cNvPr id="422" name="Slide Number"/>
          <p:cNvSpPr txBox="1"/>
          <p:nvPr>
            <p:ph type="sldNum" sz="quarter" idx="2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Stack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Stack</a:t>
            </a:r>
          </a:p>
        </p:txBody>
      </p:sp>
      <p:sp>
        <p:nvSpPr>
          <p:cNvPr id="425" name="A continually changing block of memory that is used to store…"/>
          <p:cNvSpPr txBox="1"/>
          <p:nvPr>
            <p:ph type="body" idx="4294967295"/>
          </p:nvPr>
        </p:nvSpPr>
        <p:spPr>
          <a:xfrm>
            <a:off x="468312" y="1206499"/>
            <a:ext cx="6789738" cy="498316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A continually changing block of memory that is used to store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Local variables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Function arguments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Variables defined in the function, or in statement block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The location in memory where execution (in the calling function) should continue after a ‘</a:t>
            </a:r>
            <a:r>
              <a: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rPr>
              <a:t>return</a:t>
            </a:r>
            <a:r>
              <a:t>’ </a:t>
            </a:r>
          </a:p>
        </p:txBody>
      </p:sp>
      <p:sp>
        <p:nvSpPr>
          <p:cNvPr id="426" name="Slide Number"/>
          <p:cNvSpPr txBox="1"/>
          <p:nvPr>
            <p:ph type="sldNum" sz="quarter" idx="2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Stack – Tracking Usage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Stack – Tracking Usage</a:t>
            </a:r>
          </a:p>
        </p:txBody>
      </p:sp>
      <p:sp>
        <p:nvSpPr>
          <p:cNvPr id="429" name="There is a single CPU register (“stack pointer”) that tracks the current location of the next free location in the stack…"/>
          <p:cNvSpPr txBox="1"/>
          <p:nvPr>
            <p:ph type="body" idx="4294967295"/>
          </p:nvPr>
        </p:nvSpPr>
        <p:spPr>
          <a:xfrm>
            <a:off x="468312" y="1206499"/>
            <a:ext cx="6789738" cy="498316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There is a single CPU register (“stack pointer”) that tracks the current location of the next free location in the stack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Typically, it’s manipulated each time you call a function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Each time data is put on to the stack (at the current address in memory defined by the stack pointer), the stack pointer is decremented by the appropriate amount.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SzPct val="75000"/>
              <a:buFont typeface="Arial"/>
              <a:buChar char="•"/>
            </a:p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SzPct val="75000"/>
              <a:buFont typeface="Arial"/>
              <a:buChar char="•"/>
            </a:pPr>
            <a:r>
              <a:t>The compiler generates all the code that takes care of pushing stuff onto the stack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SzPct val="60000"/>
              <a:buFont typeface="Arial"/>
            </a:pPr>
            <a:r>
              <a:t>You DON’T have to!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SzPct val="60000"/>
              <a:buFont typeface="Arial"/>
            </a:p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SzPct val="60000"/>
              <a:buFont typeface="Arial"/>
              <a:buChar char="•"/>
            </a:pPr>
            <a:r>
              <a:t>The compiler generates all the code that will appropriately re-increment the stack pointer to the state it was in before you called a function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You DON’T have to!</a:t>
            </a:r>
          </a:p>
        </p:txBody>
      </p:sp>
      <p:sp>
        <p:nvSpPr>
          <p:cNvPr id="430" name="Slide Number"/>
          <p:cNvSpPr txBox="1"/>
          <p:nvPr>
            <p:ph type="sldNum" sz="quarter" idx="2"/>
          </p:nvPr>
        </p:nvSpPr>
        <p:spPr>
          <a:xfrm>
            <a:off x="127000" y="6532466"/>
            <a:ext cx="12700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Stack – Ephemerality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Stack – Ephemerality</a:t>
            </a:r>
          </a:p>
        </p:txBody>
      </p:sp>
      <p:sp>
        <p:nvSpPr>
          <p:cNvPr id="433" name="Values in memory in the stack aren’t permanent…"/>
          <p:cNvSpPr txBox="1"/>
          <p:nvPr>
            <p:ph type="body" idx="4294967295"/>
          </p:nvPr>
        </p:nvSpPr>
        <p:spPr>
          <a:xfrm>
            <a:off x="468312" y="1206499"/>
            <a:ext cx="8545513" cy="498316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Values in memory in the stack aren’t permanent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The same memory will be re-used by the next function call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You </a:t>
            </a:r>
            <a:r>
              <a:rPr u="sng"/>
              <a:t>CANNOT</a:t>
            </a:r>
            <a:r>
              <a:t> count on any memory persisting beyond the program execution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E.g., the following will </a:t>
            </a:r>
            <a:r>
              <a:rPr u="sng"/>
              <a:t>NOT</a:t>
            </a:r>
            <a:r>
              <a:t> work!!!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Courier New"/>
                <a:ea typeface="Courier New"/>
                <a:cs typeface="Courier New"/>
                <a:sym typeface="Courier New"/>
              </a:defRPr>
            </a:pPr>
            <a:r>
              <a:t>char* getName() {</a:t>
            </a:r>
            <a:br/>
            <a:r>
              <a:t>	char name[32];		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  <a:t>created on the stack</a:t>
            </a:r>
            <a:b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</a:br>
            <a:r>
              <a:t>	scanf( “%s”, name );</a:t>
            </a:r>
            <a:br/>
            <a:r>
              <a:t>	return name; 		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  <a:t>rewinds the SP, so that now ‘name’ is below the SP</a:t>
            </a:r>
            <a:b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</a:br>
            <a:r>
              <a:t>}</a:t>
            </a:r>
            <a:br/>
            <a:r>
              <a:t>int main( int argc, char *argv[] ) {</a:t>
            </a:r>
            <a:br/>
            <a:r>
              <a:t>	char *myName = getName();	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  <a:t>points to vulnerable place on stack</a:t>
            </a:r>
            <a:b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</a:br>
            <a:r>
              <a:t>	printf( “%s”, myName );</a:t>
            </a:r>
            <a: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  <a:t> </a:t>
            </a:r>
            <a:r>
              <a:rPr b="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	 </a:t>
            </a:r>
            <a: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  <a:t>overwrites stack, clobbering ‘name’</a:t>
            </a:r>
            <a:br>
              <a:rPr b="0" i="1">
                <a:solidFill>
                  <a:srgbClr val="0070C0"/>
                </a:solidFill>
                <a:latin typeface="+mn-lt"/>
                <a:ea typeface="+mn-ea"/>
                <a:cs typeface="+mn-cs"/>
                <a:sym typeface="Arial"/>
              </a:rPr>
            </a:br>
            <a:r>
              <a:t>}</a:t>
            </a:r>
            <a:br/>
            <a:br/>
          </a:p>
        </p:txBody>
      </p:sp>
      <p:sp>
        <p:nvSpPr>
          <p:cNvPr id="434" name="Slide Number"/>
          <p:cNvSpPr txBox="1"/>
          <p:nvPr>
            <p:ph type="sldNum" sz="quarter" idx="2"/>
          </p:nvPr>
        </p:nvSpPr>
        <p:spPr>
          <a:xfrm>
            <a:off x="127000" y="6532466"/>
            <a:ext cx="168089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Stack – Pitfalls"/>
          <p:cNvSpPr txBox="1"/>
          <p:nvPr>
            <p:ph type="title" idx="4294967295"/>
          </p:nvPr>
        </p:nvSpPr>
        <p:spPr>
          <a:xfrm>
            <a:off x="468312" y="479425"/>
            <a:ext cx="6484938" cy="1001713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Stack – Pitfalls</a:t>
            </a:r>
          </a:p>
        </p:txBody>
      </p:sp>
      <p:sp>
        <p:nvSpPr>
          <p:cNvPr id="437" name="Data overruns are a risk…"/>
          <p:cNvSpPr txBox="1"/>
          <p:nvPr>
            <p:ph type="body" idx="4294967295"/>
          </p:nvPr>
        </p:nvSpPr>
        <p:spPr>
          <a:xfrm>
            <a:off x="468312" y="1206499"/>
            <a:ext cx="6789738" cy="498316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Data overruns are a risk</a:t>
            </a:r>
          </a:p>
          <a:p>
            <a:pPr lvl="2" marL="706437" indent="-285750">
              <a:lnSpc>
                <a:spcPct val="100000"/>
              </a:lnSpc>
              <a:spcBef>
                <a:spcPts val="900"/>
              </a:spcBef>
              <a:buClr>
                <a:schemeClr val="accent2"/>
              </a:buClr>
              <a:buSzPct val="100000"/>
              <a:buFont typeface="Arial"/>
              <a:buChar char="•"/>
            </a:pPr>
            <a:r>
              <a:t>C will happily let you write data beyond the end of any array</a:t>
            </a:r>
          </a:p>
          <a:p>
            <a:pPr lvl="2" marL="706437" indent="-285750">
              <a:lnSpc>
                <a:spcPct val="100000"/>
              </a:lnSpc>
              <a:spcBef>
                <a:spcPts val="900"/>
              </a:spcBef>
              <a:buClr>
                <a:schemeClr val="accent2"/>
              </a:buClr>
              <a:buSzPct val="100000"/>
              <a:buFont typeface="Arial"/>
              <a:buChar char="•"/>
            </a:pPr>
            <a:r>
              <a:t>Can then even overwrite return address of function!</a:t>
            </a:r>
          </a:p>
          <a:p>
            <a:pPr lvl="3" marL="1604962" indent="-285750">
              <a:lnSpc>
                <a:spcPct val="100000"/>
              </a:lnSpc>
              <a:spcBef>
                <a:spcPts val="900"/>
              </a:spcBef>
              <a:buClr>
                <a:schemeClr val="accent2"/>
              </a:buClr>
              <a:buSzPct val="100000"/>
              <a:buFont typeface="Arial"/>
              <a:buChar char="•"/>
            </a:pPr>
            <a:r>
              <a:t>when you try to return, the information has been corrupted.</a:t>
            </a:r>
          </a:p>
          <a:p>
            <a:pPr lvl="3" marL="1604962" indent="-285750">
              <a:lnSpc>
                <a:spcPct val="100000"/>
              </a:lnSpc>
              <a:spcBef>
                <a:spcPts val="900"/>
              </a:spcBef>
              <a:buClr>
                <a:schemeClr val="accent2"/>
              </a:buClr>
              <a:buSzPct val="100000"/>
              <a:buFont typeface="Arial"/>
              <a:buChar char="•"/>
            </a:pPr>
            <a:r>
              <a:t>“Stack Clobber” error.</a:t>
            </a:r>
          </a:p>
          <a:p>
            <a:pPr lvl="2" marL="7064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  <a:buChar char="•"/>
            </a:pPr>
          </a:p>
          <a:p>
            <a:pPr marL="285750" indent="-285750">
              <a:spcBef>
                <a:spcPts val="900"/>
              </a:spcBef>
              <a:buClr>
                <a:schemeClr val="accent2"/>
              </a:buClr>
              <a:buSzPct val="100000"/>
              <a:buChar char="•"/>
            </a:pPr>
            <a:r>
              <a:t>Stack overflow is a possibility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Endless recursion will consume all memory, or</a:t>
            </a:r>
          </a:p>
          <a:p>
            <a:pPr lvl="1" marL="998537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/>
            </a:pPr>
            <a:r>
              <a:t>Cause the stack pointer to enter an allocated chunk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SzPct val="75000"/>
              <a:buFont typeface="Arial"/>
              <a:buChar char="•"/>
            </a:pPr>
            <a:r>
              <a:t>Stack/Heap Collision</a:t>
            </a:r>
          </a:p>
        </p:txBody>
      </p:sp>
      <p:sp>
        <p:nvSpPr>
          <p:cNvPr id="438" name="Slide Number"/>
          <p:cNvSpPr txBox="1"/>
          <p:nvPr>
            <p:ph type="sldNum" sz="quarter" idx="2"/>
          </p:nvPr>
        </p:nvSpPr>
        <p:spPr>
          <a:xfrm>
            <a:off x="127000" y="6532466"/>
            <a:ext cx="16038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423F3F"/>
      </a:dk1>
      <a:lt1>
        <a:srgbClr val="034242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125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rgbClr val="423F3F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125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rgbClr val="423F3F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125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rgbClr val="423F3F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125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rgbClr val="423F3F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