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7" r:id="rId2"/>
    <p:sldId id="256" r:id="rId3"/>
    <p:sldId id="258" r:id="rId4"/>
    <p:sldId id="259" r:id="rId5"/>
    <p:sldId id="264" r:id="rId6"/>
    <p:sldId id="265" r:id="rId7"/>
    <p:sldId id="267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-200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104E91-616E-6E41-A698-3D82A692C894}" type="doc">
      <dgm:prSet loTypeId="urn:microsoft.com/office/officeart/2005/8/layout/chevron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BA0AE3-AF9B-3040-8811-02BFB08A8712}">
      <dgm:prSet phldrT="[Text]"/>
      <dgm:spPr/>
      <dgm:t>
        <a:bodyPr/>
        <a:lstStyle/>
        <a:p>
          <a:endParaRPr lang="en-US" dirty="0"/>
        </a:p>
      </dgm:t>
    </dgm:pt>
    <dgm:pt modelId="{B851718C-E6A9-D34B-B6E7-67CFC9E06060}" type="parTrans" cxnId="{8142FDD8-F435-8D41-8121-A531460D6315}">
      <dgm:prSet/>
      <dgm:spPr/>
      <dgm:t>
        <a:bodyPr/>
        <a:lstStyle/>
        <a:p>
          <a:endParaRPr lang="en-US"/>
        </a:p>
      </dgm:t>
    </dgm:pt>
    <dgm:pt modelId="{DDC61D27-8435-3D4B-B293-DE66A832547C}" type="sibTrans" cxnId="{8142FDD8-F435-8D41-8121-A531460D6315}">
      <dgm:prSet/>
      <dgm:spPr/>
      <dgm:t>
        <a:bodyPr/>
        <a:lstStyle/>
        <a:p>
          <a:endParaRPr lang="en-US"/>
        </a:p>
      </dgm:t>
    </dgm:pt>
    <dgm:pt modelId="{BAFBBFD3-CBFC-8D4A-896D-E69DBE397ED6}">
      <dgm:prSet phldrT="[Text]"/>
      <dgm:spPr/>
      <dgm:t>
        <a:bodyPr/>
        <a:lstStyle/>
        <a:p>
          <a:r>
            <a:rPr lang="en-US" dirty="0" smtClean="0"/>
            <a:t>Target Market</a:t>
          </a:r>
          <a:endParaRPr lang="en-US" dirty="0"/>
        </a:p>
      </dgm:t>
    </dgm:pt>
    <dgm:pt modelId="{3F9DEEAA-6E58-7846-BA18-1FA961940CAF}" type="parTrans" cxnId="{0C94B37D-7BCD-7449-9D8E-0D75DB1B1903}">
      <dgm:prSet/>
      <dgm:spPr/>
      <dgm:t>
        <a:bodyPr/>
        <a:lstStyle/>
        <a:p>
          <a:endParaRPr lang="en-US"/>
        </a:p>
      </dgm:t>
    </dgm:pt>
    <dgm:pt modelId="{1A0D9D0A-979D-B74C-AC32-335ED9F33932}" type="sibTrans" cxnId="{0C94B37D-7BCD-7449-9D8E-0D75DB1B1903}">
      <dgm:prSet/>
      <dgm:spPr/>
      <dgm:t>
        <a:bodyPr/>
        <a:lstStyle/>
        <a:p>
          <a:endParaRPr lang="en-US"/>
        </a:p>
      </dgm:t>
    </dgm:pt>
    <dgm:pt modelId="{49E2589C-1341-C144-885C-6E8EBA84863E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155E7AE2-F8D5-3149-B84A-82F82D9A6A44}" type="parTrans" cxnId="{EFA9E224-C97A-704A-A12C-F485764FAE57}">
      <dgm:prSet/>
      <dgm:spPr/>
      <dgm:t>
        <a:bodyPr/>
        <a:lstStyle/>
        <a:p>
          <a:endParaRPr lang="en-US"/>
        </a:p>
      </dgm:t>
    </dgm:pt>
    <dgm:pt modelId="{6E08ADB2-94ED-3743-8A4A-EE484AB2DF10}" type="sibTrans" cxnId="{EFA9E224-C97A-704A-A12C-F485764FAE57}">
      <dgm:prSet/>
      <dgm:spPr/>
      <dgm:t>
        <a:bodyPr/>
        <a:lstStyle/>
        <a:p>
          <a:endParaRPr lang="en-US"/>
        </a:p>
      </dgm:t>
    </dgm:pt>
    <dgm:pt modelId="{F2BAAAC4-8A7E-0748-AB92-A7F91758EE68}">
      <dgm:prSet phldrT="[Text]"/>
      <dgm:spPr/>
      <dgm:t>
        <a:bodyPr/>
        <a:lstStyle/>
        <a:p>
          <a:r>
            <a:rPr lang="en-US" dirty="0" smtClean="0"/>
            <a:t>Benefits</a:t>
          </a:r>
          <a:endParaRPr lang="en-US" dirty="0"/>
        </a:p>
      </dgm:t>
    </dgm:pt>
    <dgm:pt modelId="{ED07ED4B-A307-BE4F-9A16-00BFA8E9A3F6}" type="parTrans" cxnId="{7BEC2C2E-2E24-FA41-8348-62E891657FC1}">
      <dgm:prSet/>
      <dgm:spPr/>
      <dgm:t>
        <a:bodyPr/>
        <a:lstStyle/>
        <a:p>
          <a:endParaRPr lang="en-US"/>
        </a:p>
      </dgm:t>
    </dgm:pt>
    <dgm:pt modelId="{DBFAE961-B1AB-BF44-A7AC-7E6CD1824511}" type="sibTrans" cxnId="{7BEC2C2E-2E24-FA41-8348-62E891657FC1}">
      <dgm:prSet/>
      <dgm:spPr/>
      <dgm:t>
        <a:bodyPr/>
        <a:lstStyle/>
        <a:p>
          <a:endParaRPr lang="en-US"/>
        </a:p>
      </dgm:t>
    </dgm:pt>
    <dgm:pt modelId="{6C166235-50D4-0E45-A198-C031FF233B92}">
      <dgm:prSet phldrT="[Text]"/>
      <dgm:spPr/>
      <dgm:t>
        <a:bodyPr/>
        <a:lstStyle/>
        <a:p>
          <a:r>
            <a:rPr lang="en-US" dirty="0" smtClean="0"/>
            <a:t>Implementation</a:t>
          </a:r>
          <a:endParaRPr lang="en-US" dirty="0"/>
        </a:p>
      </dgm:t>
    </dgm:pt>
    <dgm:pt modelId="{8CA4F22B-1808-5543-A178-866DF6F90D36}" type="parTrans" cxnId="{A934825E-B9F7-4A49-AD59-564ADA9C3E38}">
      <dgm:prSet/>
      <dgm:spPr/>
      <dgm:t>
        <a:bodyPr/>
        <a:lstStyle/>
        <a:p>
          <a:endParaRPr lang="en-US"/>
        </a:p>
      </dgm:t>
    </dgm:pt>
    <dgm:pt modelId="{EA542AA6-6772-3549-AA80-45D50C5D2608}" type="sibTrans" cxnId="{A934825E-B9F7-4A49-AD59-564ADA9C3E38}">
      <dgm:prSet/>
      <dgm:spPr/>
      <dgm:t>
        <a:bodyPr/>
        <a:lstStyle/>
        <a:p>
          <a:endParaRPr lang="en-US"/>
        </a:p>
      </dgm:t>
    </dgm:pt>
    <dgm:pt modelId="{565AC5C2-ABB7-0045-9B16-4484962B3FC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FB4CF6E5-2A03-AE4D-BF00-8F7C80E1B6F7}" type="sibTrans" cxnId="{35DC84D2-FFB6-F443-B242-A0A85F76A5FE}">
      <dgm:prSet/>
      <dgm:spPr/>
      <dgm:t>
        <a:bodyPr/>
        <a:lstStyle/>
        <a:p>
          <a:endParaRPr lang="en-US"/>
        </a:p>
      </dgm:t>
    </dgm:pt>
    <dgm:pt modelId="{EE7CA16B-6044-A146-9D2E-B92DE3DBE44D}" type="parTrans" cxnId="{35DC84D2-FFB6-F443-B242-A0A85F76A5FE}">
      <dgm:prSet/>
      <dgm:spPr/>
      <dgm:t>
        <a:bodyPr/>
        <a:lstStyle/>
        <a:p>
          <a:endParaRPr lang="en-US"/>
        </a:p>
      </dgm:t>
    </dgm:pt>
    <dgm:pt modelId="{C114BB6F-7FB2-354D-BD94-FFE57A2C74F4}" type="pres">
      <dgm:prSet presAssocID="{42104E91-616E-6E41-A698-3D82A692C894}" presName="linearFlow" presStyleCnt="0">
        <dgm:presLayoutVars>
          <dgm:dir/>
          <dgm:animLvl val="lvl"/>
          <dgm:resizeHandles val="exact"/>
        </dgm:presLayoutVars>
      </dgm:prSet>
      <dgm:spPr/>
    </dgm:pt>
    <dgm:pt modelId="{7FB3EEAF-CDD1-A644-BB22-B2888842C43F}" type="pres">
      <dgm:prSet presAssocID="{DDBA0AE3-AF9B-3040-8811-02BFB08A8712}" presName="composite" presStyleCnt="0"/>
      <dgm:spPr/>
    </dgm:pt>
    <dgm:pt modelId="{5EDD2AEF-7651-FE47-A74A-15992B841C63}" type="pres">
      <dgm:prSet presAssocID="{DDBA0AE3-AF9B-3040-8811-02BFB08A8712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48EDBEB1-BC02-9F47-9181-12F57D6D846F}" type="pres">
      <dgm:prSet presAssocID="{DDBA0AE3-AF9B-3040-8811-02BFB08A8712}" presName="descendantText" presStyleLbl="alignAcc1" presStyleIdx="0" presStyleCnt="3">
        <dgm:presLayoutVars>
          <dgm:bulletEnabled val="1"/>
        </dgm:presLayoutVars>
      </dgm:prSet>
      <dgm:spPr/>
    </dgm:pt>
    <dgm:pt modelId="{09FA217B-366E-3A4A-A4C2-A73B832F378A}" type="pres">
      <dgm:prSet presAssocID="{DDC61D27-8435-3D4B-B293-DE66A832547C}" presName="sp" presStyleCnt="0"/>
      <dgm:spPr/>
    </dgm:pt>
    <dgm:pt modelId="{A0B0C9D4-CAA7-104D-8697-1A6507F14AC1}" type="pres">
      <dgm:prSet presAssocID="{49E2589C-1341-C144-885C-6E8EBA84863E}" presName="composite" presStyleCnt="0"/>
      <dgm:spPr/>
    </dgm:pt>
    <dgm:pt modelId="{3A9C90D3-DA34-6840-9642-B1C3B3C34173}" type="pres">
      <dgm:prSet presAssocID="{49E2589C-1341-C144-885C-6E8EBA84863E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24C02DA0-627B-9D41-AD36-A1DE2793B5B5}" type="pres">
      <dgm:prSet presAssocID="{49E2589C-1341-C144-885C-6E8EBA84863E}" presName="descendantText" presStyleLbl="alignAcc1" presStyleIdx="1" presStyleCnt="3">
        <dgm:presLayoutVars>
          <dgm:bulletEnabled val="1"/>
        </dgm:presLayoutVars>
      </dgm:prSet>
      <dgm:spPr/>
    </dgm:pt>
    <dgm:pt modelId="{D72ABC30-FEE1-344C-B070-01D109E26A68}" type="pres">
      <dgm:prSet presAssocID="{6E08ADB2-94ED-3743-8A4A-EE484AB2DF10}" presName="sp" presStyleCnt="0"/>
      <dgm:spPr/>
    </dgm:pt>
    <dgm:pt modelId="{B2D6E24D-0BC1-324E-A902-4650B4DD62FC}" type="pres">
      <dgm:prSet presAssocID="{565AC5C2-ABB7-0045-9B16-4484962B3FCC}" presName="composite" presStyleCnt="0"/>
      <dgm:spPr/>
    </dgm:pt>
    <dgm:pt modelId="{4CDFFD2F-05DF-A144-AC50-418EE0B74DE7}" type="pres">
      <dgm:prSet presAssocID="{565AC5C2-ABB7-0045-9B16-4484962B3FCC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93C86BA4-E6EE-9047-83D6-12152C442BB4}" type="pres">
      <dgm:prSet presAssocID="{565AC5C2-ABB7-0045-9B16-4484962B3FC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BCD313-E632-B64B-BB03-1966F61FEA48}" type="presOf" srcId="{565AC5C2-ABB7-0045-9B16-4484962B3FCC}" destId="{4CDFFD2F-05DF-A144-AC50-418EE0B74DE7}" srcOrd="0" destOrd="0" presId="urn:microsoft.com/office/officeart/2005/8/layout/chevron2"/>
    <dgm:cxn modelId="{0C94B37D-7BCD-7449-9D8E-0D75DB1B1903}" srcId="{DDBA0AE3-AF9B-3040-8811-02BFB08A8712}" destId="{BAFBBFD3-CBFC-8D4A-896D-E69DBE397ED6}" srcOrd="0" destOrd="0" parTransId="{3F9DEEAA-6E58-7846-BA18-1FA961940CAF}" sibTransId="{1A0D9D0A-979D-B74C-AC32-335ED9F33932}"/>
    <dgm:cxn modelId="{C6D983DF-375F-6149-BB6E-563CE6A06F7B}" type="presOf" srcId="{49E2589C-1341-C144-885C-6E8EBA84863E}" destId="{3A9C90D3-DA34-6840-9642-B1C3B3C34173}" srcOrd="0" destOrd="0" presId="urn:microsoft.com/office/officeart/2005/8/layout/chevron2"/>
    <dgm:cxn modelId="{EFA9E224-C97A-704A-A12C-F485764FAE57}" srcId="{42104E91-616E-6E41-A698-3D82A692C894}" destId="{49E2589C-1341-C144-885C-6E8EBA84863E}" srcOrd="1" destOrd="0" parTransId="{155E7AE2-F8D5-3149-B84A-82F82D9A6A44}" sibTransId="{6E08ADB2-94ED-3743-8A4A-EE484AB2DF10}"/>
    <dgm:cxn modelId="{7BEC2C2E-2E24-FA41-8348-62E891657FC1}" srcId="{49E2589C-1341-C144-885C-6E8EBA84863E}" destId="{F2BAAAC4-8A7E-0748-AB92-A7F91758EE68}" srcOrd="0" destOrd="0" parTransId="{ED07ED4B-A307-BE4F-9A16-00BFA8E9A3F6}" sibTransId="{DBFAE961-B1AB-BF44-A7AC-7E6CD1824511}"/>
    <dgm:cxn modelId="{A76A9FE3-9535-7A48-8D74-9BFE2204B575}" type="presOf" srcId="{F2BAAAC4-8A7E-0748-AB92-A7F91758EE68}" destId="{24C02DA0-627B-9D41-AD36-A1DE2793B5B5}" srcOrd="0" destOrd="0" presId="urn:microsoft.com/office/officeart/2005/8/layout/chevron2"/>
    <dgm:cxn modelId="{0089992E-AA79-5741-9040-4AD5B2CC8B0E}" type="presOf" srcId="{42104E91-616E-6E41-A698-3D82A692C894}" destId="{C114BB6F-7FB2-354D-BD94-FFE57A2C74F4}" srcOrd="0" destOrd="0" presId="urn:microsoft.com/office/officeart/2005/8/layout/chevron2"/>
    <dgm:cxn modelId="{8DF1B49C-F311-2247-98A4-8F4942490E7E}" type="presOf" srcId="{6C166235-50D4-0E45-A198-C031FF233B92}" destId="{93C86BA4-E6EE-9047-83D6-12152C442BB4}" srcOrd="0" destOrd="0" presId="urn:microsoft.com/office/officeart/2005/8/layout/chevron2"/>
    <dgm:cxn modelId="{7EF1BBD7-7002-2C41-8C5E-1B663FF0825C}" type="presOf" srcId="{BAFBBFD3-CBFC-8D4A-896D-E69DBE397ED6}" destId="{48EDBEB1-BC02-9F47-9181-12F57D6D846F}" srcOrd="0" destOrd="0" presId="urn:microsoft.com/office/officeart/2005/8/layout/chevron2"/>
    <dgm:cxn modelId="{9F42E766-F08D-0F43-B4EC-677C2CA6535D}" type="presOf" srcId="{DDBA0AE3-AF9B-3040-8811-02BFB08A8712}" destId="{5EDD2AEF-7651-FE47-A74A-15992B841C63}" srcOrd="0" destOrd="0" presId="urn:microsoft.com/office/officeart/2005/8/layout/chevron2"/>
    <dgm:cxn modelId="{A934825E-B9F7-4A49-AD59-564ADA9C3E38}" srcId="{565AC5C2-ABB7-0045-9B16-4484962B3FCC}" destId="{6C166235-50D4-0E45-A198-C031FF233B92}" srcOrd="0" destOrd="0" parTransId="{8CA4F22B-1808-5543-A178-866DF6F90D36}" sibTransId="{EA542AA6-6772-3549-AA80-45D50C5D2608}"/>
    <dgm:cxn modelId="{8142FDD8-F435-8D41-8121-A531460D6315}" srcId="{42104E91-616E-6E41-A698-3D82A692C894}" destId="{DDBA0AE3-AF9B-3040-8811-02BFB08A8712}" srcOrd="0" destOrd="0" parTransId="{B851718C-E6A9-D34B-B6E7-67CFC9E06060}" sibTransId="{DDC61D27-8435-3D4B-B293-DE66A832547C}"/>
    <dgm:cxn modelId="{35DC84D2-FFB6-F443-B242-A0A85F76A5FE}" srcId="{42104E91-616E-6E41-A698-3D82A692C894}" destId="{565AC5C2-ABB7-0045-9B16-4484962B3FCC}" srcOrd="2" destOrd="0" parTransId="{EE7CA16B-6044-A146-9D2E-B92DE3DBE44D}" sibTransId="{FB4CF6E5-2A03-AE4D-BF00-8F7C80E1B6F7}"/>
    <dgm:cxn modelId="{ECE6BE40-0A65-7140-8158-F34F48AAA1AF}" type="presParOf" srcId="{C114BB6F-7FB2-354D-BD94-FFE57A2C74F4}" destId="{7FB3EEAF-CDD1-A644-BB22-B2888842C43F}" srcOrd="0" destOrd="0" presId="urn:microsoft.com/office/officeart/2005/8/layout/chevron2"/>
    <dgm:cxn modelId="{04F9A885-F109-4F40-A553-A0DF4F5317D1}" type="presParOf" srcId="{7FB3EEAF-CDD1-A644-BB22-B2888842C43F}" destId="{5EDD2AEF-7651-FE47-A74A-15992B841C63}" srcOrd="0" destOrd="0" presId="urn:microsoft.com/office/officeart/2005/8/layout/chevron2"/>
    <dgm:cxn modelId="{4084B2F2-CF92-D245-836F-B0D6D9A0FF18}" type="presParOf" srcId="{7FB3EEAF-CDD1-A644-BB22-B2888842C43F}" destId="{48EDBEB1-BC02-9F47-9181-12F57D6D846F}" srcOrd="1" destOrd="0" presId="urn:microsoft.com/office/officeart/2005/8/layout/chevron2"/>
    <dgm:cxn modelId="{804914AC-87F8-D041-AB58-0800C0654043}" type="presParOf" srcId="{C114BB6F-7FB2-354D-BD94-FFE57A2C74F4}" destId="{09FA217B-366E-3A4A-A4C2-A73B832F378A}" srcOrd="1" destOrd="0" presId="urn:microsoft.com/office/officeart/2005/8/layout/chevron2"/>
    <dgm:cxn modelId="{0C5CF16C-6A37-094D-BB11-8C27637BD05F}" type="presParOf" srcId="{C114BB6F-7FB2-354D-BD94-FFE57A2C74F4}" destId="{A0B0C9D4-CAA7-104D-8697-1A6507F14AC1}" srcOrd="2" destOrd="0" presId="urn:microsoft.com/office/officeart/2005/8/layout/chevron2"/>
    <dgm:cxn modelId="{B9C97EDD-11E6-5B42-B1B0-2F8CBFB1FF3F}" type="presParOf" srcId="{A0B0C9D4-CAA7-104D-8697-1A6507F14AC1}" destId="{3A9C90D3-DA34-6840-9642-B1C3B3C34173}" srcOrd="0" destOrd="0" presId="urn:microsoft.com/office/officeart/2005/8/layout/chevron2"/>
    <dgm:cxn modelId="{6078706B-E5C0-8E46-B2AF-2E14E64598B3}" type="presParOf" srcId="{A0B0C9D4-CAA7-104D-8697-1A6507F14AC1}" destId="{24C02DA0-627B-9D41-AD36-A1DE2793B5B5}" srcOrd="1" destOrd="0" presId="urn:microsoft.com/office/officeart/2005/8/layout/chevron2"/>
    <dgm:cxn modelId="{2BDD5BB4-EC7D-E44C-A397-C277B3243127}" type="presParOf" srcId="{C114BB6F-7FB2-354D-BD94-FFE57A2C74F4}" destId="{D72ABC30-FEE1-344C-B070-01D109E26A68}" srcOrd="3" destOrd="0" presId="urn:microsoft.com/office/officeart/2005/8/layout/chevron2"/>
    <dgm:cxn modelId="{02F61B4E-7626-E44D-8410-E2D1A3E3DE3E}" type="presParOf" srcId="{C114BB6F-7FB2-354D-BD94-FFE57A2C74F4}" destId="{B2D6E24D-0BC1-324E-A902-4650B4DD62FC}" srcOrd="4" destOrd="0" presId="urn:microsoft.com/office/officeart/2005/8/layout/chevron2"/>
    <dgm:cxn modelId="{25D6D353-1ADC-2346-8D3E-0B12B95026F7}" type="presParOf" srcId="{B2D6E24D-0BC1-324E-A902-4650B4DD62FC}" destId="{4CDFFD2F-05DF-A144-AC50-418EE0B74DE7}" srcOrd="0" destOrd="0" presId="urn:microsoft.com/office/officeart/2005/8/layout/chevron2"/>
    <dgm:cxn modelId="{BD783464-F5AD-0246-893D-CAA259AE6B90}" type="presParOf" srcId="{B2D6E24D-0BC1-324E-A902-4650B4DD62FC}" destId="{93C86BA4-E6EE-9047-83D6-12152C442BB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EAE936-8A0C-D340-A374-C6C2DFE546DB}" type="doc">
      <dgm:prSet loTypeId="urn:microsoft.com/office/officeart/2008/layout/VerticalCurv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27C560-2B62-1C4B-9058-8AC35DBB3215}">
      <dgm:prSet phldrT="[Text]"/>
      <dgm:spPr/>
      <dgm:t>
        <a:bodyPr/>
        <a:lstStyle/>
        <a:p>
          <a:r>
            <a:rPr lang="en-US" dirty="0" smtClean="0"/>
            <a:t>Middle to lower middle class</a:t>
          </a:r>
          <a:endParaRPr lang="en-US" dirty="0"/>
        </a:p>
      </dgm:t>
    </dgm:pt>
    <dgm:pt modelId="{5B4CFF06-6F84-B84F-9BBC-F5396CBD1703}" type="parTrans" cxnId="{8EE71833-D5C0-8F47-9606-E363906B4595}">
      <dgm:prSet/>
      <dgm:spPr/>
      <dgm:t>
        <a:bodyPr/>
        <a:lstStyle/>
        <a:p>
          <a:endParaRPr lang="en-US"/>
        </a:p>
      </dgm:t>
    </dgm:pt>
    <dgm:pt modelId="{E7A528AA-F4E0-C549-A133-BCE18FB867E2}" type="sibTrans" cxnId="{8EE71833-D5C0-8F47-9606-E363906B4595}">
      <dgm:prSet/>
      <dgm:spPr/>
      <dgm:t>
        <a:bodyPr/>
        <a:lstStyle/>
        <a:p>
          <a:endParaRPr lang="en-US"/>
        </a:p>
      </dgm:t>
    </dgm:pt>
    <dgm:pt modelId="{C6FB3672-8A11-DE47-AC77-1CAFF634227E}">
      <dgm:prSet phldrT="[Text]"/>
      <dgm:spPr/>
      <dgm:t>
        <a:bodyPr/>
        <a:lstStyle/>
        <a:p>
          <a:r>
            <a:rPr lang="en-US" dirty="0" smtClean="0"/>
            <a:t>On a budget</a:t>
          </a:r>
          <a:endParaRPr lang="en-US" dirty="0"/>
        </a:p>
      </dgm:t>
    </dgm:pt>
    <dgm:pt modelId="{334F5C3D-C401-684B-A783-740B4D8CFF1F}" type="parTrans" cxnId="{383CEA49-DDF4-2844-966E-89CD1E00D436}">
      <dgm:prSet/>
      <dgm:spPr/>
      <dgm:t>
        <a:bodyPr/>
        <a:lstStyle/>
        <a:p>
          <a:endParaRPr lang="en-US"/>
        </a:p>
      </dgm:t>
    </dgm:pt>
    <dgm:pt modelId="{75C9A26C-53C6-9B4E-A158-FFF78108DEC0}" type="sibTrans" cxnId="{383CEA49-DDF4-2844-966E-89CD1E00D436}">
      <dgm:prSet/>
      <dgm:spPr/>
      <dgm:t>
        <a:bodyPr/>
        <a:lstStyle/>
        <a:p>
          <a:endParaRPr lang="en-US"/>
        </a:p>
      </dgm:t>
    </dgm:pt>
    <dgm:pt modelId="{914FADA6-6BE8-D148-A9C7-64A556F724C2}">
      <dgm:prSet phldrT="[Text]"/>
      <dgm:spPr/>
      <dgm:t>
        <a:bodyPr/>
        <a:lstStyle/>
        <a:p>
          <a:r>
            <a:rPr lang="en-US" dirty="0" smtClean="0"/>
            <a:t>Searching for convenience </a:t>
          </a:r>
          <a:endParaRPr lang="en-US" dirty="0"/>
        </a:p>
      </dgm:t>
    </dgm:pt>
    <dgm:pt modelId="{BCF29466-7431-7341-AB79-6AE69430D7B0}" type="parTrans" cxnId="{328390E4-98A8-B444-9AB5-C6791FD2FE31}">
      <dgm:prSet/>
      <dgm:spPr/>
      <dgm:t>
        <a:bodyPr/>
        <a:lstStyle/>
        <a:p>
          <a:endParaRPr lang="en-US"/>
        </a:p>
      </dgm:t>
    </dgm:pt>
    <dgm:pt modelId="{DF13D686-521F-5D41-846E-5C87D8C699A8}" type="sibTrans" cxnId="{328390E4-98A8-B444-9AB5-C6791FD2FE31}">
      <dgm:prSet/>
      <dgm:spPr/>
      <dgm:t>
        <a:bodyPr/>
        <a:lstStyle/>
        <a:p>
          <a:endParaRPr lang="en-US"/>
        </a:p>
      </dgm:t>
    </dgm:pt>
    <dgm:pt modelId="{E20F894D-029E-F242-825A-EA39F355895F}" type="pres">
      <dgm:prSet presAssocID="{1EEAE936-8A0C-D340-A374-C6C2DFE546DB}" presName="Name0" presStyleCnt="0">
        <dgm:presLayoutVars>
          <dgm:chMax val="7"/>
          <dgm:chPref val="7"/>
          <dgm:dir/>
        </dgm:presLayoutVars>
      </dgm:prSet>
      <dgm:spPr/>
    </dgm:pt>
    <dgm:pt modelId="{04689819-76F8-114F-8DAA-33CBF071EBF1}" type="pres">
      <dgm:prSet presAssocID="{1EEAE936-8A0C-D340-A374-C6C2DFE546DB}" presName="Name1" presStyleCnt="0"/>
      <dgm:spPr/>
    </dgm:pt>
    <dgm:pt modelId="{3DC28B1F-D690-3341-9564-346384995ED9}" type="pres">
      <dgm:prSet presAssocID="{1EEAE936-8A0C-D340-A374-C6C2DFE546DB}" presName="cycle" presStyleCnt="0"/>
      <dgm:spPr/>
    </dgm:pt>
    <dgm:pt modelId="{3ADF7B94-73B1-BB44-A39F-AFC2F6F15B13}" type="pres">
      <dgm:prSet presAssocID="{1EEAE936-8A0C-D340-A374-C6C2DFE546DB}" presName="srcNode" presStyleLbl="node1" presStyleIdx="0" presStyleCnt="3"/>
      <dgm:spPr/>
    </dgm:pt>
    <dgm:pt modelId="{D7413E9E-2732-0345-875E-303FC52B5DC2}" type="pres">
      <dgm:prSet presAssocID="{1EEAE936-8A0C-D340-A374-C6C2DFE546DB}" presName="conn" presStyleLbl="parChTrans1D2" presStyleIdx="0" presStyleCnt="1"/>
      <dgm:spPr/>
    </dgm:pt>
    <dgm:pt modelId="{18316324-39DB-4D48-954C-05EBEDE5B7C3}" type="pres">
      <dgm:prSet presAssocID="{1EEAE936-8A0C-D340-A374-C6C2DFE546DB}" presName="extraNode" presStyleLbl="node1" presStyleIdx="0" presStyleCnt="3"/>
      <dgm:spPr/>
    </dgm:pt>
    <dgm:pt modelId="{819E671D-C4FA-A143-B0A7-A99B31A77588}" type="pres">
      <dgm:prSet presAssocID="{1EEAE936-8A0C-D340-A374-C6C2DFE546DB}" presName="dstNode" presStyleLbl="node1" presStyleIdx="0" presStyleCnt="3"/>
      <dgm:spPr/>
    </dgm:pt>
    <dgm:pt modelId="{BAC205BC-9965-104A-BA7C-16031D266C56}" type="pres">
      <dgm:prSet presAssocID="{E427C560-2B62-1C4B-9058-8AC35DBB3215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D2E1D7-F9B2-AA40-81EA-9F73DD066660}" type="pres">
      <dgm:prSet presAssocID="{E427C560-2B62-1C4B-9058-8AC35DBB3215}" presName="accent_1" presStyleCnt="0"/>
      <dgm:spPr/>
    </dgm:pt>
    <dgm:pt modelId="{FAE211C5-6E49-9844-BC75-C1687788B476}" type="pres">
      <dgm:prSet presAssocID="{E427C560-2B62-1C4B-9058-8AC35DBB3215}" presName="accentRepeatNode" presStyleLbl="solidFgAcc1" presStyleIdx="0" presStyleCnt="3"/>
      <dgm:spPr/>
    </dgm:pt>
    <dgm:pt modelId="{CD89501E-6A4E-6C4B-AF6E-CDC26735A29A}" type="pres">
      <dgm:prSet presAssocID="{C6FB3672-8A11-DE47-AC77-1CAFF634227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FDCD73-61D2-7C44-B223-1C73517CFCDB}" type="pres">
      <dgm:prSet presAssocID="{C6FB3672-8A11-DE47-AC77-1CAFF634227E}" presName="accent_2" presStyleCnt="0"/>
      <dgm:spPr/>
    </dgm:pt>
    <dgm:pt modelId="{C8F45875-E56A-A940-82CF-CD212D2BF7A4}" type="pres">
      <dgm:prSet presAssocID="{C6FB3672-8A11-DE47-AC77-1CAFF634227E}" presName="accentRepeatNode" presStyleLbl="solidFgAcc1" presStyleIdx="1" presStyleCnt="3"/>
      <dgm:spPr/>
    </dgm:pt>
    <dgm:pt modelId="{72EFE997-E476-C14D-A10E-63D7B2B042E6}" type="pres">
      <dgm:prSet presAssocID="{914FADA6-6BE8-D148-A9C7-64A556F724C2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B1F10-66E1-3F4E-920E-D9866D7A3E8D}" type="pres">
      <dgm:prSet presAssocID="{914FADA6-6BE8-D148-A9C7-64A556F724C2}" presName="accent_3" presStyleCnt="0"/>
      <dgm:spPr/>
    </dgm:pt>
    <dgm:pt modelId="{64AA0357-C005-BF4E-BCB7-1234DB914335}" type="pres">
      <dgm:prSet presAssocID="{914FADA6-6BE8-D148-A9C7-64A556F724C2}" presName="accentRepeatNode" presStyleLbl="solidFgAcc1" presStyleIdx="2" presStyleCnt="3"/>
      <dgm:spPr/>
    </dgm:pt>
  </dgm:ptLst>
  <dgm:cxnLst>
    <dgm:cxn modelId="{EF4F4008-CC05-934F-927B-E2C573E0237D}" type="presOf" srcId="{E7A528AA-F4E0-C549-A133-BCE18FB867E2}" destId="{D7413E9E-2732-0345-875E-303FC52B5DC2}" srcOrd="0" destOrd="0" presId="urn:microsoft.com/office/officeart/2008/layout/VerticalCurvedList"/>
    <dgm:cxn modelId="{8EE71833-D5C0-8F47-9606-E363906B4595}" srcId="{1EEAE936-8A0C-D340-A374-C6C2DFE546DB}" destId="{E427C560-2B62-1C4B-9058-8AC35DBB3215}" srcOrd="0" destOrd="0" parTransId="{5B4CFF06-6F84-B84F-9BBC-F5396CBD1703}" sibTransId="{E7A528AA-F4E0-C549-A133-BCE18FB867E2}"/>
    <dgm:cxn modelId="{51391D66-DB7C-2148-A1D4-2235767A7990}" type="presOf" srcId="{1EEAE936-8A0C-D340-A374-C6C2DFE546DB}" destId="{E20F894D-029E-F242-825A-EA39F355895F}" srcOrd="0" destOrd="0" presId="urn:microsoft.com/office/officeart/2008/layout/VerticalCurvedList"/>
    <dgm:cxn modelId="{328390E4-98A8-B444-9AB5-C6791FD2FE31}" srcId="{1EEAE936-8A0C-D340-A374-C6C2DFE546DB}" destId="{914FADA6-6BE8-D148-A9C7-64A556F724C2}" srcOrd="2" destOrd="0" parTransId="{BCF29466-7431-7341-AB79-6AE69430D7B0}" sibTransId="{DF13D686-521F-5D41-846E-5C87D8C699A8}"/>
    <dgm:cxn modelId="{8B573621-7472-7C4A-B69E-E4333EEAEB6B}" type="presOf" srcId="{E427C560-2B62-1C4B-9058-8AC35DBB3215}" destId="{BAC205BC-9965-104A-BA7C-16031D266C56}" srcOrd="0" destOrd="0" presId="urn:microsoft.com/office/officeart/2008/layout/VerticalCurvedList"/>
    <dgm:cxn modelId="{88D814A0-27CD-7E4A-9089-DD8B08949808}" type="presOf" srcId="{C6FB3672-8A11-DE47-AC77-1CAFF634227E}" destId="{CD89501E-6A4E-6C4B-AF6E-CDC26735A29A}" srcOrd="0" destOrd="0" presId="urn:microsoft.com/office/officeart/2008/layout/VerticalCurvedList"/>
    <dgm:cxn modelId="{1490E0E8-6354-F44A-B418-5C2D9EED945F}" type="presOf" srcId="{914FADA6-6BE8-D148-A9C7-64A556F724C2}" destId="{72EFE997-E476-C14D-A10E-63D7B2B042E6}" srcOrd="0" destOrd="0" presId="urn:microsoft.com/office/officeart/2008/layout/VerticalCurvedList"/>
    <dgm:cxn modelId="{383CEA49-DDF4-2844-966E-89CD1E00D436}" srcId="{1EEAE936-8A0C-D340-A374-C6C2DFE546DB}" destId="{C6FB3672-8A11-DE47-AC77-1CAFF634227E}" srcOrd="1" destOrd="0" parTransId="{334F5C3D-C401-684B-A783-740B4D8CFF1F}" sibTransId="{75C9A26C-53C6-9B4E-A158-FFF78108DEC0}"/>
    <dgm:cxn modelId="{22B1BB3B-5967-5F41-ACC8-03C061D51A53}" type="presParOf" srcId="{E20F894D-029E-F242-825A-EA39F355895F}" destId="{04689819-76F8-114F-8DAA-33CBF071EBF1}" srcOrd="0" destOrd="0" presId="urn:microsoft.com/office/officeart/2008/layout/VerticalCurvedList"/>
    <dgm:cxn modelId="{884F60F2-E130-1341-9819-FE1510CE30A5}" type="presParOf" srcId="{04689819-76F8-114F-8DAA-33CBF071EBF1}" destId="{3DC28B1F-D690-3341-9564-346384995ED9}" srcOrd="0" destOrd="0" presId="urn:microsoft.com/office/officeart/2008/layout/VerticalCurvedList"/>
    <dgm:cxn modelId="{2CED66A1-EA6A-0342-B223-92698AF3D3EC}" type="presParOf" srcId="{3DC28B1F-D690-3341-9564-346384995ED9}" destId="{3ADF7B94-73B1-BB44-A39F-AFC2F6F15B13}" srcOrd="0" destOrd="0" presId="urn:microsoft.com/office/officeart/2008/layout/VerticalCurvedList"/>
    <dgm:cxn modelId="{463D0185-022E-8F40-8D86-9508FE25800F}" type="presParOf" srcId="{3DC28B1F-D690-3341-9564-346384995ED9}" destId="{D7413E9E-2732-0345-875E-303FC52B5DC2}" srcOrd="1" destOrd="0" presId="urn:microsoft.com/office/officeart/2008/layout/VerticalCurvedList"/>
    <dgm:cxn modelId="{B051010A-3D15-B84D-8E30-C73200F872B0}" type="presParOf" srcId="{3DC28B1F-D690-3341-9564-346384995ED9}" destId="{18316324-39DB-4D48-954C-05EBEDE5B7C3}" srcOrd="2" destOrd="0" presId="urn:microsoft.com/office/officeart/2008/layout/VerticalCurvedList"/>
    <dgm:cxn modelId="{1FA68153-EA3F-2E4A-B117-91B0C5A7BBD9}" type="presParOf" srcId="{3DC28B1F-D690-3341-9564-346384995ED9}" destId="{819E671D-C4FA-A143-B0A7-A99B31A77588}" srcOrd="3" destOrd="0" presId="urn:microsoft.com/office/officeart/2008/layout/VerticalCurvedList"/>
    <dgm:cxn modelId="{8AAA4EFF-25E7-7845-988B-F07CC52E2644}" type="presParOf" srcId="{04689819-76F8-114F-8DAA-33CBF071EBF1}" destId="{BAC205BC-9965-104A-BA7C-16031D266C56}" srcOrd="1" destOrd="0" presId="urn:microsoft.com/office/officeart/2008/layout/VerticalCurvedList"/>
    <dgm:cxn modelId="{AE97FF3C-A19E-5B46-B064-B79EAAA50BB3}" type="presParOf" srcId="{04689819-76F8-114F-8DAA-33CBF071EBF1}" destId="{99D2E1D7-F9B2-AA40-81EA-9F73DD066660}" srcOrd="2" destOrd="0" presId="urn:microsoft.com/office/officeart/2008/layout/VerticalCurvedList"/>
    <dgm:cxn modelId="{82676E13-0690-E84F-B858-D5AECE05ACF0}" type="presParOf" srcId="{99D2E1D7-F9B2-AA40-81EA-9F73DD066660}" destId="{FAE211C5-6E49-9844-BC75-C1687788B476}" srcOrd="0" destOrd="0" presId="urn:microsoft.com/office/officeart/2008/layout/VerticalCurvedList"/>
    <dgm:cxn modelId="{D7CE08F1-3027-8743-8A4C-991578532565}" type="presParOf" srcId="{04689819-76F8-114F-8DAA-33CBF071EBF1}" destId="{CD89501E-6A4E-6C4B-AF6E-CDC26735A29A}" srcOrd="3" destOrd="0" presId="urn:microsoft.com/office/officeart/2008/layout/VerticalCurvedList"/>
    <dgm:cxn modelId="{3C028E38-111D-4645-8981-9DDC383D0F66}" type="presParOf" srcId="{04689819-76F8-114F-8DAA-33CBF071EBF1}" destId="{03FDCD73-61D2-7C44-B223-1C73517CFCDB}" srcOrd="4" destOrd="0" presId="urn:microsoft.com/office/officeart/2008/layout/VerticalCurvedList"/>
    <dgm:cxn modelId="{EB54C1E3-52E8-B44C-9CD2-8378A4E17918}" type="presParOf" srcId="{03FDCD73-61D2-7C44-B223-1C73517CFCDB}" destId="{C8F45875-E56A-A940-82CF-CD212D2BF7A4}" srcOrd="0" destOrd="0" presId="urn:microsoft.com/office/officeart/2008/layout/VerticalCurvedList"/>
    <dgm:cxn modelId="{898E8849-7AA6-CB4F-953C-51379BF8BF51}" type="presParOf" srcId="{04689819-76F8-114F-8DAA-33CBF071EBF1}" destId="{72EFE997-E476-C14D-A10E-63D7B2B042E6}" srcOrd="5" destOrd="0" presId="urn:microsoft.com/office/officeart/2008/layout/VerticalCurvedList"/>
    <dgm:cxn modelId="{B3798D81-0812-074C-8E34-E58675068303}" type="presParOf" srcId="{04689819-76F8-114F-8DAA-33CBF071EBF1}" destId="{0C4B1F10-66E1-3F4E-920E-D9866D7A3E8D}" srcOrd="6" destOrd="0" presId="urn:microsoft.com/office/officeart/2008/layout/VerticalCurvedList"/>
    <dgm:cxn modelId="{D7E1827A-3875-3548-98F8-8E9BE45B8EED}" type="presParOf" srcId="{0C4B1F10-66E1-3F4E-920E-D9866D7A3E8D}" destId="{64AA0357-C005-BF4E-BCB7-1234DB91433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EAE936-8A0C-D340-A374-C6C2DFE546DB}" type="doc">
      <dgm:prSet loTypeId="urn:microsoft.com/office/officeart/2008/layout/VerticalCurv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27C560-2B62-1C4B-9058-8AC35DBB3215}">
      <dgm:prSet phldrT="[Text]"/>
      <dgm:spPr/>
      <dgm:t>
        <a:bodyPr/>
        <a:lstStyle/>
        <a:p>
          <a:r>
            <a:rPr lang="en-US" dirty="0" smtClean="0"/>
            <a:t>Increased Sales</a:t>
          </a:r>
          <a:endParaRPr lang="en-US" dirty="0"/>
        </a:p>
      </dgm:t>
    </dgm:pt>
    <dgm:pt modelId="{5B4CFF06-6F84-B84F-9BBC-F5396CBD1703}" type="parTrans" cxnId="{8EE71833-D5C0-8F47-9606-E363906B4595}">
      <dgm:prSet/>
      <dgm:spPr/>
      <dgm:t>
        <a:bodyPr/>
        <a:lstStyle/>
        <a:p>
          <a:endParaRPr lang="en-US"/>
        </a:p>
      </dgm:t>
    </dgm:pt>
    <dgm:pt modelId="{E7A528AA-F4E0-C549-A133-BCE18FB867E2}" type="sibTrans" cxnId="{8EE71833-D5C0-8F47-9606-E363906B4595}">
      <dgm:prSet/>
      <dgm:spPr/>
      <dgm:t>
        <a:bodyPr/>
        <a:lstStyle/>
        <a:p>
          <a:endParaRPr lang="en-US"/>
        </a:p>
      </dgm:t>
    </dgm:pt>
    <dgm:pt modelId="{C6FB3672-8A11-DE47-AC77-1CAFF634227E}">
      <dgm:prSet phldrT="[Text]"/>
      <dgm:spPr/>
      <dgm:t>
        <a:bodyPr/>
        <a:lstStyle/>
        <a:p>
          <a:r>
            <a:rPr lang="en-US" dirty="0" smtClean="0"/>
            <a:t>Opportunity to further expand</a:t>
          </a:r>
          <a:endParaRPr lang="en-US" dirty="0"/>
        </a:p>
      </dgm:t>
    </dgm:pt>
    <dgm:pt modelId="{334F5C3D-C401-684B-A783-740B4D8CFF1F}" type="parTrans" cxnId="{383CEA49-DDF4-2844-966E-89CD1E00D436}">
      <dgm:prSet/>
      <dgm:spPr/>
      <dgm:t>
        <a:bodyPr/>
        <a:lstStyle/>
        <a:p>
          <a:endParaRPr lang="en-US"/>
        </a:p>
      </dgm:t>
    </dgm:pt>
    <dgm:pt modelId="{75C9A26C-53C6-9B4E-A158-FFF78108DEC0}" type="sibTrans" cxnId="{383CEA49-DDF4-2844-966E-89CD1E00D436}">
      <dgm:prSet/>
      <dgm:spPr/>
      <dgm:t>
        <a:bodyPr/>
        <a:lstStyle/>
        <a:p>
          <a:endParaRPr lang="en-US"/>
        </a:p>
      </dgm:t>
    </dgm:pt>
    <dgm:pt modelId="{E20F894D-029E-F242-825A-EA39F355895F}" type="pres">
      <dgm:prSet presAssocID="{1EEAE936-8A0C-D340-A374-C6C2DFE546DB}" presName="Name0" presStyleCnt="0">
        <dgm:presLayoutVars>
          <dgm:chMax val="7"/>
          <dgm:chPref val="7"/>
          <dgm:dir/>
        </dgm:presLayoutVars>
      </dgm:prSet>
      <dgm:spPr/>
    </dgm:pt>
    <dgm:pt modelId="{04689819-76F8-114F-8DAA-33CBF071EBF1}" type="pres">
      <dgm:prSet presAssocID="{1EEAE936-8A0C-D340-A374-C6C2DFE546DB}" presName="Name1" presStyleCnt="0"/>
      <dgm:spPr/>
    </dgm:pt>
    <dgm:pt modelId="{3DC28B1F-D690-3341-9564-346384995ED9}" type="pres">
      <dgm:prSet presAssocID="{1EEAE936-8A0C-D340-A374-C6C2DFE546DB}" presName="cycle" presStyleCnt="0"/>
      <dgm:spPr/>
    </dgm:pt>
    <dgm:pt modelId="{3ADF7B94-73B1-BB44-A39F-AFC2F6F15B13}" type="pres">
      <dgm:prSet presAssocID="{1EEAE936-8A0C-D340-A374-C6C2DFE546DB}" presName="srcNode" presStyleLbl="node1" presStyleIdx="0" presStyleCnt="2"/>
      <dgm:spPr/>
    </dgm:pt>
    <dgm:pt modelId="{D7413E9E-2732-0345-875E-303FC52B5DC2}" type="pres">
      <dgm:prSet presAssocID="{1EEAE936-8A0C-D340-A374-C6C2DFE546DB}" presName="conn" presStyleLbl="parChTrans1D2" presStyleIdx="0" presStyleCnt="1"/>
      <dgm:spPr/>
    </dgm:pt>
    <dgm:pt modelId="{18316324-39DB-4D48-954C-05EBEDE5B7C3}" type="pres">
      <dgm:prSet presAssocID="{1EEAE936-8A0C-D340-A374-C6C2DFE546DB}" presName="extraNode" presStyleLbl="node1" presStyleIdx="0" presStyleCnt="2"/>
      <dgm:spPr/>
    </dgm:pt>
    <dgm:pt modelId="{819E671D-C4FA-A143-B0A7-A99B31A77588}" type="pres">
      <dgm:prSet presAssocID="{1EEAE936-8A0C-D340-A374-C6C2DFE546DB}" presName="dstNode" presStyleLbl="node1" presStyleIdx="0" presStyleCnt="2"/>
      <dgm:spPr/>
    </dgm:pt>
    <dgm:pt modelId="{BAC205BC-9965-104A-BA7C-16031D266C56}" type="pres">
      <dgm:prSet presAssocID="{E427C560-2B62-1C4B-9058-8AC35DBB3215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D2E1D7-F9B2-AA40-81EA-9F73DD066660}" type="pres">
      <dgm:prSet presAssocID="{E427C560-2B62-1C4B-9058-8AC35DBB3215}" presName="accent_1" presStyleCnt="0"/>
      <dgm:spPr/>
    </dgm:pt>
    <dgm:pt modelId="{FAE211C5-6E49-9844-BC75-C1687788B476}" type="pres">
      <dgm:prSet presAssocID="{E427C560-2B62-1C4B-9058-8AC35DBB3215}" presName="accentRepeatNode" presStyleLbl="solidFgAcc1" presStyleIdx="0" presStyleCnt="2"/>
      <dgm:spPr/>
    </dgm:pt>
    <dgm:pt modelId="{CD89501E-6A4E-6C4B-AF6E-CDC26735A29A}" type="pres">
      <dgm:prSet presAssocID="{C6FB3672-8A11-DE47-AC77-1CAFF634227E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FDCD73-61D2-7C44-B223-1C73517CFCDB}" type="pres">
      <dgm:prSet presAssocID="{C6FB3672-8A11-DE47-AC77-1CAFF634227E}" presName="accent_2" presStyleCnt="0"/>
      <dgm:spPr/>
    </dgm:pt>
    <dgm:pt modelId="{C8F45875-E56A-A940-82CF-CD212D2BF7A4}" type="pres">
      <dgm:prSet presAssocID="{C6FB3672-8A11-DE47-AC77-1CAFF634227E}" presName="accentRepeatNode" presStyleLbl="solidFgAcc1" presStyleIdx="1" presStyleCnt="2"/>
      <dgm:spPr/>
    </dgm:pt>
  </dgm:ptLst>
  <dgm:cxnLst>
    <dgm:cxn modelId="{82BBAFF7-1D1B-F04E-BBA5-9E293DC96B95}" type="presOf" srcId="{1EEAE936-8A0C-D340-A374-C6C2DFE546DB}" destId="{E20F894D-029E-F242-825A-EA39F355895F}" srcOrd="0" destOrd="0" presId="urn:microsoft.com/office/officeart/2008/layout/VerticalCurvedList"/>
    <dgm:cxn modelId="{8EE71833-D5C0-8F47-9606-E363906B4595}" srcId="{1EEAE936-8A0C-D340-A374-C6C2DFE546DB}" destId="{E427C560-2B62-1C4B-9058-8AC35DBB3215}" srcOrd="0" destOrd="0" parTransId="{5B4CFF06-6F84-B84F-9BBC-F5396CBD1703}" sibTransId="{E7A528AA-F4E0-C549-A133-BCE18FB867E2}"/>
    <dgm:cxn modelId="{1EF55FEA-FD61-4747-A52C-31F3F01DE867}" type="presOf" srcId="{C6FB3672-8A11-DE47-AC77-1CAFF634227E}" destId="{CD89501E-6A4E-6C4B-AF6E-CDC26735A29A}" srcOrd="0" destOrd="0" presId="urn:microsoft.com/office/officeart/2008/layout/VerticalCurvedList"/>
    <dgm:cxn modelId="{6AE22A36-2720-9D45-9BF0-F028B956AD86}" type="presOf" srcId="{E427C560-2B62-1C4B-9058-8AC35DBB3215}" destId="{BAC205BC-9965-104A-BA7C-16031D266C56}" srcOrd="0" destOrd="0" presId="urn:microsoft.com/office/officeart/2008/layout/VerticalCurvedList"/>
    <dgm:cxn modelId="{6A0CCF9A-35D9-9841-B0BB-400AC0012999}" type="presOf" srcId="{E7A528AA-F4E0-C549-A133-BCE18FB867E2}" destId="{D7413E9E-2732-0345-875E-303FC52B5DC2}" srcOrd="0" destOrd="0" presId="urn:microsoft.com/office/officeart/2008/layout/VerticalCurvedList"/>
    <dgm:cxn modelId="{383CEA49-DDF4-2844-966E-89CD1E00D436}" srcId="{1EEAE936-8A0C-D340-A374-C6C2DFE546DB}" destId="{C6FB3672-8A11-DE47-AC77-1CAFF634227E}" srcOrd="1" destOrd="0" parTransId="{334F5C3D-C401-684B-A783-740B4D8CFF1F}" sibTransId="{75C9A26C-53C6-9B4E-A158-FFF78108DEC0}"/>
    <dgm:cxn modelId="{045C7593-D938-2D46-88BC-DFAC4EBC55D5}" type="presParOf" srcId="{E20F894D-029E-F242-825A-EA39F355895F}" destId="{04689819-76F8-114F-8DAA-33CBF071EBF1}" srcOrd="0" destOrd="0" presId="urn:microsoft.com/office/officeart/2008/layout/VerticalCurvedList"/>
    <dgm:cxn modelId="{440607E2-0FB3-714A-BCF5-E168DE0FE819}" type="presParOf" srcId="{04689819-76F8-114F-8DAA-33CBF071EBF1}" destId="{3DC28B1F-D690-3341-9564-346384995ED9}" srcOrd="0" destOrd="0" presId="urn:microsoft.com/office/officeart/2008/layout/VerticalCurvedList"/>
    <dgm:cxn modelId="{1167253B-E260-7B46-ACD8-C873074B79F1}" type="presParOf" srcId="{3DC28B1F-D690-3341-9564-346384995ED9}" destId="{3ADF7B94-73B1-BB44-A39F-AFC2F6F15B13}" srcOrd="0" destOrd="0" presId="urn:microsoft.com/office/officeart/2008/layout/VerticalCurvedList"/>
    <dgm:cxn modelId="{0D83A6F9-87DF-8548-9AA9-4FAF677067E6}" type="presParOf" srcId="{3DC28B1F-D690-3341-9564-346384995ED9}" destId="{D7413E9E-2732-0345-875E-303FC52B5DC2}" srcOrd="1" destOrd="0" presId="urn:microsoft.com/office/officeart/2008/layout/VerticalCurvedList"/>
    <dgm:cxn modelId="{A8330F90-3A1B-8344-A28D-6EF8E84D2BFB}" type="presParOf" srcId="{3DC28B1F-D690-3341-9564-346384995ED9}" destId="{18316324-39DB-4D48-954C-05EBEDE5B7C3}" srcOrd="2" destOrd="0" presId="urn:microsoft.com/office/officeart/2008/layout/VerticalCurvedList"/>
    <dgm:cxn modelId="{D758AEC4-0C7E-CA4C-A1BF-6F34BD73E613}" type="presParOf" srcId="{3DC28B1F-D690-3341-9564-346384995ED9}" destId="{819E671D-C4FA-A143-B0A7-A99B31A77588}" srcOrd="3" destOrd="0" presId="urn:microsoft.com/office/officeart/2008/layout/VerticalCurvedList"/>
    <dgm:cxn modelId="{5E27E116-0B92-F34B-9DEB-CCB8F078B9F2}" type="presParOf" srcId="{04689819-76F8-114F-8DAA-33CBF071EBF1}" destId="{BAC205BC-9965-104A-BA7C-16031D266C56}" srcOrd="1" destOrd="0" presId="urn:microsoft.com/office/officeart/2008/layout/VerticalCurvedList"/>
    <dgm:cxn modelId="{6230F07E-3133-9D4F-8E7E-13B1245FBFC6}" type="presParOf" srcId="{04689819-76F8-114F-8DAA-33CBF071EBF1}" destId="{99D2E1D7-F9B2-AA40-81EA-9F73DD066660}" srcOrd="2" destOrd="0" presId="urn:microsoft.com/office/officeart/2008/layout/VerticalCurvedList"/>
    <dgm:cxn modelId="{25B8F2E3-DBF5-0C44-8CF8-1ED11B0831D4}" type="presParOf" srcId="{99D2E1D7-F9B2-AA40-81EA-9F73DD066660}" destId="{FAE211C5-6E49-9844-BC75-C1687788B476}" srcOrd="0" destOrd="0" presId="urn:microsoft.com/office/officeart/2008/layout/VerticalCurvedList"/>
    <dgm:cxn modelId="{173FBA73-8B9A-EE49-AE18-338EB1487925}" type="presParOf" srcId="{04689819-76F8-114F-8DAA-33CBF071EBF1}" destId="{CD89501E-6A4E-6C4B-AF6E-CDC26735A29A}" srcOrd="3" destOrd="0" presId="urn:microsoft.com/office/officeart/2008/layout/VerticalCurvedList"/>
    <dgm:cxn modelId="{510E5899-DDC2-3E47-AB9F-06F5C9624CA8}" type="presParOf" srcId="{04689819-76F8-114F-8DAA-33CBF071EBF1}" destId="{03FDCD73-61D2-7C44-B223-1C73517CFCDB}" srcOrd="4" destOrd="0" presId="urn:microsoft.com/office/officeart/2008/layout/VerticalCurvedList"/>
    <dgm:cxn modelId="{A8D56D50-60B8-0541-9D5C-538A17EE86E9}" type="presParOf" srcId="{03FDCD73-61D2-7C44-B223-1C73517CFCDB}" destId="{C8F45875-E56A-A940-82CF-CD212D2BF7A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19B890-B383-DA4E-A70B-A426FE18CEDA}" type="doc">
      <dgm:prSet loTypeId="urn:microsoft.com/office/officeart/2005/8/layout/radial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A3F577-5E9E-0B44-BADA-CDFA6E77EFD1}">
      <dgm:prSet phldrT="[Text]"/>
      <dgm:spPr/>
      <dgm:t>
        <a:bodyPr/>
        <a:lstStyle/>
        <a:p>
          <a:r>
            <a:rPr lang="en-US" dirty="0" smtClean="0"/>
            <a:t>Loyalty Points</a:t>
          </a:r>
          <a:endParaRPr lang="en-US" dirty="0"/>
        </a:p>
      </dgm:t>
    </dgm:pt>
    <dgm:pt modelId="{AC7D7B31-2B98-004E-AF74-EA7B79EC2C82}" type="parTrans" cxnId="{9AFCA4D1-3119-3245-A7D6-4E9EF66B6A01}">
      <dgm:prSet/>
      <dgm:spPr/>
      <dgm:t>
        <a:bodyPr/>
        <a:lstStyle/>
        <a:p>
          <a:endParaRPr lang="en-US"/>
        </a:p>
      </dgm:t>
    </dgm:pt>
    <dgm:pt modelId="{67D31B9A-DDE5-8343-A1A7-3B20097B2E78}" type="sibTrans" cxnId="{9AFCA4D1-3119-3245-A7D6-4E9EF66B6A01}">
      <dgm:prSet/>
      <dgm:spPr/>
      <dgm:t>
        <a:bodyPr/>
        <a:lstStyle/>
        <a:p>
          <a:endParaRPr lang="en-US"/>
        </a:p>
      </dgm:t>
    </dgm:pt>
    <dgm:pt modelId="{E225ABF6-B1C6-F74D-B6B7-E8D662ABD43F}">
      <dgm:prSet phldrT="[Text]"/>
      <dgm:spPr/>
      <dgm:t>
        <a:bodyPr/>
        <a:lstStyle/>
        <a:p>
          <a:r>
            <a:rPr lang="en-US" dirty="0" smtClean="0"/>
            <a:t>Increased consumer expenditure</a:t>
          </a:r>
          <a:endParaRPr lang="en-US" dirty="0"/>
        </a:p>
      </dgm:t>
    </dgm:pt>
    <dgm:pt modelId="{13CACA22-E777-894F-9826-EAFFC6B7BD25}" type="parTrans" cxnId="{E7D1440F-4ED0-FB49-88E3-2DFA9CE50451}">
      <dgm:prSet/>
      <dgm:spPr/>
      <dgm:t>
        <a:bodyPr/>
        <a:lstStyle/>
        <a:p>
          <a:endParaRPr lang="en-US"/>
        </a:p>
      </dgm:t>
    </dgm:pt>
    <dgm:pt modelId="{2E29B97D-471F-534F-9C02-6CB4C0B6A58F}" type="sibTrans" cxnId="{E7D1440F-4ED0-FB49-88E3-2DFA9CE50451}">
      <dgm:prSet/>
      <dgm:spPr/>
      <dgm:t>
        <a:bodyPr/>
        <a:lstStyle/>
        <a:p>
          <a:endParaRPr lang="en-US"/>
        </a:p>
      </dgm:t>
    </dgm:pt>
    <dgm:pt modelId="{CDF73E81-276A-B343-B2EE-A0E74CB0A73D}">
      <dgm:prSet phldrT="[Text]"/>
      <dgm:spPr/>
      <dgm:t>
        <a:bodyPr/>
        <a:lstStyle/>
        <a:p>
          <a:r>
            <a:rPr lang="en-US" dirty="0" smtClean="0"/>
            <a:t>Reoccurring customers  </a:t>
          </a:r>
          <a:endParaRPr lang="en-US" dirty="0"/>
        </a:p>
      </dgm:t>
    </dgm:pt>
    <dgm:pt modelId="{50CAB945-4591-384A-9363-DE547B24A101}" type="parTrans" cxnId="{C539F05A-E48F-F146-B154-F1B447703555}">
      <dgm:prSet/>
      <dgm:spPr/>
      <dgm:t>
        <a:bodyPr/>
        <a:lstStyle/>
        <a:p>
          <a:endParaRPr lang="en-US"/>
        </a:p>
      </dgm:t>
    </dgm:pt>
    <dgm:pt modelId="{68996094-54DF-BB45-98CD-0FCE2B0868AA}" type="sibTrans" cxnId="{C539F05A-E48F-F146-B154-F1B447703555}">
      <dgm:prSet/>
      <dgm:spPr/>
      <dgm:t>
        <a:bodyPr/>
        <a:lstStyle/>
        <a:p>
          <a:endParaRPr lang="en-US"/>
        </a:p>
      </dgm:t>
    </dgm:pt>
    <dgm:pt modelId="{F4D64E61-7C23-294C-A0DF-E6C04BBDF468}">
      <dgm:prSet phldrT="[Text]"/>
      <dgm:spPr/>
      <dgm:t>
        <a:bodyPr/>
        <a:lstStyle/>
        <a:p>
          <a:r>
            <a:rPr lang="en-US" dirty="0" smtClean="0"/>
            <a:t>Increased customer lifetime value</a:t>
          </a:r>
          <a:endParaRPr lang="en-US" dirty="0"/>
        </a:p>
      </dgm:t>
    </dgm:pt>
    <dgm:pt modelId="{B1594FD0-6C43-0E40-8771-E541E4DB2A71}" type="parTrans" cxnId="{66BE7A83-30FA-9C43-84FC-2BB6D7FF3783}">
      <dgm:prSet/>
      <dgm:spPr/>
      <dgm:t>
        <a:bodyPr/>
        <a:lstStyle/>
        <a:p>
          <a:endParaRPr lang="en-US"/>
        </a:p>
      </dgm:t>
    </dgm:pt>
    <dgm:pt modelId="{AE76E423-43E2-D44C-B259-BC7F012350C5}" type="sibTrans" cxnId="{66BE7A83-30FA-9C43-84FC-2BB6D7FF3783}">
      <dgm:prSet/>
      <dgm:spPr/>
      <dgm:t>
        <a:bodyPr/>
        <a:lstStyle/>
        <a:p>
          <a:endParaRPr lang="en-US"/>
        </a:p>
      </dgm:t>
    </dgm:pt>
    <dgm:pt modelId="{0033C965-499A-7744-AC7E-28399E3A6BB5}" type="pres">
      <dgm:prSet presAssocID="{5119B890-B383-DA4E-A70B-A426FE18CED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9A3D03F-1A50-F743-BCA2-46FB96D37BDE}" type="pres">
      <dgm:prSet presAssocID="{38A3F577-5E9E-0B44-BADA-CDFA6E77EFD1}" presName="centerShape" presStyleLbl="node0" presStyleIdx="0" presStyleCnt="1"/>
      <dgm:spPr/>
    </dgm:pt>
    <dgm:pt modelId="{9FD2DF5D-0F66-AD40-AAFE-CB632C950BF9}" type="pres">
      <dgm:prSet presAssocID="{13CACA22-E777-894F-9826-EAFFC6B7BD25}" presName="parTrans" presStyleLbl="bgSibTrans2D1" presStyleIdx="0" presStyleCnt="3"/>
      <dgm:spPr/>
    </dgm:pt>
    <dgm:pt modelId="{C6473A1E-57E2-0F43-98C6-0C23513C6D88}" type="pres">
      <dgm:prSet presAssocID="{E225ABF6-B1C6-F74D-B6B7-E8D662ABD43F}" presName="node" presStyleLbl="node1" presStyleIdx="0" presStyleCnt="3">
        <dgm:presLayoutVars>
          <dgm:bulletEnabled val="1"/>
        </dgm:presLayoutVars>
      </dgm:prSet>
      <dgm:spPr/>
    </dgm:pt>
    <dgm:pt modelId="{E6054AF9-1973-EA41-A4E3-6BA5DC926C0F}" type="pres">
      <dgm:prSet presAssocID="{50CAB945-4591-384A-9363-DE547B24A101}" presName="parTrans" presStyleLbl="bgSibTrans2D1" presStyleIdx="1" presStyleCnt="3"/>
      <dgm:spPr/>
    </dgm:pt>
    <dgm:pt modelId="{3C763A87-9FF6-8249-9979-FDBEDF2B7517}" type="pres">
      <dgm:prSet presAssocID="{CDF73E81-276A-B343-B2EE-A0E74CB0A73D}" presName="node" presStyleLbl="node1" presStyleIdx="1" presStyleCnt="3">
        <dgm:presLayoutVars>
          <dgm:bulletEnabled val="1"/>
        </dgm:presLayoutVars>
      </dgm:prSet>
      <dgm:spPr/>
    </dgm:pt>
    <dgm:pt modelId="{E0CB9747-C231-4A48-AFE2-22476EE4A43F}" type="pres">
      <dgm:prSet presAssocID="{B1594FD0-6C43-0E40-8771-E541E4DB2A71}" presName="parTrans" presStyleLbl="bgSibTrans2D1" presStyleIdx="2" presStyleCnt="3"/>
      <dgm:spPr/>
    </dgm:pt>
    <dgm:pt modelId="{0B1BAC60-59D4-C34C-8E9C-6F60ED5AE62B}" type="pres">
      <dgm:prSet presAssocID="{F4D64E61-7C23-294C-A0DF-E6C04BBDF46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C39F9E-0EF6-5E47-BC59-9022256B37CE}" type="presOf" srcId="{50CAB945-4591-384A-9363-DE547B24A101}" destId="{E6054AF9-1973-EA41-A4E3-6BA5DC926C0F}" srcOrd="0" destOrd="0" presId="urn:microsoft.com/office/officeart/2005/8/layout/radial4"/>
    <dgm:cxn modelId="{A20D5C40-D5E7-144D-AEC2-9AFD3911EA16}" type="presOf" srcId="{B1594FD0-6C43-0E40-8771-E541E4DB2A71}" destId="{E0CB9747-C231-4A48-AFE2-22476EE4A43F}" srcOrd="0" destOrd="0" presId="urn:microsoft.com/office/officeart/2005/8/layout/radial4"/>
    <dgm:cxn modelId="{E7D1440F-4ED0-FB49-88E3-2DFA9CE50451}" srcId="{38A3F577-5E9E-0B44-BADA-CDFA6E77EFD1}" destId="{E225ABF6-B1C6-F74D-B6B7-E8D662ABD43F}" srcOrd="0" destOrd="0" parTransId="{13CACA22-E777-894F-9826-EAFFC6B7BD25}" sibTransId="{2E29B97D-471F-534F-9C02-6CB4C0B6A58F}"/>
    <dgm:cxn modelId="{BBC0837F-91D7-344E-9DD3-A714731DA6E7}" type="presOf" srcId="{38A3F577-5E9E-0B44-BADA-CDFA6E77EFD1}" destId="{49A3D03F-1A50-F743-BCA2-46FB96D37BDE}" srcOrd="0" destOrd="0" presId="urn:microsoft.com/office/officeart/2005/8/layout/radial4"/>
    <dgm:cxn modelId="{457193A5-4931-E841-B6CD-188A4A76C3C7}" type="presOf" srcId="{CDF73E81-276A-B343-B2EE-A0E74CB0A73D}" destId="{3C763A87-9FF6-8249-9979-FDBEDF2B7517}" srcOrd="0" destOrd="0" presId="urn:microsoft.com/office/officeart/2005/8/layout/radial4"/>
    <dgm:cxn modelId="{9AFCA4D1-3119-3245-A7D6-4E9EF66B6A01}" srcId="{5119B890-B383-DA4E-A70B-A426FE18CEDA}" destId="{38A3F577-5E9E-0B44-BADA-CDFA6E77EFD1}" srcOrd="0" destOrd="0" parTransId="{AC7D7B31-2B98-004E-AF74-EA7B79EC2C82}" sibTransId="{67D31B9A-DDE5-8343-A1A7-3B20097B2E78}"/>
    <dgm:cxn modelId="{E93BFBD2-DF6C-7249-8283-D1786F15D986}" type="presOf" srcId="{13CACA22-E777-894F-9826-EAFFC6B7BD25}" destId="{9FD2DF5D-0F66-AD40-AAFE-CB632C950BF9}" srcOrd="0" destOrd="0" presId="urn:microsoft.com/office/officeart/2005/8/layout/radial4"/>
    <dgm:cxn modelId="{66BE7A83-30FA-9C43-84FC-2BB6D7FF3783}" srcId="{38A3F577-5E9E-0B44-BADA-CDFA6E77EFD1}" destId="{F4D64E61-7C23-294C-A0DF-E6C04BBDF468}" srcOrd="2" destOrd="0" parTransId="{B1594FD0-6C43-0E40-8771-E541E4DB2A71}" sibTransId="{AE76E423-43E2-D44C-B259-BC7F012350C5}"/>
    <dgm:cxn modelId="{836132F2-479D-8444-9EF7-B2352F4E628D}" type="presOf" srcId="{F4D64E61-7C23-294C-A0DF-E6C04BBDF468}" destId="{0B1BAC60-59D4-C34C-8E9C-6F60ED5AE62B}" srcOrd="0" destOrd="0" presId="urn:microsoft.com/office/officeart/2005/8/layout/radial4"/>
    <dgm:cxn modelId="{C539F05A-E48F-F146-B154-F1B447703555}" srcId="{38A3F577-5E9E-0B44-BADA-CDFA6E77EFD1}" destId="{CDF73E81-276A-B343-B2EE-A0E74CB0A73D}" srcOrd="1" destOrd="0" parTransId="{50CAB945-4591-384A-9363-DE547B24A101}" sibTransId="{68996094-54DF-BB45-98CD-0FCE2B0868AA}"/>
    <dgm:cxn modelId="{157AD7F1-D8A6-5448-8CFB-894A3117BA09}" type="presOf" srcId="{E225ABF6-B1C6-F74D-B6B7-E8D662ABD43F}" destId="{C6473A1E-57E2-0F43-98C6-0C23513C6D88}" srcOrd="0" destOrd="0" presId="urn:microsoft.com/office/officeart/2005/8/layout/radial4"/>
    <dgm:cxn modelId="{C700E8DF-4878-8948-B44F-AFD6E022C380}" type="presOf" srcId="{5119B890-B383-DA4E-A70B-A426FE18CEDA}" destId="{0033C965-499A-7744-AC7E-28399E3A6BB5}" srcOrd="0" destOrd="0" presId="urn:microsoft.com/office/officeart/2005/8/layout/radial4"/>
    <dgm:cxn modelId="{24C523EB-85B3-CD46-8A76-387744A4E119}" type="presParOf" srcId="{0033C965-499A-7744-AC7E-28399E3A6BB5}" destId="{49A3D03F-1A50-F743-BCA2-46FB96D37BDE}" srcOrd="0" destOrd="0" presId="urn:microsoft.com/office/officeart/2005/8/layout/radial4"/>
    <dgm:cxn modelId="{E0AB71FF-E7EC-6049-838D-49DA2AB29FB5}" type="presParOf" srcId="{0033C965-499A-7744-AC7E-28399E3A6BB5}" destId="{9FD2DF5D-0F66-AD40-AAFE-CB632C950BF9}" srcOrd="1" destOrd="0" presId="urn:microsoft.com/office/officeart/2005/8/layout/radial4"/>
    <dgm:cxn modelId="{21B07882-643B-2E41-B1C0-9181A81930F6}" type="presParOf" srcId="{0033C965-499A-7744-AC7E-28399E3A6BB5}" destId="{C6473A1E-57E2-0F43-98C6-0C23513C6D88}" srcOrd="2" destOrd="0" presId="urn:microsoft.com/office/officeart/2005/8/layout/radial4"/>
    <dgm:cxn modelId="{871EE84D-1A7C-1C46-8335-8609046B31C7}" type="presParOf" srcId="{0033C965-499A-7744-AC7E-28399E3A6BB5}" destId="{E6054AF9-1973-EA41-A4E3-6BA5DC926C0F}" srcOrd="3" destOrd="0" presId="urn:microsoft.com/office/officeart/2005/8/layout/radial4"/>
    <dgm:cxn modelId="{B6A3F7DC-3CDF-4941-BFF4-EE5014E23038}" type="presParOf" srcId="{0033C965-499A-7744-AC7E-28399E3A6BB5}" destId="{3C763A87-9FF6-8249-9979-FDBEDF2B7517}" srcOrd="4" destOrd="0" presId="urn:microsoft.com/office/officeart/2005/8/layout/radial4"/>
    <dgm:cxn modelId="{325F3EC7-BDA1-704C-82BA-28133542BC45}" type="presParOf" srcId="{0033C965-499A-7744-AC7E-28399E3A6BB5}" destId="{E0CB9747-C231-4A48-AFE2-22476EE4A43F}" srcOrd="5" destOrd="0" presId="urn:microsoft.com/office/officeart/2005/8/layout/radial4"/>
    <dgm:cxn modelId="{A3DEBE35-FCF8-694D-8FB3-0F5F25509CB3}" type="presParOf" srcId="{0033C965-499A-7744-AC7E-28399E3A6BB5}" destId="{0B1BAC60-59D4-C34C-8E9C-6F60ED5AE62B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F2B91DC-7EF8-0E49-B24E-BB62B9001C77}" type="doc">
      <dgm:prSet loTypeId="urn:microsoft.com/office/officeart/2008/layout/VerticalAccentList" loCatId="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26A70AA3-A34D-AC46-B7D9-601E44B322E9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9919A99-A8DB-2249-9259-0B03B199956F}" type="parTrans" cxnId="{0B3762B0-F88C-E246-B2C3-2846466A9C55}">
      <dgm:prSet/>
      <dgm:spPr/>
      <dgm:t>
        <a:bodyPr/>
        <a:lstStyle/>
        <a:p>
          <a:endParaRPr lang="en-US"/>
        </a:p>
      </dgm:t>
    </dgm:pt>
    <dgm:pt modelId="{5D97C819-4A07-D048-9D0A-37179D055F14}" type="sibTrans" cxnId="{0B3762B0-F88C-E246-B2C3-2846466A9C55}">
      <dgm:prSet/>
      <dgm:spPr/>
      <dgm:t>
        <a:bodyPr/>
        <a:lstStyle/>
        <a:p>
          <a:endParaRPr lang="en-US"/>
        </a:p>
      </dgm:t>
    </dgm:pt>
    <dgm:pt modelId="{F066B425-1460-F24F-B376-03125B9523D9}">
      <dgm:prSet phldrT="[Text]" custT="1"/>
      <dgm:spPr/>
      <dgm:t>
        <a:bodyPr/>
        <a:lstStyle/>
        <a:p>
          <a:r>
            <a:rPr lang="en-US" sz="2800" dirty="0" smtClean="0"/>
            <a:t>The Real American Superstore</a:t>
          </a:r>
          <a:endParaRPr lang="en-US" sz="2800" dirty="0"/>
        </a:p>
      </dgm:t>
    </dgm:pt>
    <dgm:pt modelId="{CD1DE887-C8F4-3642-A782-27A1DD3E9764}" type="parTrans" cxnId="{DB6521D9-E3BE-FC4D-8B49-D744C65558BF}">
      <dgm:prSet/>
      <dgm:spPr/>
      <dgm:t>
        <a:bodyPr/>
        <a:lstStyle/>
        <a:p>
          <a:endParaRPr lang="en-US"/>
        </a:p>
      </dgm:t>
    </dgm:pt>
    <dgm:pt modelId="{5E9B359D-9C28-864C-869F-CBAC1B09944C}" type="sibTrans" cxnId="{DB6521D9-E3BE-FC4D-8B49-D744C65558BF}">
      <dgm:prSet/>
      <dgm:spPr/>
      <dgm:t>
        <a:bodyPr/>
        <a:lstStyle/>
        <a:p>
          <a:endParaRPr lang="en-US"/>
        </a:p>
      </dgm:t>
    </dgm:pt>
    <dgm:pt modelId="{A8A6E6A6-FEBE-DA42-8D71-5FF17E7C4B1A}" type="pres">
      <dgm:prSet presAssocID="{DF2B91DC-7EF8-0E49-B24E-BB62B9001C77}" presName="Name0" presStyleCnt="0">
        <dgm:presLayoutVars>
          <dgm:chMax/>
          <dgm:chPref/>
          <dgm:dir/>
        </dgm:presLayoutVars>
      </dgm:prSet>
      <dgm:spPr/>
    </dgm:pt>
    <dgm:pt modelId="{5475CAA3-5972-C94B-81C2-8894ABFFD822}" type="pres">
      <dgm:prSet presAssocID="{26A70AA3-A34D-AC46-B7D9-601E44B322E9}" presName="parenttextcomposite" presStyleCnt="0"/>
      <dgm:spPr/>
    </dgm:pt>
    <dgm:pt modelId="{1EB95487-8CE1-F349-AA6F-9080D6182998}" type="pres">
      <dgm:prSet presAssocID="{26A70AA3-A34D-AC46-B7D9-601E44B322E9}" presName="parenttext" presStyleLbl="revTx" presStyleIdx="0" presStyleCnt="1">
        <dgm:presLayoutVars>
          <dgm:chMax/>
          <dgm:chPref val="2"/>
          <dgm:bulletEnabled val="1"/>
        </dgm:presLayoutVars>
      </dgm:prSet>
      <dgm:spPr/>
    </dgm:pt>
    <dgm:pt modelId="{93488589-E4A0-EA44-938F-12B2CED92CCF}" type="pres">
      <dgm:prSet presAssocID="{26A70AA3-A34D-AC46-B7D9-601E44B322E9}" presName="composite" presStyleCnt="0"/>
      <dgm:spPr/>
    </dgm:pt>
    <dgm:pt modelId="{750A5A63-39A3-2647-8213-061FBC643D1D}" type="pres">
      <dgm:prSet presAssocID="{26A70AA3-A34D-AC46-B7D9-601E44B322E9}" presName="chevron1" presStyleLbl="alignNode1" presStyleIdx="0" presStyleCnt="7"/>
      <dgm:spPr/>
    </dgm:pt>
    <dgm:pt modelId="{F88D0964-6572-E042-815B-C83C43A68DEB}" type="pres">
      <dgm:prSet presAssocID="{26A70AA3-A34D-AC46-B7D9-601E44B322E9}" presName="chevron2" presStyleLbl="alignNode1" presStyleIdx="1" presStyleCnt="7"/>
      <dgm:spPr/>
    </dgm:pt>
    <dgm:pt modelId="{22F55271-F4B8-4B4A-A016-2758DA7C6ABB}" type="pres">
      <dgm:prSet presAssocID="{26A70AA3-A34D-AC46-B7D9-601E44B322E9}" presName="chevron3" presStyleLbl="alignNode1" presStyleIdx="2" presStyleCnt="7"/>
      <dgm:spPr/>
    </dgm:pt>
    <dgm:pt modelId="{A9F90BB6-F386-664C-B9CA-3DF2C8036112}" type="pres">
      <dgm:prSet presAssocID="{26A70AA3-A34D-AC46-B7D9-601E44B322E9}" presName="chevron4" presStyleLbl="alignNode1" presStyleIdx="3" presStyleCnt="7"/>
      <dgm:spPr/>
    </dgm:pt>
    <dgm:pt modelId="{6C437AC1-55C2-F740-BFA3-A76156ED5E8D}" type="pres">
      <dgm:prSet presAssocID="{26A70AA3-A34D-AC46-B7D9-601E44B322E9}" presName="chevron5" presStyleLbl="alignNode1" presStyleIdx="4" presStyleCnt="7"/>
      <dgm:spPr/>
    </dgm:pt>
    <dgm:pt modelId="{4B39C820-2C5F-CD42-831F-8F7296C232F6}" type="pres">
      <dgm:prSet presAssocID="{26A70AA3-A34D-AC46-B7D9-601E44B322E9}" presName="chevron6" presStyleLbl="alignNode1" presStyleIdx="5" presStyleCnt="7"/>
      <dgm:spPr/>
    </dgm:pt>
    <dgm:pt modelId="{1F4AD384-1FB8-4045-B771-70BC175801CE}" type="pres">
      <dgm:prSet presAssocID="{26A70AA3-A34D-AC46-B7D9-601E44B322E9}" presName="chevron7" presStyleLbl="alignNode1" presStyleIdx="6" presStyleCnt="7"/>
      <dgm:spPr/>
    </dgm:pt>
    <dgm:pt modelId="{59BB150A-2513-EB4F-9F29-B9F8A1590CBB}" type="pres">
      <dgm:prSet presAssocID="{26A70AA3-A34D-AC46-B7D9-601E44B322E9}" presName="childtext" presStyleLbl="solidFgAcc1" presStyleIdx="0" presStyleCnt="1">
        <dgm:presLayoutVars>
          <dgm:chMax/>
          <dgm:chPref val="0"/>
          <dgm:bulletEnabled val="1"/>
        </dgm:presLayoutVars>
      </dgm:prSet>
      <dgm:spPr/>
    </dgm:pt>
  </dgm:ptLst>
  <dgm:cxnLst>
    <dgm:cxn modelId="{DB6521D9-E3BE-FC4D-8B49-D744C65558BF}" srcId="{26A70AA3-A34D-AC46-B7D9-601E44B322E9}" destId="{F066B425-1460-F24F-B376-03125B9523D9}" srcOrd="0" destOrd="0" parTransId="{CD1DE887-C8F4-3642-A782-27A1DD3E9764}" sibTransId="{5E9B359D-9C28-864C-869F-CBAC1B09944C}"/>
    <dgm:cxn modelId="{C03332D5-8292-824B-A4FD-EF71A0FF7077}" type="presOf" srcId="{26A70AA3-A34D-AC46-B7D9-601E44B322E9}" destId="{1EB95487-8CE1-F349-AA6F-9080D6182998}" srcOrd="0" destOrd="0" presId="urn:microsoft.com/office/officeart/2008/layout/VerticalAccentList"/>
    <dgm:cxn modelId="{C696F560-22DF-EC4D-AF83-5A7ADAEDF9D9}" type="presOf" srcId="{DF2B91DC-7EF8-0E49-B24E-BB62B9001C77}" destId="{A8A6E6A6-FEBE-DA42-8D71-5FF17E7C4B1A}" srcOrd="0" destOrd="0" presId="urn:microsoft.com/office/officeart/2008/layout/VerticalAccentList"/>
    <dgm:cxn modelId="{0B3762B0-F88C-E246-B2C3-2846466A9C55}" srcId="{DF2B91DC-7EF8-0E49-B24E-BB62B9001C77}" destId="{26A70AA3-A34D-AC46-B7D9-601E44B322E9}" srcOrd="0" destOrd="0" parTransId="{A9919A99-A8DB-2249-9259-0B03B199956F}" sibTransId="{5D97C819-4A07-D048-9D0A-37179D055F14}"/>
    <dgm:cxn modelId="{D6F169AD-133D-7E45-BADA-829D9BA37832}" type="presOf" srcId="{F066B425-1460-F24F-B376-03125B9523D9}" destId="{59BB150A-2513-EB4F-9F29-B9F8A1590CBB}" srcOrd="0" destOrd="0" presId="urn:microsoft.com/office/officeart/2008/layout/VerticalAccentList"/>
    <dgm:cxn modelId="{ECEC5FD6-1348-2B4F-A0CF-ADCF23F7D546}" type="presParOf" srcId="{A8A6E6A6-FEBE-DA42-8D71-5FF17E7C4B1A}" destId="{5475CAA3-5972-C94B-81C2-8894ABFFD822}" srcOrd="0" destOrd="0" presId="urn:microsoft.com/office/officeart/2008/layout/VerticalAccentList"/>
    <dgm:cxn modelId="{BEAAA175-EBDF-BA43-AB23-15E83CAD8A30}" type="presParOf" srcId="{5475CAA3-5972-C94B-81C2-8894ABFFD822}" destId="{1EB95487-8CE1-F349-AA6F-9080D6182998}" srcOrd="0" destOrd="0" presId="urn:microsoft.com/office/officeart/2008/layout/VerticalAccentList"/>
    <dgm:cxn modelId="{518E5F27-10D0-4447-8BFC-EEA45B314A33}" type="presParOf" srcId="{A8A6E6A6-FEBE-DA42-8D71-5FF17E7C4B1A}" destId="{93488589-E4A0-EA44-938F-12B2CED92CCF}" srcOrd="1" destOrd="0" presId="urn:microsoft.com/office/officeart/2008/layout/VerticalAccentList"/>
    <dgm:cxn modelId="{BDEA26AD-985E-934F-8781-51934D0A2606}" type="presParOf" srcId="{93488589-E4A0-EA44-938F-12B2CED92CCF}" destId="{750A5A63-39A3-2647-8213-061FBC643D1D}" srcOrd="0" destOrd="0" presId="urn:microsoft.com/office/officeart/2008/layout/VerticalAccentList"/>
    <dgm:cxn modelId="{C54F6F29-B305-954D-B956-330D783AFE9B}" type="presParOf" srcId="{93488589-E4A0-EA44-938F-12B2CED92CCF}" destId="{F88D0964-6572-E042-815B-C83C43A68DEB}" srcOrd="1" destOrd="0" presId="urn:microsoft.com/office/officeart/2008/layout/VerticalAccentList"/>
    <dgm:cxn modelId="{CB6AE569-C8ED-4043-BBDD-A444A2B0C4F9}" type="presParOf" srcId="{93488589-E4A0-EA44-938F-12B2CED92CCF}" destId="{22F55271-F4B8-4B4A-A016-2758DA7C6ABB}" srcOrd="2" destOrd="0" presId="urn:microsoft.com/office/officeart/2008/layout/VerticalAccentList"/>
    <dgm:cxn modelId="{BC10D4A4-E04A-4F41-86CE-D23BB6EC3D62}" type="presParOf" srcId="{93488589-E4A0-EA44-938F-12B2CED92CCF}" destId="{A9F90BB6-F386-664C-B9CA-3DF2C8036112}" srcOrd="3" destOrd="0" presId="urn:microsoft.com/office/officeart/2008/layout/VerticalAccentList"/>
    <dgm:cxn modelId="{C7113B6B-DA62-F24C-AD66-423B28C115E8}" type="presParOf" srcId="{93488589-E4A0-EA44-938F-12B2CED92CCF}" destId="{6C437AC1-55C2-F740-BFA3-A76156ED5E8D}" srcOrd="4" destOrd="0" presId="urn:microsoft.com/office/officeart/2008/layout/VerticalAccentList"/>
    <dgm:cxn modelId="{932B6E9B-A13B-BA4E-8E19-C4DD70419C99}" type="presParOf" srcId="{93488589-E4A0-EA44-938F-12B2CED92CCF}" destId="{4B39C820-2C5F-CD42-831F-8F7296C232F6}" srcOrd="5" destOrd="0" presId="urn:microsoft.com/office/officeart/2008/layout/VerticalAccentList"/>
    <dgm:cxn modelId="{15BB3E0C-F11D-8E49-BB9A-D887823B5982}" type="presParOf" srcId="{93488589-E4A0-EA44-938F-12B2CED92CCF}" destId="{1F4AD384-1FB8-4045-B771-70BC175801CE}" srcOrd="6" destOrd="0" presId="urn:microsoft.com/office/officeart/2008/layout/VerticalAccentList"/>
    <dgm:cxn modelId="{C7055E90-2AC4-884C-B251-A3435C32FB8D}" type="presParOf" srcId="{93488589-E4A0-EA44-938F-12B2CED92CCF}" destId="{59BB150A-2513-EB4F-9F29-B9F8A1590CBB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DD2AEF-7651-FE47-A74A-15992B841C63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 dirty="0"/>
        </a:p>
      </dsp:txBody>
      <dsp:txXfrm rot="-5400000">
        <a:off x="1" y="520688"/>
        <a:ext cx="1039018" cy="445294"/>
      </dsp:txXfrm>
    </dsp:sp>
    <dsp:sp modelId="{48EDBEB1-BC02-9F47-9181-12F57D6D846F}">
      <dsp:nvSpPr>
        <dsp:cNvPr id="0" name=""/>
        <dsp:cNvSpPr/>
      </dsp:nvSpPr>
      <dsp:spPr>
        <a:xfrm rot="5400000">
          <a:off x="3085107" y="-2044909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Target Market</a:t>
          </a:r>
          <a:endParaRPr lang="en-US" sz="3400" kern="1200" dirty="0"/>
        </a:p>
      </dsp:txBody>
      <dsp:txXfrm rot="-5400000">
        <a:off x="1039018" y="48278"/>
        <a:ext cx="5009883" cy="870607"/>
      </dsp:txXfrm>
    </dsp:sp>
    <dsp:sp modelId="{3A9C90D3-DA34-6840-9642-B1C3B3C34173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 </a:t>
          </a:r>
          <a:endParaRPr lang="en-US" sz="2900" kern="1200" dirty="0"/>
        </a:p>
      </dsp:txBody>
      <dsp:txXfrm rot="-5400000">
        <a:off x="1" y="1809352"/>
        <a:ext cx="1039018" cy="445294"/>
      </dsp:txXfrm>
    </dsp:sp>
    <dsp:sp modelId="{24C02DA0-627B-9D41-AD36-A1DE2793B5B5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Benefits</a:t>
          </a:r>
          <a:endParaRPr lang="en-US" sz="3400" kern="1200" dirty="0"/>
        </a:p>
      </dsp:txBody>
      <dsp:txXfrm rot="-5400000">
        <a:off x="1039018" y="1336942"/>
        <a:ext cx="5009883" cy="870607"/>
      </dsp:txXfrm>
    </dsp:sp>
    <dsp:sp modelId="{4CDFFD2F-05DF-A144-AC50-418EE0B74DE7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 </a:t>
          </a:r>
          <a:endParaRPr lang="en-US" sz="2900" kern="1200" dirty="0"/>
        </a:p>
      </dsp:txBody>
      <dsp:txXfrm rot="-5400000">
        <a:off x="1" y="3098016"/>
        <a:ext cx="1039018" cy="445294"/>
      </dsp:txXfrm>
    </dsp:sp>
    <dsp:sp modelId="{93C86BA4-E6EE-9047-83D6-12152C442BB4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Implementation</a:t>
          </a:r>
          <a:endParaRPr lang="en-US" sz="3400" kern="1200" dirty="0"/>
        </a:p>
      </dsp:txBody>
      <dsp:txXfrm rot="-5400000">
        <a:off x="1039018" y="2625605"/>
        <a:ext cx="5009883" cy="870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13E9E-2732-0345-875E-303FC52B5DC2}">
      <dsp:nvSpPr>
        <dsp:cNvPr id="0" name=""/>
        <dsp:cNvSpPr/>
      </dsp:nvSpPr>
      <dsp:spPr>
        <a:xfrm>
          <a:off x="-4046204" y="-621077"/>
          <a:ext cx="4821676" cy="4821676"/>
        </a:xfrm>
        <a:prstGeom prst="blockArc">
          <a:avLst>
            <a:gd name="adj1" fmla="val 18900000"/>
            <a:gd name="adj2" fmla="val 2700000"/>
            <a:gd name="adj3" fmla="val 448"/>
          </a:avLst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05BC-9965-104A-BA7C-16031D266C56}">
      <dsp:nvSpPr>
        <dsp:cNvPr id="0" name=""/>
        <dsp:cNvSpPr/>
      </dsp:nvSpPr>
      <dsp:spPr>
        <a:xfrm>
          <a:off x="498700" y="357952"/>
          <a:ext cx="7540587" cy="7159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8249" tIns="93980" rIns="93980" bIns="9398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Middle to lower middle class</a:t>
          </a:r>
          <a:endParaRPr lang="en-US" sz="3700" kern="1200" dirty="0"/>
        </a:p>
      </dsp:txBody>
      <dsp:txXfrm>
        <a:off x="498700" y="357952"/>
        <a:ext cx="7540587" cy="715904"/>
      </dsp:txXfrm>
    </dsp:sp>
    <dsp:sp modelId="{FAE211C5-6E49-9844-BC75-C1687788B476}">
      <dsp:nvSpPr>
        <dsp:cNvPr id="0" name=""/>
        <dsp:cNvSpPr/>
      </dsp:nvSpPr>
      <dsp:spPr>
        <a:xfrm>
          <a:off x="51260" y="268464"/>
          <a:ext cx="894880" cy="8948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89501E-6A4E-6C4B-AF6E-CDC26735A29A}">
      <dsp:nvSpPr>
        <dsp:cNvPr id="0" name=""/>
        <dsp:cNvSpPr/>
      </dsp:nvSpPr>
      <dsp:spPr>
        <a:xfrm>
          <a:off x="758931" y="1431808"/>
          <a:ext cx="7280355" cy="7159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8249" tIns="93980" rIns="93980" bIns="9398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On a budget</a:t>
          </a:r>
          <a:endParaRPr lang="en-US" sz="3700" kern="1200" dirty="0"/>
        </a:p>
      </dsp:txBody>
      <dsp:txXfrm>
        <a:off x="758931" y="1431808"/>
        <a:ext cx="7280355" cy="715904"/>
      </dsp:txXfrm>
    </dsp:sp>
    <dsp:sp modelId="{C8F45875-E56A-A940-82CF-CD212D2BF7A4}">
      <dsp:nvSpPr>
        <dsp:cNvPr id="0" name=""/>
        <dsp:cNvSpPr/>
      </dsp:nvSpPr>
      <dsp:spPr>
        <a:xfrm>
          <a:off x="311491" y="1342320"/>
          <a:ext cx="894880" cy="8948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EFE997-E476-C14D-A10E-63D7B2B042E6}">
      <dsp:nvSpPr>
        <dsp:cNvPr id="0" name=""/>
        <dsp:cNvSpPr/>
      </dsp:nvSpPr>
      <dsp:spPr>
        <a:xfrm>
          <a:off x="498700" y="2505664"/>
          <a:ext cx="7540587" cy="71590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8249" tIns="93980" rIns="93980" bIns="9398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Searching for convenience </a:t>
          </a:r>
          <a:endParaRPr lang="en-US" sz="3700" kern="1200" dirty="0"/>
        </a:p>
      </dsp:txBody>
      <dsp:txXfrm>
        <a:off x="498700" y="2505664"/>
        <a:ext cx="7540587" cy="715904"/>
      </dsp:txXfrm>
    </dsp:sp>
    <dsp:sp modelId="{64AA0357-C005-BF4E-BCB7-1234DB914335}">
      <dsp:nvSpPr>
        <dsp:cNvPr id="0" name=""/>
        <dsp:cNvSpPr/>
      </dsp:nvSpPr>
      <dsp:spPr>
        <a:xfrm>
          <a:off x="51260" y="2416176"/>
          <a:ext cx="894880" cy="8948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413E9E-2732-0345-875E-303FC52B5DC2}">
      <dsp:nvSpPr>
        <dsp:cNvPr id="0" name=""/>
        <dsp:cNvSpPr/>
      </dsp:nvSpPr>
      <dsp:spPr>
        <a:xfrm>
          <a:off x="-4017552" y="-621077"/>
          <a:ext cx="4821676" cy="4821676"/>
        </a:xfrm>
        <a:prstGeom prst="blockArc">
          <a:avLst>
            <a:gd name="adj1" fmla="val 18900000"/>
            <a:gd name="adj2" fmla="val 2700000"/>
            <a:gd name="adj3" fmla="val 448"/>
          </a:avLst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05BC-9965-104A-BA7C-16031D266C56}">
      <dsp:nvSpPr>
        <dsp:cNvPr id="0" name=""/>
        <dsp:cNvSpPr/>
      </dsp:nvSpPr>
      <dsp:spPr>
        <a:xfrm>
          <a:off x="658005" y="511370"/>
          <a:ext cx="7409934" cy="10225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1687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Increased Sales</a:t>
          </a:r>
          <a:endParaRPr lang="en-US" sz="3900" kern="1200" dirty="0"/>
        </a:p>
      </dsp:txBody>
      <dsp:txXfrm>
        <a:off x="658005" y="511370"/>
        <a:ext cx="7409934" cy="1022597"/>
      </dsp:txXfrm>
    </dsp:sp>
    <dsp:sp modelId="{FAE211C5-6E49-9844-BC75-C1687788B476}">
      <dsp:nvSpPr>
        <dsp:cNvPr id="0" name=""/>
        <dsp:cNvSpPr/>
      </dsp:nvSpPr>
      <dsp:spPr>
        <a:xfrm>
          <a:off x="18881" y="383545"/>
          <a:ext cx="1278246" cy="1278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89501E-6A4E-6C4B-AF6E-CDC26735A29A}">
      <dsp:nvSpPr>
        <dsp:cNvPr id="0" name=""/>
        <dsp:cNvSpPr/>
      </dsp:nvSpPr>
      <dsp:spPr>
        <a:xfrm>
          <a:off x="658005" y="2045553"/>
          <a:ext cx="7409934" cy="10225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1687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Opportunity to further expand</a:t>
          </a:r>
          <a:endParaRPr lang="en-US" sz="3900" kern="1200" dirty="0"/>
        </a:p>
      </dsp:txBody>
      <dsp:txXfrm>
        <a:off x="658005" y="2045553"/>
        <a:ext cx="7409934" cy="1022597"/>
      </dsp:txXfrm>
    </dsp:sp>
    <dsp:sp modelId="{C8F45875-E56A-A940-82CF-CD212D2BF7A4}">
      <dsp:nvSpPr>
        <dsp:cNvPr id="0" name=""/>
        <dsp:cNvSpPr/>
      </dsp:nvSpPr>
      <dsp:spPr>
        <a:xfrm>
          <a:off x="18881" y="1917728"/>
          <a:ext cx="1278246" cy="12782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3D03F-1A50-F743-BCA2-46FB96D37BDE}">
      <dsp:nvSpPr>
        <dsp:cNvPr id="0" name=""/>
        <dsp:cNvSpPr/>
      </dsp:nvSpPr>
      <dsp:spPr>
        <a:xfrm>
          <a:off x="2423913" y="2503706"/>
          <a:ext cx="2007252" cy="200725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Loyalty Points</a:t>
          </a:r>
          <a:endParaRPr lang="en-US" sz="3400" kern="1200" dirty="0"/>
        </a:p>
      </dsp:txBody>
      <dsp:txXfrm>
        <a:off x="2717868" y="2797661"/>
        <a:ext cx="1419342" cy="1419342"/>
      </dsp:txXfrm>
    </dsp:sp>
    <dsp:sp modelId="{9FD2DF5D-0F66-AD40-AAFE-CB632C950BF9}">
      <dsp:nvSpPr>
        <dsp:cNvPr id="0" name=""/>
        <dsp:cNvSpPr/>
      </dsp:nvSpPr>
      <dsp:spPr>
        <a:xfrm rot="12900000">
          <a:off x="1032708" y="2119621"/>
          <a:ext cx="1642941" cy="57206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6473A1E-57E2-0F43-98C6-0C23513C6D88}">
      <dsp:nvSpPr>
        <dsp:cNvPr id="0" name=""/>
        <dsp:cNvSpPr/>
      </dsp:nvSpPr>
      <dsp:spPr>
        <a:xfrm>
          <a:off x="227824" y="1171722"/>
          <a:ext cx="1906890" cy="15255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Increased consumer expenditure</a:t>
          </a:r>
          <a:endParaRPr lang="en-US" sz="2400" kern="1200" dirty="0"/>
        </a:p>
      </dsp:txBody>
      <dsp:txXfrm>
        <a:off x="272505" y="1216403"/>
        <a:ext cx="1817528" cy="1436150"/>
      </dsp:txXfrm>
    </dsp:sp>
    <dsp:sp modelId="{E6054AF9-1973-EA41-A4E3-6BA5DC926C0F}">
      <dsp:nvSpPr>
        <dsp:cNvPr id="0" name=""/>
        <dsp:cNvSpPr/>
      </dsp:nvSpPr>
      <dsp:spPr>
        <a:xfrm rot="16200000">
          <a:off x="2606068" y="1300581"/>
          <a:ext cx="1642941" cy="57206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763A87-9FF6-8249-9979-FDBEDF2B7517}">
      <dsp:nvSpPr>
        <dsp:cNvPr id="0" name=""/>
        <dsp:cNvSpPr/>
      </dsp:nvSpPr>
      <dsp:spPr>
        <a:xfrm>
          <a:off x="2474094" y="2388"/>
          <a:ext cx="1906890" cy="15255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Reoccurring customers  </a:t>
          </a:r>
          <a:endParaRPr lang="en-US" sz="2400" kern="1200" dirty="0"/>
        </a:p>
      </dsp:txBody>
      <dsp:txXfrm>
        <a:off x="2518775" y="47069"/>
        <a:ext cx="1817528" cy="1436150"/>
      </dsp:txXfrm>
    </dsp:sp>
    <dsp:sp modelId="{E0CB9747-C231-4A48-AFE2-22476EE4A43F}">
      <dsp:nvSpPr>
        <dsp:cNvPr id="0" name=""/>
        <dsp:cNvSpPr/>
      </dsp:nvSpPr>
      <dsp:spPr>
        <a:xfrm rot="19500000">
          <a:off x="4179428" y="2119621"/>
          <a:ext cx="1642941" cy="572067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1BAC60-59D4-C34C-8E9C-6F60ED5AE62B}">
      <dsp:nvSpPr>
        <dsp:cNvPr id="0" name=""/>
        <dsp:cNvSpPr/>
      </dsp:nvSpPr>
      <dsp:spPr>
        <a:xfrm>
          <a:off x="4720364" y="1171722"/>
          <a:ext cx="1906890" cy="15255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Increased customer lifetime value</a:t>
          </a:r>
          <a:endParaRPr lang="en-US" sz="2400" kern="1200" dirty="0"/>
        </a:p>
      </dsp:txBody>
      <dsp:txXfrm>
        <a:off x="4765045" y="1216403"/>
        <a:ext cx="1817528" cy="14361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B95487-8CE1-F349-AA6F-9080D6182998}">
      <dsp:nvSpPr>
        <dsp:cNvPr id="0" name=""/>
        <dsp:cNvSpPr/>
      </dsp:nvSpPr>
      <dsp:spPr>
        <a:xfrm>
          <a:off x="123028" y="1521898"/>
          <a:ext cx="7357158" cy="668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b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 </a:t>
          </a:r>
          <a:endParaRPr lang="en-US" sz="3000" kern="1200" dirty="0"/>
        </a:p>
      </dsp:txBody>
      <dsp:txXfrm>
        <a:off x="123028" y="1521898"/>
        <a:ext cx="7357158" cy="668832"/>
      </dsp:txXfrm>
    </dsp:sp>
    <dsp:sp modelId="{750A5A63-39A3-2647-8213-061FBC643D1D}">
      <dsp:nvSpPr>
        <dsp:cNvPr id="0" name=""/>
        <dsp:cNvSpPr/>
      </dsp:nvSpPr>
      <dsp:spPr>
        <a:xfrm>
          <a:off x="123028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8D0964-6572-E042-815B-C83C43A68DEB}">
      <dsp:nvSpPr>
        <dsp:cNvPr id="0" name=""/>
        <dsp:cNvSpPr/>
      </dsp:nvSpPr>
      <dsp:spPr>
        <a:xfrm>
          <a:off x="1157117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F55271-F4B8-4B4A-A016-2758DA7C6ABB}">
      <dsp:nvSpPr>
        <dsp:cNvPr id="0" name=""/>
        <dsp:cNvSpPr/>
      </dsp:nvSpPr>
      <dsp:spPr>
        <a:xfrm>
          <a:off x="2192024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F90BB6-F386-664C-B9CA-3DF2C8036112}">
      <dsp:nvSpPr>
        <dsp:cNvPr id="0" name=""/>
        <dsp:cNvSpPr/>
      </dsp:nvSpPr>
      <dsp:spPr>
        <a:xfrm>
          <a:off x="3226113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437AC1-55C2-F740-BFA3-A76156ED5E8D}">
      <dsp:nvSpPr>
        <dsp:cNvPr id="0" name=""/>
        <dsp:cNvSpPr/>
      </dsp:nvSpPr>
      <dsp:spPr>
        <a:xfrm>
          <a:off x="4261020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39C820-2C5F-CD42-831F-8F7296C232F6}">
      <dsp:nvSpPr>
        <dsp:cNvPr id="0" name=""/>
        <dsp:cNvSpPr/>
      </dsp:nvSpPr>
      <dsp:spPr>
        <a:xfrm>
          <a:off x="5295110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4AD384-1FB8-4045-B771-70BC175801CE}">
      <dsp:nvSpPr>
        <dsp:cNvPr id="0" name=""/>
        <dsp:cNvSpPr/>
      </dsp:nvSpPr>
      <dsp:spPr>
        <a:xfrm>
          <a:off x="6330016" y="2190731"/>
          <a:ext cx="1721574" cy="1362436"/>
        </a:xfrm>
        <a:prstGeom prst="chevron">
          <a:avLst>
            <a:gd name="adj" fmla="val 7061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BB150A-2513-EB4F-9F29-B9F8A1590CBB}">
      <dsp:nvSpPr>
        <dsp:cNvPr id="0" name=""/>
        <dsp:cNvSpPr/>
      </dsp:nvSpPr>
      <dsp:spPr>
        <a:xfrm>
          <a:off x="123028" y="2326975"/>
          <a:ext cx="7452801" cy="1089949"/>
        </a:xfrm>
        <a:prstGeom prst="rect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The Real American Superstore</a:t>
          </a:r>
          <a:endParaRPr lang="en-US" sz="2800" kern="1200" dirty="0"/>
        </a:p>
      </dsp:txBody>
      <dsp:txXfrm>
        <a:off x="123028" y="2326975"/>
        <a:ext cx="7452801" cy="10899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Tuesday, 1 October, 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Tuesday, 1 October, 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8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Born in Canada 		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pic>
        <p:nvPicPr>
          <p:cNvPr id="5" name="Picture 4" descr="lg_realcanadiansuperstore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77" y="1956098"/>
            <a:ext cx="7306953" cy="4336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27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Megan Li, Vice President of International Business Development</a:t>
            </a:r>
          </a:p>
          <a:p>
            <a:r>
              <a:rPr lang="en-US" dirty="0" smtClean="0"/>
              <a:t>Loblaw</a:t>
            </a:r>
            <a:endParaRPr lang="en-US" dirty="0"/>
          </a:p>
        </p:txBody>
      </p:sp>
      <p:pic>
        <p:nvPicPr>
          <p:cNvPr id="4" name="Picture 3" descr="Screen Shot 2013-09-30 at 10.10.01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631" y="1713165"/>
            <a:ext cx="1524673" cy="1585659"/>
          </a:xfrm>
          <a:prstGeom prst="rect">
            <a:avLst/>
          </a:prstGeom>
        </p:spPr>
      </p:pic>
      <p:pic>
        <p:nvPicPr>
          <p:cNvPr id="5" name="Picture 4" descr="Screen Shot 2013-10-01 at 10.04.01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1765016"/>
            <a:ext cx="5961383" cy="1533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30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		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8690266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3982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Target Market	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95694925"/>
              </p:ext>
            </p:extLst>
          </p:nvPr>
        </p:nvGraphicFramePr>
        <p:xfrm>
          <a:off x="457201" y="2061935"/>
          <a:ext cx="8086822" cy="3579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3982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	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62245458"/>
              </p:ext>
            </p:extLst>
          </p:nvPr>
        </p:nvGraphicFramePr>
        <p:xfrm>
          <a:off x="457201" y="2061935"/>
          <a:ext cx="8086822" cy="3579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35223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79231437"/>
              </p:ext>
            </p:extLst>
          </p:nvPr>
        </p:nvGraphicFramePr>
        <p:xfrm>
          <a:off x="23024" y="1524000"/>
          <a:ext cx="6855079" cy="4513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Screen Shot 2013-10-01 at 10.33.39 AM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001" y="4373430"/>
            <a:ext cx="3412719" cy="2303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23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Few Options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pic>
        <p:nvPicPr>
          <p:cNvPr id="5" name="Picture 4" descr="Screen Shot 2013-10-01 at 10.30.15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184" y="2005159"/>
            <a:ext cx="7372958" cy="1572012"/>
          </a:xfrm>
          <a:prstGeom prst="rect">
            <a:avLst/>
          </a:prstGeom>
        </p:spPr>
      </p:pic>
      <p:pic>
        <p:nvPicPr>
          <p:cNvPr id="7" name="Picture 6" descr="Screen Shot 2013-10-01 at 10.30.29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38" y="3974228"/>
            <a:ext cx="7647662" cy="143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29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Final Thought			</a:t>
            </a:r>
            <a:endParaRPr lang="en-US" dirty="0"/>
          </a:p>
        </p:txBody>
      </p:sp>
      <p:pic>
        <p:nvPicPr>
          <p:cNvPr id="4" name="Content Placeholder 3" descr="Screen Shot 2013-09-30 at 10.10.0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10" b="21510"/>
          <a:stretch>
            <a:fillRect/>
          </a:stretch>
        </p:blipFill>
        <p:spPr>
          <a:xfrm>
            <a:off x="7499202" y="681859"/>
            <a:ext cx="1187598" cy="703762"/>
          </a:xfr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53021951"/>
              </p:ext>
            </p:extLst>
          </p:nvPr>
        </p:nvGraphicFramePr>
        <p:xfrm>
          <a:off x="512180" y="945787"/>
          <a:ext cx="8174620" cy="5075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468295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501</TotalTime>
  <Words>64</Words>
  <Application>Microsoft Macintosh PowerPoint</Application>
  <PresentationFormat>On-screen Show (4:3)</PresentationFormat>
  <Paragraphs>26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Clarity</vt:lpstr>
      <vt:lpstr>Born in Canada     </vt:lpstr>
      <vt:lpstr> </vt:lpstr>
      <vt:lpstr>Agenda    </vt:lpstr>
      <vt:lpstr>Target Market   </vt:lpstr>
      <vt:lpstr>Benefits   </vt:lpstr>
      <vt:lpstr>Implementation  </vt:lpstr>
      <vt:lpstr>A Few Options</vt:lpstr>
      <vt:lpstr>A Final Thought 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apple</cp:lastModifiedBy>
  <cp:revision>5</cp:revision>
  <dcterms:created xsi:type="dcterms:W3CDTF">2013-10-01T06:17:37Z</dcterms:created>
  <dcterms:modified xsi:type="dcterms:W3CDTF">2013-10-01T14:39:08Z</dcterms:modified>
</cp:coreProperties>
</file>