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4" d="100"/>
          <a:sy n="94" d="100"/>
        </p:scale>
        <p:origin x="-206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61E4C31-33A6-D240-9415-C97BC8EC8065}" type="datetimeFigureOut">
              <a:rPr lang="en-US" smtClean="0"/>
              <a:t>13-03-15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2039414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E4C31-33A6-D240-9415-C97BC8EC8065}" type="datetimeFigureOut">
              <a:rPr lang="en-US" smtClean="0"/>
              <a:t>13-03-15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139860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61E4C31-33A6-D240-9415-C97BC8EC8065}" type="datetimeFigureOut">
              <a:rPr lang="en-US" smtClean="0"/>
              <a:t>13-03-15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60064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61E4C31-33A6-D240-9415-C97BC8EC8065}" type="datetimeFigureOut">
              <a:rPr lang="en-US" smtClean="0"/>
              <a:t>13-03-15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1682964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61E4C31-33A6-D240-9415-C97BC8EC8065}" type="datetimeFigureOut">
              <a:rPr lang="en-US" smtClean="0"/>
              <a:t>13-03-15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1020518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1E4C31-33A6-D240-9415-C97BC8EC8065}" type="datetimeFigureOut">
              <a:rPr lang="en-US" smtClean="0"/>
              <a:t>13-03-15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3285340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1E4C31-33A6-D240-9415-C97BC8EC8065}" type="datetimeFigureOut">
              <a:rPr lang="en-US" smtClean="0"/>
              <a:t>13-03-15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2698420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1E4C31-33A6-D240-9415-C97BC8EC8065}" type="datetimeFigureOut">
              <a:rPr lang="en-US" smtClean="0"/>
              <a:t>13-03-15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2770035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1E4C31-33A6-D240-9415-C97BC8EC8065}" type="datetimeFigureOut">
              <a:rPr lang="en-US" smtClean="0"/>
              <a:t>13-03-15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2052251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E4C31-33A6-D240-9415-C97BC8EC8065}" type="datetimeFigureOut">
              <a:rPr lang="en-US" smtClean="0"/>
              <a:t>13-03-15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3628597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E4C31-33A6-D240-9415-C97BC8EC8065}" type="datetimeFigureOut">
              <a:rPr lang="en-US" smtClean="0"/>
              <a:t>13-03-15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9717FD-12AF-A64A-83AE-36E740E396E5}" type="slidenum">
              <a:rPr lang="en-US" smtClean="0"/>
              <a:t>‹#›</a:t>
            </a:fld>
            <a:endParaRPr lang="en-US"/>
          </a:p>
        </p:txBody>
      </p:sp>
    </p:spTree>
    <p:extLst>
      <p:ext uri="{BB962C8B-B14F-4D97-AF65-F5344CB8AC3E}">
        <p14:creationId xmlns:p14="http://schemas.microsoft.com/office/powerpoint/2010/main" val="103116433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1E4C31-33A6-D240-9415-C97BC8EC8065}" type="datetimeFigureOut">
              <a:rPr lang="en-US" smtClean="0"/>
              <a:t>13-03-15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9717FD-12AF-A64A-83AE-36E740E396E5}" type="slidenum">
              <a:rPr lang="en-US" smtClean="0"/>
              <a:t>‹#›</a:t>
            </a:fld>
            <a:endParaRPr lang="en-US"/>
          </a:p>
        </p:txBody>
      </p:sp>
    </p:spTree>
    <p:extLst>
      <p:ext uri="{BB962C8B-B14F-4D97-AF65-F5344CB8AC3E}">
        <p14:creationId xmlns:p14="http://schemas.microsoft.com/office/powerpoint/2010/main" val="1638244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Quiz II</a:t>
            </a:r>
            <a:endParaRPr lang="en-US" dirty="0"/>
          </a:p>
        </p:txBody>
      </p:sp>
      <p:sp>
        <p:nvSpPr>
          <p:cNvPr id="3" name="Subtitle 2"/>
          <p:cNvSpPr>
            <a:spLocks noGrp="1"/>
          </p:cNvSpPr>
          <p:nvPr>
            <p:ph type="subTitle" idx="1"/>
          </p:nvPr>
        </p:nvSpPr>
        <p:spPr/>
        <p:txBody>
          <a:bodyPr/>
          <a:lstStyle/>
          <a:p>
            <a:r>
              <a:rPr lang="en-US" dirty="0" smtClean="0"/>
              <a:t>Format and examples</a:t>
            </a:r>
            <a:endParaRPr lang="en-US" dirty="0"/>
          </a:p>
        </p:txBody>
      </p:sp>
    </p:spTree>
    <p:extLst>
      <p:ext uri="{BB962C8B-B14F-4D97-AF65-F5344CB8AC3E}">
        <p14:creationId xmlns:p14="http://schemas.microsoft.com/office/powerpoint/2010/main" val="329581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sections</a:t>
            </a:r>
            <a:endParaRPr lang="en-US" dirty="0"/>
          </a:p>
        </p:txBody>
      </p:sp>
      <p:sp>
        <p:nvSpPr>
          <p:cNvPr id="3" name="Content Placeholder 2"/>
          <p:cNvSpPr>
            <a:spLocks noGrp="1"/>
          </p:cNvSpPr>
          <p:nvPr>
            <p:ph idx="1"/>
          </p:nvPr>
        </p:nvSpPr>
        <p:spPr/>
        <p:txBody>
          <a:bodyPr>
            <a:normAutofit fontScale="40000" lnSpcReduction="20000"/>
          </a:bodyPr>
          <a:lstStyle/>
          <a:p>
            <a:r>
              <a:rPr lang="en-US" sz="4000" dirty="0" smtClean="0"/>
              <a:t>Section 1: 10/25</a:t>
            </a:r>
          </a:p>
          <a:p>
            <a:pPr marL="0" indent="0">
              <a:buNone/>
            </a:pPr>
            <a:r>
              <a:rPr lang="en-US" sz="4000" dirty="0" smtClean="0"/>
              <a:t>Give 5 pertinent information directly related to the following concepts:</a:t>
            </a:r>
          </a:p>
          <a:p>
            <a:pPr marL="0" indent="0">
              <a:buNone/>
            </a:pPr>
            <a:r>
              <a:rPr lang="en-US" sz="4000" dirty="0" smtClean="0"/>
              <a:t>( The quiz will require you to do this for 2 concepts)</a:t>
            </a:r>
          </a:p>
          <a:p>
            <a:pPr marL="0" indent="0">
              <a:buNone/>
            </a:pPr>
            <a:r>
              <a:rPr lang="en-US" sz="4000" b="1" dirty="0" smtClean="0"/>
              <a:t>Example : CBSC</a:t>
            </a:r>
          </a:p>
          <a:p>
            <a:pPr>
              <a:buFont typeface="Wingdings" charset="0"/>
              <a:buChar char="Ø"/>
            </a:pPr>
            <a:r>
              <a:rPr lang="en-US" sz="4000" dirty="0" smtClean="0"/>
              <a:t>The Canadian Broadcast Standard Council</a:t>
            </a:r>
          </a:p>
          <a:p>
            <a:pPr>
              <a:buFont typeface="Wingdings" charset="0"/>
              <a:buChar char="Ø"/>
            </a:pPr>
            <a:r>
              <a:rPr lang="en-US" sz="4000" dirty="0" smtClean="0"/>
              <a:t>Funded by private broadcasters, the CBSC began operating in 1990 as a part of the self-regulatory model in </a:t>
            </a:r>
            <a:r>
              <a:rPr lang="en-US" sz="4000" dirty="0"/>
              <a:t>C</a:t>
            </a:r>
            <a:r>
              <a:rPr lang="en-US" sz="4000" dirty="0" smtClean="0"/>
              <a:t>anada.</a:t>
            </a:r>
          </a:p>
          <a:p>
            <a:pPr>
              <a:buFont typeface="Wingdings" charset="0"/>
              <a:buChar char="Ø"/>
            </a:pPr>
            <a:r>
              <a:rPr lang="en-US" sz="4000" dirty="0" smtClean="0"/>
              <a:t>Administers the CAB codes of ethics, CAB violence code, CAB RTDNA code of ethics, the journalistic independence code,  CAB  Equitable Portrayal Code, the journalistic code, Industry code of programming Standards and Practices Governing Pay, Pay-Per-View and Video-On-Demand Services, and he pay Television and Pay-Per-View Programming Code Regarding Violence.</a:t>
            </a:r>
          </a:p>
          <a:p>
            <a:pPr>
              <a:buFont typeface="Wingdings" charset="0"/>
              <a:buChar char="Ø"/>
            </a:pPr>
            <a:r>
              <a:rPr lang="en-US" sz="4000" dirty="0" smtClean="0"/>
              <a:t>The process of investigation of any breach is complaint initiated where the viewer sends a complaint mentioning the hour, broadcaster, program, date and issue of concern to the CBSC.</a:t>
            </a:r>
          </a:p>
          <a:p>
            <a:pPr>
              <a:buFont typeface="Wingdings" charset="0"/>
              <a:buChar char="Ø"/>
            </a:pPr>
            <a:r>
              <a:rPr lang="en-US" sz="4000" dirty="0" smtClean="0"/>
              <a:t>Example of  a Decision rendered by the CBSC: </a:t>
            </a:r>
            <a:r>
              <a:rPr lang="en-US" sz="4000" dirty="0"/>
              <a:t>concerns regarding a Bugs Bunny cartoon episode retelling the story of "Hansel and Gretel</a:t>
            </a:r>
            <a:r>
              <a:rPr lang="en-US" sz="4000" dirty="0" smtClean="0"/>
              <a:t>.” where </a:t>
            </a:r>
            <a:r>
              <a:rPr lang="en-US" sz="4000" dirty="0"/>
              <a:t>Bugs Bunny transforms a witch into a "seductive female rabbit", turns to the camera and says: "I know, but aren’t they all witches inside</a:t>
            </a:r>
            <a:r>
              <a:rPr lang="en-US" sz="4000" dirty="0" smtClean="0"/>
              <a:t>?”  The complaint addressed the issue of negative portrayal of all women as evil.  No breach was found</a:t>
            </a:r>
          </a:p>
          <a:p>
            <a:pPr>
              <a:buFont typeface="Wingdings" charset="0"/>
              <a:buChar char="Ø"/>
            </a:pPr>
            <a:endParaRPr lang="en-US" sz="4000" dirty="0" smtClean="0"/>
          </a:p>
          <a:p>
            <a:endParaRPr lang="en-US" sz="4000" dirty="0" smtClean="0"/>
          </a:p>
          <a:p>
            <a:pPr>
              <a:buFont typeface="Wingdings" charset="0"/>
              <a:buChar char="Ø"/>
            </a:pPr>
            <a:endParaRPr lang="en-US" dirty="0" smtClean="0"/>
          </a:p>
        </p:txBody>
      </p:sp>
    </p:spTree>
    <p:extLst>
      <p:ext uri="{BB962C8B-B14F-4D97-AF65-F5344CB8AC3E}">
        <p14:creationId xmlns:p14="http://schemas.microsoft.com/office/powerpoint/2010/main" val="30029584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II</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Short answers: 10/25</a:t>
            </a:r>
          </a:p>
          <a:p>
            <a:r>
              <a:rPr lang="en-US" dirty="0" smtClean="0"/>
              <a:t>The quiz will require you to answer two questions.</a:t>
            </a:r>
          </a:p>
          <a:p>
            <a:r>
              <a:rPr lang="en-US" dirty="0" smtClean="0"/>
              <a:t>Example: </a:t>
            </a:r>
          </a:p>
          <a:p>
            <a:r>
              <a:rPr lang="en-US" dirty="0" smtClean="0"/>
              <a:t>A)List and explain three advertising technique for children.</a:t>
            </a:r>
          </a:p>
          <a:p>
            <a:r>
              <a:rPr lang="en-US" dirty="0" smtClean="0"/>
              <a:t>B) Compare the Totalitarian and the authoritarian media models.</a:t>
            </a:r>
          </a:p>
          <a:p>
            <a:r>
              <a:rPr lang="en-US" dirty="0" smtClean="0"/>
              <a:t>C) 1) What is the main argument in Jean </a:t>
            </a:r>
            <a:r>
              <a:rPr lang="en-US" dirty="0" err="1" smtClean="0"/>
              <a:t>Kilbourn’s</a:t>
            </a:r>
            <a:r>
              <a:rPr lang="en-US" dirty="0" smtClean="0"/>
              <a:t> article “The More You Subtract The More you Add” : Cutting Girls Down To Size in Advertising”? 2) Identify two sub-arguments That the author uses to support her main argument. </a:t>
            </a:r>
            <a:endParaRPr lang="en-US" dirty="0"/>
          </a:p>
        </p:txBody>
      </p:sp>
    </p:spTree>
    <p:extLst>
      <p:ext uri="{BB962C8B-B14F-4D97-AF65-F5344CB8AC3E}">
        <p14:creationId xmlns:p14="http://schemas.microsoft.com/office/powerpoint/2010/main" val="6416589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III (5/25)</a:t>
            </a:r>
            <a:endParaRPr lang="en-US" dirty="0"/>
          </a:p>
        </p:txBody>
      </p:sp>
      <p:sp>
        <p:nvSpPr>
          <p:cNvPr id="3" name="Content Placeholder 2"/>
          <p:cNvSpPr>
            <a:spLocks noGrp="1"/>
          </p:cNvSpPr>
          <p:nvPr>
            <p:ph idx="1"/>
          </p:nvPr>
        </p:nvSpPr>
        <p:spPr/>
        <p:txBody>
          <a:bodyPr/>
          <a:lstStyle/>
          <a:p>
            <a:r>
              <a:rPr lang="en-US" dirty="0" smtClean="0"/>
              <a:t>The quiz will require you to answer 25 Multiple-Choice questions.</a:t>
            </a:r>
            <a:endParaRPr lang="en-US" dirty="0"/>
          </a:p>
        </p:txBody>
      </p:sp>
    </p:spTree>
    <p:extLst>
      <p:ext uri="{BB962C8B-B14F-4D97-AF65-F5344CB8AC3E}">
        <p14:creationId xmlns:p14="http://schemas.microsoft.com/office/powerpoint/2010/main" val="39230507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67</TotalTime>
  <Words>359</Words>
  <Application>Microsoft Macintosh PowerPoint</Application>
  <PresentationFormat>On-screen Show (4:3)</PresentationFormat>
  <Paragraphs>22</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Quiz II</vt:lpstr>
      <vt:lpstr>3 sections</vt:lpstr>
      <vt:lpstr>Section II</vt:lpstr>
      <vt:lpstr>Section III (5/25)</vt:lpstr>
    </vt:vector>
  </TitlesOfParts>
  <Company>Uottawa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Quiz II</dc:title>
  <dc:creator>Dina Salha</dc:creator>
  <cp:lastModifiedBy>Dina Salha</cp:lastModifiedBy>
  <cp:revision>6</cp:revision>
  <dcterms:created xsi:type="dcterms:W3CDTF">2013-03-15T12:30:58Z</dcterms:created>
  <dcterms:modified xsi:type="dcterms:W3CDTF">2013-03-15T13:38:13Z</dcterms:modified>
</cp:coreProperties>
</file>