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6" r:id="rId2"/>
    <p:sldId id="333" r:id="rId3"/>
    <p:sldId id="339" r:id="rId4"/>
    <p:sldId id="334" r:id="rId5"/>
    <p:sldId id="335" r:id="rId6"/>
    <p:sldId id="336" r:id="rId7"/>
    <p:sldId id="337" r:id="rId8"/>
    <p:sldId id="357" r:id="rId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791"/>
    <p:restoredTop sz="80966"/>
  </p:normalViewPr>
  <p:slideViewPr>
    <p:cSldViewPr snapToGrid="0" snapToObjects="1">
      <p:cViewPr varScale="1">
        <p:scale>
          <a:sx n="123" d="100"/>
          <a:sy n="123" d="100"/>
        </p:scale>
        <p:origin x="139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B12B59-66AD-374A-AB98-492A8BA1F52A}" type="datetimeFigureOut">
              <a:rPr lang="fr-FR" smtClean="0"/>
              <a:t>04/09/2018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fr-FR"/>
              <a:t>Modifier les styles du texte du masque
Deuxième niveau
Troisième niveau
Quatrième niveau
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10382A-5C30-2441-834F-4F01ADEAC630}" type="slidenum">
              <a:rPr lang="fr-FR" smtClean="0"/>
              <a:t>‹N°›</a:t>
            </a:fld>
            <a:endParaRPr lang="fr-FR"/>
          </a:p>
        </p:txBody>
      </p:sp>
    </p:spTree>
    <p:extLst>
      <p:ext uri="{BB962C8B-B14F-4D97-AF65-F5344CB8AC3E}">
        <p14:creationId xmlns:p14="http://schemas.microsoft.com/office/powerpoint/2010/main" val="6270398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lvl="1" eaLnBrk="1" hangingPunct="1">
              <a:lnSpc>
                <a:spcPct val="90000"/>
              </a:lnSpc>
            </a:pPr>
            <a:r>
              <a:rPr lang="en-US" altLang="fr-FR" dirty="0"/>
              <a:t>Survey (chapter outline, headings, structure)</a:t>
            </a:r>
          </a:p>
          <a:p>
            <a:pPr lvl="1" eaLnBrk="1" hangingPunct="1">
              <a:lnSpc>
                <a:spcPct val="90000"/>
              </a:lnSpc>
            </a:pPr>
            <a:r>
              <a:rPr lang="en-US" altLang="fr-FR" dirty="0"/>
              <a:t>Question (predictions, interests, goals)</a:t>
            </a:r>
          </a:p>
          <a:p>
            <a:pPr lvl="1" eaLnBrk="1" hangingPunct="1">
              <a:lnSpc>
                <a:spcPct val="90000"/>
              </a:lnSpc>
            </a:pPr>
            <a:r>
              <a:rPr lang="en-US" altLang="fr-FR" dirty="0"/>
              <a:t>Read (chapter sections)</a:t>
            </a:r>
          </a:p>
          <a:p>
            <a:pPr lvl="1" eaLnBrk="1" hangingPunct="1">
              <a:lnSpc>
                <a:spcPct val="90000"/>
              </a:lnSpc>
            </a:pPr>
            <a:r>
              <a:rPr lang="en-US" altLang="fr-FR" dirty="0"/>
              <a:t>Rehearse (test yourself, paraphrase what you read)</a:t>
            </a:r>
          </a:p>
          <a:p>
            <a:pPr lvl="1" eaLnBrk="1" hangingPunct="1">
              <a:lnSpc>
                <a:spcPct val="90000"/>
              </a:lnSpc>
            </a:pPr>
            <a:r>
              <a:rPr lang="en-US" altLang="fr-FR" dirty="0"/>
              <a:t>Review (look over what you’ve read and your notes)</a:t>
            </a:r>
            <a:endParaRPr lang="fr-FR" dirty="0"/>
          </a:p>
        </p:txBody>
      </p:sp>
      <p:sp>
        <p:nvSpPr>
          <p:cNvPr id="4" name="Espace réservé du numéro de diapositive 3"/>
          <p:cNvSpPr>
            <a:spLocks noGrp="1"/>
          </p:cNvSpPr>
          <p:nvPr>
            <p:ph type="sldNum" sz="quarter" idx="5"/>
          </p:nvPr>
        </p:nvSpPr>
        <p:spPr/>
        <p:txBody>
          <a:bodyPr/>
          <a:lstStyle/>
          <a:p>
            <a:fld id="{3010382A-5C30-2441-834F-4F01ADEAC630}" type="slidenum">
              <a:rPr lang="fr-FR" smtClean="0"/>
              <a:t>2</a:t>
            </a:fld>
            <a:endParaRPr lang="fr-FR"/>
          </a:p>
        </p:txBody>
      </p:sp>
    </p:spTree>
    <p:extLst>
      <p:ext uri="{BB962C8B-B14F-4D97-AF65-F5344CB8AC3E}">
        <p14:creationId xmlns:p14="http://schemas.microsoft.com/office/powerpoint/2010/main" val="20456107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eaLnBrk="1" hangingPunct="1">
              <a:lnSpc>
                <a:spcPct val="90000"/>
              </a:lnSpc>
              <a:buFontTx/>
              <a:buNone/>
            </a:pPr>
            <a:r>
              <a:rPr lang="en-US" altLang="fr-FR" dirty="0"/>
              <a:t>Study actively, not passively</a:t>
            </a:r>
          </a:p>
          <a:p>
            <a:pPr eaLnBrk="1" hangingPunct="1">
              <a:lnSpc>
                <a:spcPct val="90000"/>
              </a:lnSpc>
              <a:buFontTx/>
              <a:buNone/>
            </a:pPr>
            <a:r>
              <a:rPr lang="en-US" altLang="fr-FR" sz="1600" i="1" dirty="0"/>
              <a:t>Make sure you review the lecture notes regularly. When I say 'review a lecture', I mean you</a:t>
            </a:r>
          </a:p>
          <a:p>
            <a:pPr eaLnBrk="1" hangingPunct="1">
              <a:lnSpc>
                <a:spcPct val="90000"/>
              </a:lnSpc>
              <a:buFontTx/>
              <a:buNone/>
            </a:pPr>
            <a:r>
              <a:rPr lang="en-US" altLang="fr-FR" sz="1600" i="1" dirty="0"/>
              <a:t>should do it actively. Just re-reading a lecture doesn't actually help you learn it very well.</a:t>
            </a:r>
          </a:p>
          <a:p>
            <a:pPr eaLnBrk="1" hangingPunct="1">
              <a:lnSpc>
                <a:spcPct val="90000"/>
              </a:lnSpc>
              <a:buFontTx/>
              <a:buNone/>
            </a:pPr>
            <a:r>
              <a:rPr lang="en-US" altLang="fr-FR" sz="1600" i="1" dirty="0"/>
              <a:t>Instead, try some of these approaches:</a:t>
            </a:r>
          </a:p>
          <a:p>
            <a:pPr lvl="1" eaLnBrk="1" hangingPunct="1">
              <a:lnSpc>
                <a:spcPct val="90000"/>
              </a:lnSpc>
            </a:pPr>
            <a:r>
              <a:rPr lang="en-US" altLang="fr-FR" sz="1600" dirty="0"/>
              <a:t>Look over the lecture notes for one lecture, then cover the notes and try to write down everything from them. You may need to break a lecture down into a few components to do this (at least early on in your studying). You can do the same thing with textbook sections.</a:t>
            </a:r>
          </a:p>
          <a:p>
            <a:pPr lvl="1" eaLnBrk="1" hangingPunct="1">
              <a:lnSpc>
                <a:spcPct val="90000"/>
              </a:lnSpc>
            </a:pPr>
            <a:r>
              <a:rPr lang="en-US" altLang="fr-FR" sz="1600" dirty="0"/>
              <a:t>Try to come up with multiple choice questions on the material, or think of changes that could be made to the practice questions I've posted to make a different answer correct. </a:t>
            </a:r>
          </a:p>
          <a:p>
            <a:pPr lvl="1" eaLnBrk="1" hangingPunct="1">
              <a:lnSpc>
                <a:spcPct val="90000"/>
              </a:lnSpc>
            </a:pPr>
            <a:r>
              <a:rPr lang="fr-CA" altLang="fr-FR" sz="1600" dirty="0" err="1"/>
              <a:t>Make</a:t>
            </a:r>
            <a:r>
              <a:rPr lang="fr-CA" altLang="fr-FR" sz="1600" dirty="0"/>
              <a:t> use of the </a:t>
            </a:r>
            <a:r>
              <a:rPr lang="fr-CA" altLang="fr-FR" sz="1600" dirty="0" err="1"/>
              <a:t>textbook</a:t>
            </a:r>
            <a:r>
              <a:rPr lang="fr-CA" altLang="fr-FR" sz="1600" dirty="0"/>
              <a:t> </a:t>
            </a:r>
            <a:r>
              <a:rPr lang="fr-CA" altLang="fr-FR" sz="1600" dirty="0" err="1"/>
              <a:t>website</a:t>
            </a:r>
            <a:r>
              <a:rPr lang="fr-CA" altLang="fr-FR" sz="1600" dirty="0"/>
              <a:t>.</a:t>
            </a:r>
            <a:endParaRPr lang="en-US" altLang="fr-FR" sz="1600" dirty="0"/>
          </a:p>
          <a:p>
            <a:pPr lvl="1" eaLnBrk="1" hangingPunct="1">
              <a:lnSpc>
                <a:spcPct val="90000"/>
              </a:lnSpc>
            </a:pPr>
            <a:r>
              <a:rPr lang="en-US" altLang="fr-FR" sz="1600" dirty="0"/>
              <a:t>Explain a concept from class to a friend, classmate, or family member. If you don't have anyone to do that with, explain it to your pet! You'll get a feeling of what concepts you understand well and which ones you need to spend more time on. Teaching is one of the best ways to learn.</a:t>
            </a:r>
          </a:p>
          <a:p>
            <a:pPr lvl="1" eaLnBrk="1" hangingPunct="1">
              <a:lnSpc>
                <a:spcPct val="90000"/>
              </a:lnSpc>
            </a:pPr>
            <a:r>
              <a:rPr lang="en-US" altLang="fr-FR" sz="1600" dirty="0"/>
              <a:t>Don't spend time copying or highlighting your notes. Rewriting them from memory is a good exercise, but reading and copying the words really doesn't help you learn very well. It exercises your hand, but not your brain!</a:t>
            </a:r>
            <a:br>
              <a:rPr lang="en-US" altLang="fr-FR" sz="1200" dirty="0"/>
            </a:br>
            <a:br>
              <a:rPr lang="en-US" altLang="fr-FR" sz="1200" dirty="0"/>
            </a:br>
            <a:br>
              <a:rPr lang="en-US" altLang="fr-FR" sz="1200" dirty="0"/>
            </a:br>
            <a:endParaRPr lang="en-US" altLang="fr-FR" dirty="0"/>
          </a:p>
          <a:p>
            <a:endParaRPr lang="fr-FR" dirty="0"/>
          </a:p>
        </p:txBody>
      </p:sp>
      <p:sp>
        <p:nvSpPr>
          <p:cNvPr id="4" name="Espace réservé du numéro de diapositive 3"/>
          <p:cNvSpPr>
            <a:spLocks noGrp="1"/>
          </p:cNvSpPr>
          <p:nvPr>
            <p:ph type="sldNum" sz="quarter" idx="5"/>
          </p:nvPr>
        </p:nvSpPr>
        <p:spPr/>
        <p:txBody>
          <a:bodyPr/>
          <a:lstStyle/>
          <a:p>
            <a:fld id="{3010382A-5C30-2441-834F-4F01ADEAC630}" type="slidenum">
              <a:rPr lang="fr-FR" smtClean="0"/>
              <a:t>5</a:t>
            </a:fld>
            <a:endParaRPr lang="fr-FR"/>
          </a:p>
        </p:txBody>
      </p:sp>
    </p:spTree>
    <p:extLst>
      <p:ext uri="{BB962C8B-B14F-4D97-AF65-F5344CB8AC3E}">
        <p14:creationId xmlns:p14="http://schemas.microsoft.com/office/powerpoint/2010/main" val="858231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1 - </a:t>
            </a:r>
            <a:r>
              <a:rPr lang="en-US" altLang="fr-FR" sz="1200" dirty="0"/>
              <a:t>You want your studying to be similar to the situation you'll be facing in the exam. That means you want to have to draw the information out of your memory during studying, not off the page. In the exam, you won't have the information on the page! </a:t>
            </a:r>
          </a:p>
          <a:p>
            <a:r>
              <a:rPr lang="fr-FR" dirty="0"/>
              <a:t>2 - </a:t>
            </a:r>
            <a:r>
              <a:rPr lang="en-US" altLang="fr-FR" sz="1200" dirty="0"/>
              <a:t>Figure out (DECIDE) what time you can devote to this course (remember, this is in addition to reading the textbook and attending lectures). Maybe try to find 15 minutes 5 days a week to spend actively studying for this course. That's really not much time! You don't have to be at your desk to study - do it on the bus, while you're cooking dinner, or while you're eating breakfast. Get creative with your time - if you're watching TV, try reading a section of a lecture during the first ad segment, then see if you can write down what you read at the next ad segment. (But don't do all your studying in front of the TV!) Once the exam gets closer, you'll spend more time in a day studying for this course, but if you've already been studying a bit every day, you'll find that final push a lot easier. </a:t>
            </a:r>
            <a:br>
              <a:rPr lang="en-US" altLang="fr-FR" sz="3200" dirty="0"/>
            </a:br>
            <a:endParaRPr lang="fr-FR" dirty="0"/>
          </a:p>
        </p:txBody>
      </p:sp>
      <p:sp>
        <p:nvSpPr>
          <p:cNvPr id="4" name="Espace réservé du numéro de diapositive 3"/>
          <p:cNvSpPr>
            <a:spLocks noGrp="1"/>
          </p:cNvSpPr>
          <p:nvPr>
            <p:ph type="sldNum" sz="quarter" idx="5"/>
          </p:nvPr>
        </p:nvSpPr>
        <p:spPr/>
        <p:txBody>
          <a:bodyPr/>
          <a:lstStyle/>
          <a:p>
            <a:fld id="{3010382A-5C30-2441-834F-4F01ADEAC630}" type="slidenum">
              <a:rPr lang="fr-FR" smtClean="0"/>
              <a:t>7</a:t>
            </a:fld>
            <a:endParaRPr lang="fr-FR"/>
          </a:p>
        </p:txBody>
      </p:sp>
    </p:spTree>
    <p:extLst>
      <p:ext uri="{BB962C8B-B14F-4D97-AF65-F5344CB8AC3E}">
        <p14:creationId xmlns:p14="http://schemas.microsoft.com/office/powerpoint/2010/main" val="737495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636FF9-3239-0C4F-A044-0A8CE3F7580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0F3AFB7-B071-C243-A206-09BE9A25C8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D982343-619A-CD49-9160-20799F9B61A4}"/>
              </a:ext>
            </a:extLst>
          </p:cNvPr>
          <p:cNvSpPr>
            <a:spLocks noGrp="1"/>
          </p:cNvSpPr>
          <p:nvPr>
            <p:ph type="dt" sz="half" idx="10"/>
          </p:nvPr>
        </p:nvSpPr>
        <p:spPr/>
        <p:txBody>
          <a:bodyPr/>
          <a:lstStyle/>
          <a:p>
            <a:fld id="{7B3AB22E-E507-7F43-9172-58224FFFA55C}" type="datetimeFigureOut">
              <a:rPr lang="fr-FR" smtClean="0"/>
              <a:t>04/09/2018</a:t>
            </a:fld>
            <a:endParaRPr lang="fr-FR"/>
          </a:p>
        </p:txBody>
      </p:sp>
      <p:sp>
        <p:nvSpPr>
          <p:cNvPr id="5" name="Espace réservé du pied de page 4">
            <a:extLst>
              <a:ext uri="{FF2B5EF4-FFF2-40B4-BE49-F238E27FC236}">
                <a16:creationId xmlns:a16="http://schemas.microsoft.com/office/drawing/2014/main" id="{40B56E6F-DD81-F94C-BC3A-C577965A57C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5E76C57-E214-ED46-8E41-DDA6F35DDB74}"/>
              </a:ext>
            </a:extLst>
          </p:cNvPr>
          <p:cNvSpPr>
            <a:spLocks noGrp="1"/>
          </p:cNvSpPr>
          <p:nvPr>
            <p:ph type="sldNum" sz="quarter" idx="12"/>
          </p:nvPr>
        </p:nvSpPr>
        <p:spPr/>
        <p:txBody>
          <a:bodyPr/>
          <a:lstStyle/>
          <a:p>
            <a:fld id="{BC798C09-52A1-7242-BF5A-CD9EE626E674}" type="slidenum">
              <a:rPr lang="fr-FR" smtClean="0"/>
              <a:t>‹N°›</a:t>
            </a:fld>
            <a:endParaRPr lang="fr-FR"/>
          </a:p>
        </p:txBody>
      </p:sp>
    </p:spTree>
    <p:extLst>
      <p:ext uri="{BB962C8B-B14F-4D97-AF65-F5344CB8AC3E}">
        <p14:creationId xmlns:p14="http://schemas.microsoft.com/office/powerpoint/2010/main" val="2247870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D480C0-5AF9-0746-A554-C9A80DE9B67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7778640-67A8-974A-AE4E-9923ADA8A9E4}"/>
              </a:ext>
            </a:extLst>
          </p:cNvPr>
          <p:cNvSpPr>
            <a:spLocks noGrp="1"/>
          </p:cNvSpPr>
          <p:nvPr>
            <p:ph idx="1"/>
          </p:nvPr>
        </p:nvSpPr>
        <p:spPr/>
        <p:txBody>
          <a:bodyPr/>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409E1C3C-3A00-F444-9F61-EF25A075A48D}"/>
              </a:ext>
            </a:extLst>
          </p:cNvPr>
          <p:cNvSpPr>
            <a:spLocks noGrp="1"/>
          </p:cNvSpPr>
          <p:nvPr>
            <p:ph type="dt" sz="half" idx="10"/>
          </p:nvPr>
        </p:nvSpPr>
        <p:spPr/>
        <p:txBody>
          <a:bodyPr/>
          <a:lstStyle/>
          <a:p>
            <a:fld id="{7B3AB22E-E507-7F43-9172-58224FFFA55C}" type="datetimeFigureOut">
              <a:rPr lang="fr-FR" smtClean="0"/>
              <a:t>04/09/2018</a:t>
            </a:fld>
            <a:endParaRPr lang="fr-FR"/>
          </a:p>
        </p:txBody>
      </p:sp>
      <p:sp>
        <p:nvSpPr>
          <p:cNvPr id="5" name="Espace réservé du pied de page 4">
            <a:extLst>
              <a:ext uri="{FF2B5EF4-FFF2-40B4-BE49-F238E27FC236}">
                <a16:creationId xmlns:a16="http://schemas.microsoft.com/office/drawing/2014/main" id="{43F842CC-987D-9B4C-872F-323A617D457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E6EE87-9555-F44A-823A-E915F9D0A537}"/>
              </a:ext>
            </a:extLst>
          </p:cNvPr>
          <p:cNvSpPr>
            <a:spLocks noGrp="1"/>
          </p:cNvSpPr>
          <p:nvPr>
            <p:ph type="sldNum" sz="quarter" idx="12"/>
          </p:nvPr>
        </p:nvSpPr>
        <p:spPr/>
        <p:txBody>
          <a:bodyPr/>
          <a:lstStyle/>
          <a:p>
            <a:fld id="{BC798C09-52A1-7242-BF5A-CD9EE626E674}" type="slidenum">
              <a:rPr lang="fr-FR" smtClean="0"/>
              <a:t>‹N°›</a:t>
            </a:fld>
            <a:endParaRPr lang="fr-FR"/>
          </a:p>
        </p:txBody>
      </p:sp>
    </p:spTree>
    <p:extLst>
      <p:ext uri="{BB962C8B-B14F-4D97-AF65-F5344CB8AC3E}">
        <p14:creationId xmlns:p14="http://schemas.microsoft.com/office/powerpoint/2010/main" val="218050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75FAA7-1C26-8A40-AB89-E8BD3B27364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703630A-947E-ED41-A2E1-70DC7C43F51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659DF2AA-2390-1F41-B715-C8E999DA2D06}"/>
              </a:ext>
            </a:extLst>
          </p:cNvPr>
          <p:cNvSpPr>
            <a:spLocks noGrp="1"/>
          </p:cNvSpPr>
          <p:nvPr>
            <p:ph type="dt" sz="half" idx="10"/>
          </p:nvPr>
        </p:nvSpPr>
        <p:spPr/>
        <p:txBody>
          <a:bodyPr/>
          <a:lstStyle/>
          <a:p>
            <a:fld id="{7B3AB22E-E507-7F43-9172-58224FFFA55C}" type="datetimeFigureOut">
              <a:rPr lang="fr-FR" smtClean="0"/>
              <a:t>04/09/2018</a:t>
            </a:fld>
            <a:endParaRPr lang="fr-FR"/>
          </a:p>
        </p:txBody>
      </p:sp>
      <p:sp>
        <p:nvSpPr>
          <p:cNvPr id="5" name="Espace réservé du pied de page 4">
            <a:extLst>
              <a:ext uri="{FF2B5EF4-FFF2-40B4-BE49-F238E27FC236}">
                <a16:creationId xmlns:a16="http://schemas.microsoft.com/office/drawing/2014/main" id="{2D6A5322-B44E-FD47-B863-6E0C5BBCF57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671340-9F96-D341-96CB-4D241F227DA2}"/>
              </a:ext>
            </a:extLst>
          </p:cNvPr>
          <p:cNvSpPr>
            <a:spLocks noGrp="1"/>
          </p:cNvSpPr>
          <p:nvPr>
            <p:ph type="sldNum" sz="quarter" idx="12"/>
          </p:nvPr>
        </p:nvSpPr>
        <p:spPr/>
        <p:txBody>
          <a:bodyPr/>
          <a:lstStyle/>
          <a:p>
            <a:fld id="{BC798C09-52A1-7242-BF5A-CD9EE626E674}" type="slidenum">
              <a:rPr lang="fr-FR" smtClean="0"/>
              <a:t>‹N°›</a:t>
            </a:fld>
            <a:endParaRPr lang="fr-FR"/>
          </a:p>
        </p:txBody>
      </p:sp>
    </p:spTree>
    <p:extLst>
      <p:ext uri="{BB962C8B-B14F-4D97-AF65-F5344CB8AC3E}">
        <p14:creationId xmlns:p14="http://schemas.microsoft.com/office/powerpoint/2010/main" val="1484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EBA04D-4950-DB46-A475-598FE3D5E31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E496F91-D827-8B4E-B869-4DE0E675246D}"/>
              </a:ext>
            </a:extLst>
          </p:cNvPr>
          <p:cNvSpPr>
            <a:spLocks noGrp="1"/>
          </p:cNvSpPr>
          <p:nvPr>
            <p:ph sz="half" idx="1"/>
          </p:nvPr>
        </p:nvSpPr>
        <p:spPr>
          <a:xfrm>
            <a:off x="838200" y="1825625"/>
            <a:ext cx="5181600" cy="4351338"/>
          </a:xfrm>
        </p:spPr>
        <p:txBody>
          <a:bodyPr/>
          <a:lstStyle/>
          <a:p>
            <a:r>
              <a:rPr lang="fr-FR"/>
              <a:t>Modifier les styles du texte du masque
Deuxième niveau
Troisième niveau
Quatrième niveau
Cinquième niveau</a:t>
            </a:r>
          </a:p>
        </p:txBody>
      </p:sp>
      <p:sp>
        <p:nvSpPr>
          <p:cNvPr id="4" name="Espace réservé du contenu 3">
            <a:extLst>
              <a:ext uri="{FF2B5EF4-FFF2-40B4-BE49-F238E27FC236}">
                <a16:creationId xmlns:a16="http://schemas.microsoft.com/office/drawing/2014/main" id="{F070EFD6-5A38-A942-A8DA-71E28B1AC18D}"/>
              </a:ext>
            </a:extLst>
          </p:cNvPr>
          <p:cNvSpPr>
            <a:spLocks noGrp="1"/>
          </p:cNvSpPr>
          <p:nvPr>
            <p:ph sz="half" idx="2"/>
          </p:nvPr>
        </p:nvSpPr>
        <p:spPr>
          <a:xfrm>
            <a:off x="6172200" y="1825625"/>
            <a:ext cx="5181600" cy="4351338"/>
          </a:xfrm>
        </p:spPr>
        <p:txBody>
          <a:bodyPr/>
          <a:lstStyle/>
          <a:p>
            <a:r>
              <a:rPr lang="fr-FR"/>
              <a:t>Modifier les styles du texte du masque
Deuxième niveau
Troisième niveau
Quatrième niveau
Cinquième niveau</a:t>
            </a:r>
          </a:p>
        </p:txBody>
      </p:sp>
      <p:sp>
        <p:nvSpPr>
          <p:cNvPr id="5" name="Espace réservé de la date 4">
            <a:extLst>
              <a:ext uri="{FF2B5EF4-FFF2-40B4-BE49-F238E27FC236}">
                <a16:creationId xmlns:a16="http://schemas.microsoft.com/office/drawing/2014/main" id="{EEABD1C2-0B5E-6544-A16A-B652050A7411}"/>
              </a:ext>
            </a:extLst>
          </p:cNvPr>
          <p:cNvSpPr>
            <a:spLocks noGrp="1"/>
          </p:cNvSpPr>
          <p:nvPr>
            <p:ph type="dt" sz="half" idx="10"/>
          </p:nvPr>
        </p:nvSpPr>
        <p:spPr/>
        <p:txBody>
          <a:bodyPr/>
          <a:lstStyle/>
          <a:p>
            <a:fld id="{7B3AB22E-E507-7F43-9172-58224FFFA55C}" type="datetimeFigureOut">
              <a:rPr lang="fr-FR" smtClean="0"/>
              <a:t>04/09/2018</a:t>
            </a:fld>
            <a:endParaRPr lang="fr-FR"/>
          </a:p>
        </p:txBody>
      </p:sp>
      <p:sp>
        <p:nvSpPr>
          <p:cNvPr id="6" name="Espace réservé du pied de page 5">
            <a:extLst>
              <a:ext uri="{FF2B5EF4-FFF2-40B4-BE49-F238E27FC236}">
                <a16:creationId xmlns:a16="http://schemas.microsoft.com/office/drawing/2014/main" id="{6AC0CCB0-8040-D34C-86E9-DBED3A5922D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F96D435-AA31-0E4E-8491-A181718F6DA1}"/>
              </a:ext>
            </a:extLst>
          </p:cNvPr>
          <p:cNvSpPr>
            <a:spLocks noGrp="1"/>
          </p:cNvSpPr>
          <p:nvPr>
            <p:ph type="sldNum" sz="quarter" idx="12"/>
          </p:nvPr>
        </p:nvSpPr>
        <p:spPr/>
        <p:txBody>
          <a:bodyPr/>
          <a:lstStyle/>
          <a:p>
            <a:fld id="{BC798C09-52A1-7242-BF5A-CD9EE626E674}" type="slidenum">
              <a:rPr lang="fr-FR" smtClean="0"/>
              <a:t>‹N°›</a:t>
            </a:fld>
            <a:endParaRPr lang="fr-FR"/>
          </a:p>
        </p:txBody>
      </p:sp>
    </p:spTree>
    <p:extLst>
      <p:ext uri="{BB962C8B-B14F-4D97-AF65-F5344CB8AC3E}">
        <p14:creationId xmlns:p14="http://schemas.microsoft.com/office/powerpoint/2010/main" val="2596341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0D8C4F-1636-FB4F-A8D3-8BEF0FA5F2F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48993A8-3B92-4C42-A595-D2A3440CA4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fr-FR"/>
              <a:t>Modifier les styles du texte du masque
Deuxième niveau
Troisième niveau
Quatrième niveau
Cinquième niveau</a:t>
            </a:r>
          </a:p>
        </p:txBody>
      </p:sp>
      <p:sp>
        <p:nvSpPr>
          <p:cNvPr id="4" name="Espace réservé du contenu 3">
            <a:extLst>
              <a:ext uri="{FF2B5EF4-FFF2-40B4-BE49-F238E27FC236}">
                <a16:creationId xmlns:a16="http://schemas.microsoft.com/office/drawing/2014/main" id="{82E49022-BAA6-C84C-91DC-DA74524D0FE1}"/>
              </a:ext>
            </a:extLst>
          </p:cNvPr>
          <p:cNvSpPr>
            <a:spLocks noGrp="1"/>
          </p:cNvSpPr>
          <p:nvPr>
            <p:ph sz="half" idx="2"/>
          </p:nvPr>
        </p:nvSpPr>
        <p:spPr>
          <a:xfrm>
            <a:off x="839788" y="2505075"/>
            <a:ext cx="5157787" cy="3684588"/>
          </a:xfrm>
        </p:spPr>
        <p:txBody>
          <a:bodyPr/>
          <a:lstStyle/>
          <a:p>
            <a:r>
              <a:rPr lang="fr-FR"/>
              <a:t>Modifier les styles du texte du masque
Deuxième niveau
Troisième niveau
Quatrième niveau
Cinquième niveau</a:t>
            </a:r>
          </a:p>
        </p:txBody>
      </p:sp>
      <p:sp>
        <p:nvSpPr>
          <p:cNvPr id="5" name="Espace réservé du texte 4">
            <a:extLst>
              <a:ext uri="{FF2B5EF4-FFF2-40B4-BE49-F238E27FC236}">
                <a16:creationId xmlns:a16="http://schemas.microsoft.com/office/drawing/2014/main" id="{497B585A-A779-F441-9980-08158473C0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fr-FR"/>
              <a:t>Modifier les styles du texte du masque
Deuxième niveau
Troisième niveau
Quatrième niveau
Cinquième niveau</a:t>
            </a:r>
          </a:p>
        </p:txBody>
      </p:sp>
      <p:sp>
        <p:nvSpPr>
          <p:cNvPr id="6" name="Espace réservé du contenu 5">
            <a:extLst>
              <a:ext uri="{FF2B5EF4-FFF2-40B4-BE49-F238E27FC236}">
                <a16:creationId xmlns:a16="http://schemas.microsoft.com/office/drawing/2014/main" id="{5FDADCBE-E48B-1B4B-ABDF-6D456EA8E525}"/>
              </a:ext>
            </a:extLst>
          </p:cNvPr>
          <p:cNvSpPr>
            <a:spLocks noGrp="1"/>
          </p:cNvSpPr>
          <p:nvPr>
            <p:ph sz="quarter" idx="4"/>
          </p:nvPr>
        </p:nvSpPr>
        <p:spPr>
          <a:xfrm>
            <a:off x="6172200" y="2505075"/>
            <a:ext cx="5183188" cy="3684588"/>
          </a:xfrm>
        </p:spPr>
        <p:txBody>
          <a:bodyPr/>
          <a:lstStyle/>
          <a:p>
            <a:r>
              <a:rPr lang="fr-FR"/>
              <a:t>Modifier les styles du texte du masque
Deuxième niveau
Troisième niveau
Quatrième niveau
Cinquième niveau</a:t>
            </a:r>
          </a:p>
        </p:txBody>
      </p:sp>
      <p:sp>
        <p:nvSpPr>
          <p:cNvPr id="7" name="Espace réservé de la date 6">
            <a:extLst>
              <a:ext uri="{FF2B5EF4-FFF2-40B4-BE49-F238E27FC236}">
                <a16:creationId xmlns:a16="http://schemas.microsoft.com/office/drawing/2014/main" id="{74D6E94F-9B8B-1546-8BFA-11D21D96E33A}"/>
              </a:ext>
            </a:extLst>
          </p:cNvPr>
          <p:cNvSpPr>
            <a:spLocks noGrp="1"/>
          </p:cNvSpPr>
          <p:nvPr>
            <p:ph type="dt" sz="half" idx="10"/>
          </p:nvPr>
        </p:nvSpPr>
        <p:spPr/>
        <p:txBody>
          <a:bodyPr/>
          <a:lstStyle/>
          <a:p>
            <a:fld id="{7B3AB22E-E507-7F43-9172-58224FFFA55C}" type="datetimeFigureOut">
              <a:rPr lang="fr-FR" smtClean="0"/>
              <a:t>04/09/2018</a:t>
            </a:fld>
            <a:endParaRPr lang="fr-FR"/>
          </a:p>
        </p:txBody>
      </p:sp>
      <p:sp>
        <p:nvSpPr>
          <p:cNvPr id="8" name="Espace réservé du pied de page 7">
            <a:extLst>
              <a:ext uri="{FF2B5EF4-FFF2-40B4-BE49-F238E27FC236}">
                <a16:creationId xmlns:a16="http://schemas.microsoft.com/office/drawing/2014/main" id="{D27AAFCF-A3EB-FF4B-9170-708A514FB63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854A410-9250-1E42-91D9-F631AAB3E28F}"/>
              </a:ext>
            </a:extLst>
          </p:cNvPr>
          <p:cNvSpPr>
            <a:spLocks noGrp="1"/>
          </p:cNvSpPr>
          <p:nvPr>
            <p:ph type="sldNum" sz="quarter" idx="12"/>
          </p:nvPr>
        </p:nvSpPr>
        <p:spPr/>
        <p:txBody>
          <a:bodyPr/>
          <a:lstStyle/>
          <a:p>
            <a:fld id="{BC798C09-52A1-7242-BF5A-CD9EE626E674}" type="slidenum">
              <a:rPr lang="fr-FR" smtClean="0"/>
              <a:t>‹N°›</a:t>
            </a:fld>
            <a:endParaRPr lang="fr-FR"/>
          </a:p>
        </p:txBody>
      </p:sp>
    </p:spTree>
    <p:extLst>
      <p:ext uri="{BB962C8B-B14F-4D97-AF65-F5344CB8AC3E}">
        <p14:creationId xmlns:p14="http://schemas.microsoft.com/office/powerpoint/2010/main" val="3441592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A3BAA2-7203-B840-A75C-9AE3D821E21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9F5C942-FEAE-044C-8A48-BF54E808686A}"/>
              </a:ext>
            </a:extLst>
          </p:cNvPr>
          <p:cNvSpPr>
            <a:spLocks noGrp="1"/>
          </p:cNvSpPr>
          <p:nvPr>
            <p:ph type="dt" sz="half" idx="10"/>
          </p:nvPr>
        </p:nvSpPr>
        <p:spPr/>
        <p:txBody>
          <a:bodyPr/>
          <a:lstStyle/>
          <a:p>
            <a:fld id="{7B3AB22E-E507-7F43-9172-58224FFFA55C}" type="datetimeFigureOut">
              <a:rPr lang="fr-FR" smtClean="0"/>
              <a:t>04/09/2018</a:t>
            </a:fld>
            <a:endParaRPr lang="fr-FR"/>
          </a:p>
        </p:txBody>
      </p:sp>
      <p:sp>
        <p:nvSpPr>
          <p:cNvPr id="4" name="Espace réservé du pied de page 3">
            <a:extLst>
              <a:ext uri="{FF2B5EF4-FFF2-40B4-BE49-F238E27FC236}">
                <a16:creationId xmlns:a16="http://schemas.microsoft.com/office/drawing/2014/main" id="{34E55739-F36E-924E-9473-82E0E0ABB02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FD8064D-3497-9C4F-801C-2D0D85C536A3}"/>
              </a:ext>
            </a:extLst>
          </p:cNvPr>
          <p:cNvSpPr>
            <a:spLocks noGrp="1"/>
          </p:cNvSpPr>
          <p:nvPr>
            <p:ph type="sldNum" sz="quarter" idx="12"/>
          </p:nvPr>
        </p:nvSpPr>
        <p:spPr/>
        <p:txBody>
          <a:bodyPr/>
          <a:lstStyle/>
          <a:p>
            <a:fld id="{BC798C09-52A1-7242-BF5A-CD9EE626E674}" type="slidenum">
              <a:rPr lang="fr-FR" smtClean="0"/>
              <a:t>‹N°›</a:t>
            </a:fld>
            <a:endParaRPr lang="fr-FR"/>
          </a:p>
        </p:txBody>
      </p:sp>
    </p:spTree>
    <p:extLst>
      <p:ext uri="{BB962C8B-B14F-4D97-AF65-F5344CB8AC3E}">
        <p14:creationId xmlns:p14="http://schemas.microsoft.com/office/powerpoint/2010/main" val="2114619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5FB183F-345F-5448-82E5-963E5047882C}"/>
              </a:ext>
            </a:extLst>
          </p:cNvPr>
          <p:cNvSpPr>
            <a:spLocks noGrp="1"/>
          </p:cNvSpPr>
          <p:nvPr>
            <p:ph type="dt" sz="half" idx="10"/>
          </p:nvPr>
        </p:nvSpPr>
        <p:spPr/>
        <p:txBody>
          <a:bodyPr/>
          <a:lstStyle/>
          <a:p>
            <a:fld id="{7B3AB22E-E507-7F43-9172-58224FFFA55C}" type="datetimeFigureOut">
              <a:rPr lang="fr-FR" smtClean="0"/>
              <a:t>04/09/2018</a:t>
            </a:fld>
            <a:endParaRPr lang="fr-FR"/>
          </a:p>
        </p:txBody>
      </p:sp>
      <p:sp>
        <p:nvSpPr>
          <p:cNvPr id="3" name="Espace réservé du pied de page 2">
            <a:extLst>
              <a:ext uri="{FF2B5EF4-FFF2-40B4-BE49-F238E27FC236}">
                <a16:creationId xmlns:a16="http://schemas.microsoft.com/office/drawing/2014/main" id="{7409AB8D-553D-8340-BA9C-7FB60B38E6A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0E90962-BA08-1046-839D-B033B78CB019}"/>
              </a:ext>
            </a:extLst>
          </p:cNvPr>
          <p:cNvSpPr>
            <a:spLocks noGrp="1"/>
          </p:cNvSpPr>
          <p:nvPr>
            <p:ph type="sldNum" sz="quarter" idx="12"/>
          </p:nvPr>
        </p:nvSpPr>
        <p:spPr/>
        <p:txBody>
          <a:bodyPr/>
          <a:lstStyle/>
          <a:p>
            <a:fld id="{BC798C09-52A1-7242-BF5A-CD9EE626E674}" type="slidenum">
              <a:rPr lang="fr-FR" smtClean="0"/>
              <a:t>‹N°›</a:t>
            </a:fld>
            <a:endParaRPr lang="fr-FR"/>
          </a:p>
        </p:txBody>
      </p:sp>
    </p:spTree>
    <p:extLst>
      <p:ext uri="{BB962C8B-B14F-4D97-AF65-F5344CB8AC3E}">
        <p14:creationId xmlns:p14="http://schemas.microsoft.com/office/powerpoint/2010/main" val="4240316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790B54-3177-8C42-A549-C23CC91DC9D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40C8640-0113-4E4B-A86B-2DBC376A2C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fr-FR"/>
              <a:t>Modifier les styles du texte du masque
Deuxième niveau
Troisième niveau
Quatrième niveau
Cinquième niveau</a:t>
            </a:r>
          </a:p>
        </p:txBody>
      </p:sp>
      <p:sp>
        <p:nvSpPr>
          <p:cNvPr id="4" name="Espace réservé du texte 3">
            <a:extLst>
              <a:ext uri="{FF2B5EF4-FFF2-40B4-BE49-F238E27FC236}">
                <a16:creationId xmlns:a16="http://schemas.microsoft.com/office/drawing/2014/main" id="{1DE4DDEC-6CB2-9D40-B250-9D283282D3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fr-FR"/>
              <a:t>Modifier les styles du texte du masque
Deuxième niveau
Troisième niveau
Quatrième niveau
Cinquième niveau</a:t>
            </a:r>
          </a:p>
        </p:txBody>
      </p:sp>
      <p:sp>
        <p:nvSpPr>
          <p:cNvPr id="5" name="Espace réservé de la date 4">
            <a:extLst>
              <a:ext uri="{FF2B5EF4-FFF2-40B4-BE49-F238E27FC236}">
                <a16:creationId xmlns:a16="http://schemas.microsoft.com/office/drawing/2014/main" id="{D4C4E68A-785D-2D4D-ABE7-5B32F9E08850}"/>
              </a:ext>
            </a:extLst>
          </p:cNvPr>
          <p:cNvSpPr>
            <a:spLocks noGrp="1"/>
          </p:cNvSpPr>
          <p:nvPr>
            <p:ph type="dt" sz="half" idx="10"/>
          </p:nvPr>
        </p:nvSpPr>
        <p:spPr/>
        <p:txBody>
          <a:bodyPr/>
          <a:lstStyle/>
          <a:p>
            <a:fld id="{7B3AB22E-E507-7F43-9172-58224FFFA55C}" type="datetimeFigureOut">
              <a:rPr lang="fr-FR" smtClean="0"/>
              <a:t>04/09/2018</a:t>
            </a:fld>
            <a:endParaRPr lang="fr-FR"/>
          </a:p>
        </p:txBody>
      </p:sp>
      <p:sp>
        <p:nvSpPr>
          <p:cNvPr id="6" name="Espace réservé du pied de page 5">
            <a:extLst>
              <a:ext uri="{FF2B5EF4-FFF2-40B4-BE49-F238E27FC236}">
                <a16:creationId xmlns:a16="http://schemas.microsoft.com/office/drawing/2014/main" id="{0559FCCA-AFDB-4641-ADFC-9B0344B8200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EEE96C3-AA66-674D-AE16-A76CB64A20F1}"/>
              </a:ext>
            </a:extLst>
          </p:cNvPr>
          <p:cNvSpPr>
            <a:spLocks noGrp="1"/>
          </p:cNvSpPr>
          <p:nvPr>
            <p:ph type="sldNum" sz="quarter" idx="12"/>
          </p:nvPr>
        </p:nvSpPr>
        <p:spPr/>
        <p:txBody>
          <a:bodyPr/>
          <a:lstStyle/>
          <a:p>
            <a:fld id="{BC798C09-52A1-7242-BF5A-CD9EE626E674}" type="slidenum">
              <a:rPr lang="fr-FR" smtClean="0"/>
              <a:t>‹N°›</a:t>
            </a:fld>
            <a:endParaRPr lang="fr-FR"/>
          </a:p>
        </p:txBody>
      </p:sp>
    </p:spTree>
    <p:extLst>
      <p:ext uri="{BB962C8B-B14F-4D97-AF65-F5344CB8AC3E}">
        <p14:creationId xmlns:p14="http://schemas.microsoft.com/office/powerpoint/2010/main" val="2778818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1652C0-924C-9349-813D-AE612BE4805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861CA3A-2F89-DA48-8973-88EAFC9BA5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CEAC538-11E5-A247-931C-8BFC4CDE7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fr-FR"/>
              <a:t>Modifier les styles du texte du masque
Deuxième niveau
Troisième niveau
Quatrième niveau
Cinquième niveau</a:t>
            </a:r>
          </a:p>
        </p:txBody>
      </p:sp>
      <p:sp>
        <p:nvSpPr>
          <p:cNvPr id="5" name="Espace réservé de la date 4">
            <a:extLst>
              <a:ext uri="{FF2B5EF4-FFF2-40B4-BE49-F238E27FC236}">
                <a16:creationId xmlns:a16="http://schemas.microsoft.com/office/drawing/2014/main" id="{E9EC68FD-ACD1-3D41-B0C7-4A644CFCE247}"/>
              </a:ext>
            </a:extLst>
          </p:cNvPr>
          <p:cNvSpPr>
            <a:spLocks noGrp="1"/>
          </p:cNvSpPr>
          <p:nvPr>
            <p:ph type="dt" sz="half" idx="10"/>
          </p:nvPr>
        </p:nvSpPr>
        <p:spPr/>
        <p:txBody>
          <a:bodyPr/>
          <a:lstStyle/>
          <a:p>
            <a:fld id="{7B3AB22E-E507-7F43-9172-58224FFFA55C}" type="datetimeFigureOut">
              <a:rPr lang="fr-FR" smtClean="0"/>
              <a:t>04/09/2018</a:t>
            </a:fld>
            <a:endParaRPr lang="fr-FR"/>
          </a:p>
        </p:txBody>
      </p:sp>
      <p:sp>
        <p:nvSpPr>
          <p:cNvPr id="6" name="Espace réservé du pied de page 5">
            <a:extLst>
              <a:ext uri="{FF2B5EF4-FFF2-40B4-BE49-F238E27FC236}">
                <a16:creationId xmlns:a16="http://schemas.microsoft.com/office/drawing/2014/main" id="{7D903BA3-4CCF-034E-9201-5232362BA4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81CAF8-DC45-8542-B6FC-1D162C4C7CC7}"/>
              </a:ext>
            </a:extLst>
          </p:cNvPr>
          <p:cNvSpPr>
            <a:spLocks noGrp="1"/>
          </p:cNvSpPr>
          <p:nvPr>
            <p:ph type="sldNum" sz="quarter" idx="12"/>
          </p:nvPr>
        </p:nvSpPr>
        <p:spPr/>
        <p:txBody>
          <a:bodyPr/>
          <a:lstStyle/>
          <a:p>
            <a:fld id="{BC798C09-52A1-7242-BF5A-CD9EE626E674}" type="slidenum">
              <a:rPr lang="fr-FR" smtClean="0"/>
              <a:t>‹N°›</a:t>
            </a:fld>
            <a:endParaRPr lang="fr-FR"/>
          </a:p>
        </p:txBody>
      </p:sp>
    </p:spTree>
    <p:extLst>
      <p:ext uri="{BB962C8B-B14F-4D97-AF65-F5344CB8AC3E}">
        <p14:creationId xmlns:p14="http://schemas.microsoft.com/office/powerpoint/2010/main" val="492434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269D3D-57BD-8B42-B3FA-15C9EC80D47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CBA5277-1BFE-4846-99B1-51EDEA2D832A}"/>
              </a:ext>
            </a:extLst>
          </p:cNvPr>
          <p:cNvSpPr>
            <a:spLocks noGrp="1"/>
          </p:cNvSpPr>
          <p:nvPr>
            <p:ph type="body" orient="vert" idx="1"/>
          </p:nvPr>
        </p:nvSpPr>
        <p:spPr/>
        <p:txBody>
          <a:bodyPr vert="eaVert"/>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8B1DEFE7-8357-5949-ACF5-481106E36FF3}"/>
              </a:ext>
            </a:extLst>
          </p:cNvPr>
          <p:cNvSpPr>
            <a:spLocks noGrp="1"/>
          </p:cNvSpPr>
          <p:nvPr>
            <p:ph type="dt" sz="half" idx="10"/>
          </p:nvPr>
        </p:nvSpPr>
        <p:spPr/>
        <p:txBody>
          <a:bodyPr/>
          <a:lstStyle/>
          <a:p>
            <a:fld id="{7B3AB22E-E507-7F43-9172-58224FFFA55C}" type="datetimeFigureOut">
              <a:rPr lang="fr-FR" smtClean="0"/>
              <a:t>04/09/2018</a:t>
            </a:fld>
            <a:endParaRPr lang="fr-FR"/>
          </a:p>
        </p:txBody>
      </p:sp>
      <p:sp>
        <p:nvSpPr>
          <p:cNvPr id="5" name="Espace réservé du pied de page 4">
            <a:extLst>
              <a:ext uri="{FF2B5EF4-FFF2-40B4-BE49-F238E27FC236}">
                <a16:creationId xmlns:a16="http://schemas.microsoft.com/office/drawing/2014/main" id="{C5B2E6C3-8C57-964A-A48E-2C00092B63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FB361F-0CD3-E846-8487-48DF0B8F2310}"/>
              </a:ext>
            </a:extLst>
          </p:cNvPr>
          <p:cNvSpPr>
            <a:spLocks noGrp="1"/>
          </p:cNvSpPr>
          <p:nvPr>
            <p:ph type="sldNum" sz="quarter" idx="12"/>
          </p:nvPr>
        </p:nvSpPr>
        <p:spPr/>
        <p:txBody>
          <a:bodyPr/>
          <a:lstStyle/>
          <a:p>
            <a:fld id="{BC798C09-52A1-7242-BF5A-CD9EE626E674}" type="slidenum">
              <a:rPr lang="fr-FR" smtClean="0"/>
              <a:t>‹N°›</a:t>
            </a:fld>
            <a:endParaRPr lang="fr-FR"/>
          </a:p>
        </p:txBody>
      </p:sp>
    </p:spTree>
    <p:extLst>
      <p:ext uri="{BB962C8B-B14F-4D97-AF65-F5344CB8AC3E}">
        <p14:creationId xmlns:p14="http://schemas.microsoft.com/office/powerpoint/2010/main" val="3978756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6AEBB5A-50F9-E14E-8CA0-8F25831E861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4A63BC0-1E74-024C-8B55-45E61517A112}"/>
              </a:ext>
            </a:extLst>
          </p:cNvPr>
          <p:cNvSpPr>
            <a:spLocks noGrp="1"/>
          </p:cNvSpPr>
          <p:nvPr>
            <p:ph type="body" orient="vert" idx="1"/>
          </p:nvPr>
        </p:nvSpPr>
        <p:spPr>
          <a:xfrm>
            <a:off x="838200" y="365125"/>
            <a:ext cx="7734300" cy="5811838"/>
          </a:xfrm>
        </p:spPr>
        <p:txBody>
          <a:bodyPr vert="eaVert"/>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0AB15012-9A96-F64C-8B4E-5C2A69E47CF5}"/>
              </a:ext>
            </a:extLst>
          </p:cNvPr>
          <p:cNvSpPr>
            <a:spLocks noGrp="1"/>
          </p:cNvSpPr>
          <p:nvPr>
            <p:ph type="dt" sz="half" idx="10"/>
          </p:nvPr>
        </p:nvSpPr>
        <p:spPr/>
        <p:txBody>
          <a:bodyPr/>
          <a:lstStyle/>
          <a:p>
            <a:fld id="{7B3AB22E-E507-7F43-9172-58224FFFA55C}" type="datetimeFigureOut">
              <a:rPr lang="fr-FR" smtClean="0"/>
              <a:t>04/09/2018</a:t>
            </a:fld>
            <a:endParaRPr lang="fr-FR"/>
          </a:p>
        </p:txBody>
      </p:sp>
      <p:sp>
        <p:nvSpPr>
          <p:cNvPr id="5" name="Espace réservé du pied de page 4">
            <a:extLst>
              <a:ext uri="{FF2B5EF4-FFF2-40B4-BE49-F238E27FC236}">
                <a16:creationId xmlns:a16="http://schemas.microsoft.com/office/drawing/2014/main" id="{6BE91059-53BC-7E40-8CAE-087CE02DEFA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B3F3D01-0C43-1C4C-A1D5-FE01185D3D05}"/>
              </a:ext>
            </a:extLst>
          </p:cNvPr>
          <p:cNvSpPr>
            <a:spLocks noGrp="1"/>
          </p:cNvSpPr>
          <p:nvPr>
            <p:ph type="sldNum" sz="quarter" idx="12"/>
          </p:nvPr>
        </p:nvSpPr>
        <p:spPr/>
        <p:txBody>
          <a:bodyPr/>
          <a:lstStyle/>
          <a:p>
            <a:fld id="{BC798C09-52A1-7242-BF5A-CD9EE626E674}" type="slidenum">
              <a:rPr lang="fr-FR" smtClean="0"/>
              <a:t>‹N°›</a:t>
            </a:fld>
            <a:endParaRPr lang="fr-FR"/>
          </a:p>
        </p:txBody>
      </p:sp>
    </p:spTree>
    <p:extLst>
      <p:ext uri="{BB962C8B-B14F-4D97-AF65-F5344CB8AC3E}">
        <p14:creationId xmlns:p14="http://schemas.microsoft.com/office/powerpoint/2010/main" val="3570080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24828C1-EBC5-8946-85F6-879C61EE60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73FD58A-CD30-5D45-AED6-0496F06A23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94DF5893-F4F0-2740-9A5D-8806930515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3AB22E-E507-7F43-9172-58224FFFA55C}" type="datetimeFigureOut">
              <a:rPr lang="fr-FR" smtClean="0"/>
              <a:t>04/09/2018</a:t>
            </a:fld>
            <a:endParaRPr lang="fr-FR"/>
          </a:p>
        </p:txBody>
      </p:sp>
      <p:sp>
        <p:nvSpPr>
          <p:cNvPr id="5" name="Espace réservé du pied de page 4">
            <a:extLst>
              <a:ext uri="{FF2B5EF4-FFF2-40B4-BE49-F238E27FC236}">
                <a16:creationId xmlns:a16="http://schemas.microsoft.com/office/drawing/2014/main" id="{12B45C7A-D933-A04B-B962-64BF174406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93D7E8B-1345-754F-8C81-AC60298F5C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798C09-52A1-7242-BF5A-CD9EE626E674}" type="slidenum">
              <a:rPr lang="fr-FR" smtClean="0"/>
              <a:t>‹N°›</a:t>
            </a:fld>
            <a:endParaRPr lang="fr-FR"/>
          </a:p>
        </p:txBody>
      </p:sp>
    </p:spTree>
    <p:extLst>
      <p:ext uri="{BB962C8B-B14F-4D97-AF65-F5344CB8AC3E}">
        <p14:creationId xmlns:p14="http://schemas.microsoft.com/office/powerpoint/2010/main" val="6517675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F362D9-9F0E-9744-BA1C-65725A15CF88}"/>
              </a:ext>
            </a:extLst>
          </p:cNvPr>
          <p:cNvSpPr>
            <a:spLocks noGrp="1"/>
          </p:cNvSpPr>
          <p:nvPr>
            <p:ph type="ctrTitle"/>
          </p:nvPr>
        </p:nvSpPr>
        <p:spPr/>
        <p:txBody>
          <a:bodyPr/>
          <a:lstStyle/>
          <a:p>
            <a:endParaRPr lang="fr-FR"/>
          </a:p>
        </p:txBody>
      </p:sp>
      <p:sp>
        <p:nvSpPr>
          <p:cNvPr id="3" name="Sous-titre 2">
            <a:extLst>
              <a:ext uri="{FF2B5EF4-FFF2-40B4-BE49-F238E27FC236}">
                <a16:creationId xmlns:a16="http://schemas.microsoft.com/office/drawing/2014/main" id="{F884C3CF-7342-EF4C-8706-0760D11C418A}"/>
              </a:ext>
            </a:extLst>
          </p:cNvPr>
          <p:cNvSpPr>
            <a:spLocks noGrp="1"/>
          </p:cNvSpPr>
          <p:nvPr>
            <p:ph type="subTitle" idx="1"/>
          </p:nvPr>
        </p:nvSpPr>
        <p:spPr/>
        <p:txBody>
          <a:bodyPr/>
          <a:lstStyle/>
          <a:p>
            <a:endParaRPr lang="fr-FR"/>
          </a:p>
        </p:txBody>
      </p:sp>
      <p:pic>
        <p:nvPicPr>
          <p:cNvPr id="5" name="Image 4">
            <a:extLst>
              <a:ext uri="{FF2B5EF4-FFF2-40B4-BE49-F238E27FC236}">
                <a16:creationId xmlns:a16="http://schemas.microsoft.com/office/drawing/2014/main" id="{FB7B07BE-528F-4941-A08F-B38B00FFA73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43233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1">
            <a:extLst>
              <a:ext uri="{FF2B5EF4-FFF2-40B4-BE49-F238E27FC236}">
                <a16:creationId xmlns:a16="http://schemas.microsoft.com/office/drawing/2014/main" id="{7F44CD7A-7083-454D-BFD4-2A828404643E}"/>
              </a:ext>
            </a:extLst>
          </p:cNvPr>
          <p:cNvSpPr>
            <a:spLocks noGrp="1"/>
          </p:cNvSpPr>
          <p:nvPr>
            <p:ph type="sldNum" sz="quarter" idx="12"/>
          </p:nvPr>
        </p:nvSpPr>
        <p:spPr>
          <a:xfrm>
            <a:off x="8610600" y="6356350"/>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CB83C06-0954-234A-B8BD-BF7BEA984B4E}" type="slidenum">
              <a:rPr lang="en-US" altLang="fr-FR" sz="1400" smtClean="0"/>
              <a:pPr/>
              <a:t>2</a:t>
            </a:fld>
            <a:endParaRPr lang="en-US" altLang="fr-FR" sz="1400"/>
          </a:p>
        </p:txBody>
      </p:sp>
      <p:pic>
        <p:nvPicPr>
          <p:cNvPr id="7" name="Espace réservé du contenu 6">
            <a:extLst>
              <a:ext uri="{FF2B5EF4-FFF2-40B4-BE49-F238E27FC236}">
                <a16:creationId xmlns:a16="http://schemas.microsoft.com/office/drawing/2014/main" id="{1A95D5A2-DE46-2747-A237-18CFA4522669}"/>
              </a:ext>
            </a:extLst>
          </p:cNvPr>
          <p:cNvPicPr>
            <a:picLocks noGrp="1" noChangeAspect="1"/>
          </p:cNvPicPr>
          <p:nvPr>
            <p:ph idx="1"/>
          </p:nvPr>
        </p:nvPicPr>
        <p:blipFill>
          <a:blip r:embed="rId3"/>
          <a:stretch>
            <a:fillRect/>
          </a:stretch>
        </p:blipFill>
        <p:spPr>
          <a:xfrm>
            <a:off x="-1" y="-1"/>
            <a:ext cx="12269973" cy="6873949"/>
          </a:xfrm>
        </p:spPr>
      </p:pic>
    </p:spTree>
    <p:extLst>
      <p:ext uri="{BB962C8B-B14F-4D97-AF65-F5344CB8AC3E}">
        <p14:creationId xmlns:p14="http://schemas.microsoft.com/office/powerpoint/2010/main" val="619519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53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387" name="Rectangle 2">
            <a:extLst>
              <a:ext uri="{FF2B5EF4-FFF2-40B4-BE49-F238E27FC236}">
                <a16:creationId xmlns:a16="http://schemas.microsoft.com/office/drawing/2014/main" id="{D6263082-91DF-C24B-B3EC-B9FA9F73AF79}"/>
              </a:ext>
            </a:extLst>
          </p:cNvPr>
          <p:cNvSpPr>
            <a:spLocks noGrp="1"/>
          </p:cNvSpPr>
          <p:nvPr>
            <p:ph type="title"/>
          </p:nvPr>
        </p:nvSpPr>
        <p:spPr>
          <a:xfrm>
            <a:off x="-1127050" y="4767072"/>
            <a:ext cx="8245496" cy="1625210"/>
          </a:xfrm>
        </p:spPr>
        <p:txBody>
          <a:bodyPr>
            <a:normAutofit/>
          </a:bodyPr>
          <a:lstStyle/>
          <a:p>
            <a:pPr algn="r"/>
            <a:r>
              <a:rPr lang="en-US" altLang="fr-FR" sz="4000" dirty="0">
                <a:solidFill>
                  <a:srgbClr val="FFFFFF"/>
                </a:solidFill>
              </a:rPr>
              <a:t>Getting the most out of lectures</a:t>
            </a:r>
          </a:p>
        </p:txBody>
      </p:sp>
      <p:pic>
        <p:nvPicPr>
          <p:cNvPr id="3" name="Image 2">
            <a:extLst>
              <a:ext uri="{FF2B5EF4-FFF2-40B4-BE49-F238E27FC236}">
                <a16:creationId xmlns:a16="http://schemas.microsoft.com/office/drawing/2014/main" id="{0517CA8F-99F4-404C-A12A-F83F238D0484}"/>
              </a:ext>
            </a:extLst>
          </p:cNvPr>
          <p:cNvPicPr>
            <a:picLocks noChangeAspect="1"/>
          </p:cNvPicPr>
          <p:nvPr/>
        </p:nvPicPr>
        <p:blipFill rotWithShape="1">
          <a:blip r:embed="rId2"/>
          <a:srcRect t="1170" r="1" b="11651"/>
          <a:stretch/>
        </p:blipFill>
        <p:spPr>
          <a:xfrm>
            <a:off x="327547" y="321733"/>
            <a:ext cx="7058306" cy="4107392"/>
          </a:xfrm>
          <a:prstGeom prst="rect">
            <a:avLst/>
          </a:prstGeom>
        </p:spPr>
      </p:pic>
      <p:sp>
        <p:nvSpPr>
          <p:cNvPr id="75" name="Rectangle 7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388" name="Rectangle 3">
            <a:extLst>
              <a:ext uri="{FF2B5EF4-FFF2-40B4-BE49-F238E27FC236}">
                <a16:creationId xmlns:a16="http://schemas.microsoft.com/office/drawing/2014/main" id="{997E7388-5639-3842-BC47-251387CF835E}"/>
              </a:ext>
            </a:extLst>
          </p:cNvPr>
          <p:cNvSpPr>
            <a:spLocks noGrp="1"/>
          </p:cNvSpPr>
          <p:nvPr>
            <p:ph type="body" idx="1"/>
          </p:nvPr>
        </p:nvSpPr>
        <p:spPr>
          <a:xfrm>
            <a:off x="7534655" y="321732"/>
            <a:ext cx="4276345" cy="6213425"/>
          </a:xfrm>
        </p:spPr>
        <p:txBody>
          <a:bodyPr anchor="ctr">
            <a:normAutofit/>
          </a:bodyPr>
          <a:lstStyle/>
          <a:p>
            <a:r>
              <a:rPr lang="en-US" altLang="fr-FR" sz="1900" dirty="0">
                <a:solidFill>
                  <a:srgbClr val="FFFFFF"/>
                </a:solidFill>
              </a:rPr>
              <a:t>Listen actively</a:t>
            </a:r>
          </a:p>
          <a:p>
            <a:pPr lvl="1"/>
            <a:r>
              <a:rPr lang="en-US" altLang="fr-FR" sz="1900" dirty="0">
                <a:solidFill>
                  <a:srgbClr val="FFFFFF"/>
                </a:solidFill>
              </a:rPr>
              <a:t>Try to establish the main idea and the sub-ideas of each lecture</a:t>
            </a:r>
          </a:p>
          <a:p>
            <a:pPr lvl="1"/>
            <a:r>
              <a:rPr lang="en-US" altLang="fr-FR" sz="1900" dirty="0">
                <a:solidFill>
                  <a:srgbClr val="FFFFFF"/>
                </a:solidFill>
              </a:rPr>
              <a:t>Ask questions during/after class</a:t>
            </a:r>
          </a:p>
          <a:p>
            <a:r>
              <a:rPr lang="en-US" altLang="fr-FR" sz="1900" dirty="0">
                <a:solidFill>
                  <a:srgbClr val="FFFFFF"/>
                </a:solidFill>
              </a:rPr>
              <a:t>Review your notes before the next class to ensure you understand everything before adding new information</a:t>
            </a:r>
          </a:p>
          <a:p>
            <a:r>
              <a:rPr lang="en-US" altLang="fr-FR" sz="1900" dirty="0">
                <a:solidFill>
                  <a:srgbClr val="FFFFFF"/>
                </a:solidFill>
              </a:rPr>
              <a:t>Be prepared! Pre-read your textbook and look over the notes before class</a:t>
            </a:r>
          </a:p>
        </p:txBody>
      </p:sp>
      <p:sp>
        <p:nvSpPr>
          <p:cNvPr id="16386" name="Slide Number Placeholder 5">
            <a:extLst>
              <a:ext uri="{FF2B5EF4-FFF2-40B4-BE49-F238E27FC236}">
                <a16:creationId xmlns:a16="http://schemas.microsoft.com/office/drawing/2014/main" id="{F3291F72-6FC7-6045-823A-65A09FFCE920}"/>
              </a:ext>
            </a:extLst>
          </p:cNvPr>
          <p:cNvSpPr>
            <a:spLocks noGrp="1"/>
          </p:cNvSpPr>
          <p:nvPr>
            <p:ph type="sldNum" sz="quarter" idx="12"/>
          </p:nvPr>
        </p:nvSpPr>
        <p:spPr>
          <a:xfrm>
            <a:off x="10837333" y="6535157"/>
            <a:ext cx="973667" cy="27432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Aft>
                <a:spcPts val="600"/>
              </a:spcAft>
            </a:pPr>
            <a:fld id="{5A2BA7E4-9283-1140-9A55-D9066E18C2AA}" type="slidenum">
              <a:rPr lang="en-CA" altLang="fr-FR" sz="1200">
                <a:solidFill>
                  <a:prstClr val="black">
                    <a:tint val="75000"/>
                  </a:prstClr>
                </a:solidFill>
              </a:rPr>
              <a:pPr>
                <a:spcAft>
                  <a:spcPts val="600"/>
                </a:spcAft>
              </a:pPr>
              <a:t>3</a:t>
            </a:fld>
            <a:endParaRPr lang="en-CA" altLang="fr-FR" sz="1200">
              <a:solidFill>
                <a:prstClr val="black">
                  <a:tint val="75000"/>
                </a:prstClr>
              </a:solidFill>
            </a:endParaRPr>
          </a:p>
        </p:txBody>
      </p:sp>
    </p:spTree>
    <p:extLst>
      <p:ext uri="{BB962C8B-B14F-4D97-AF65-F5344CB8AC3E}">
        <p14:creationId xmlns:p14="http://schemas.microsoft.com/office/powerpoint/2010/main" val="1496141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99899462-FC16-43B0-966B-FCA263450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654295" y="478232"/>
            <a:ext cx="7034121" cy="5918673"/>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a:extLst>
              <a:ext uri="{FF2B5EF4-FFF2-40B4-BE49-F238E27FC236}">
                <a16:creationId xmlns:a16="http://schemas.microsoft.com/office/drawing/2014/main" id="{676DB2B1-23CA-E64B-B893-487D841B5B30}"/>
              </a:ext>
            </a:extLst>
          </p:cNvPr>
          <p:cNvPicPr>
            <a:picLocks noChangeAspect="1"/>
          </p:cNvPicPr>
          <p:nvPr/>
        </p:nvPicPr>
        <p:blipFill>
          <a:blip r:embed="rId2"/>
          <a:stretch>
            <a:fillRect/>
          </a:stretch>
        </p:blipFill>
        <p:spPr>
          <a:xfrm>
            <a:off x="481886" y="650747"/>
            <a:ext cx="3662730" cy="2444872"/>
          </a:xfrm>
          <a:prstGeom prst="rect">
            <a:avLst/>
          </a:prstGeom>
        </p:spPr>
      </p:pic>
      <p:cxnSp>
        <p:nvCxnSpPr>
          <p:cNvPr id="139" name="Straight Connector 138">
            <a:extLst>
              <a:ext uri="{FF2B5EF4-FFF2-40B4-BE49-F238E27FC236}">
                <a16:creationId xmlns:a16="http://schemas.microsoft.com/office/drawing/2014/main" id="{AAFEA932-2DF1-410C-A00A-7A1E7DBF75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30098" y="2639023"/>
            <a:ext cx="4562441"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pic>
        <p:nvPicPr>
          <p:cNvPr id="7" name="Image 6">
            <a:extLst>
              <a:ext uri="{FF2B5EF4-FFF2-40B4-BE49-F238E27FC236}">
                <a16:creationId xmlns:a16="http://schemas.microsoft.com/office/drawing/2014/main" id="{92DD3362-C57A-E947-9228-FFB92EECA9DD}"/>
              </a:ext>
            </a:extLst>
          </p:cNvPr>
          <p:cNvPicPr>
            <a:picLocks noChangeAspect="1"/>
          </p:cNvPicPr>
          <p:nvPr/>
        </p:nvPicPr>
        <p:blipFill>
          <a:blip r:embed="rId3"/>
          <a:stretch>
            <a:fillRect/>
          </a:stretch>
        </p:blipFill>
        <p:spPr>
          <a:xfrm>
            <a:off x="481886" y="3765637"/>
            <a:ext cx="3662730" cy="2437380"/>
          </a:xfrm>
          <a:prstGeom prst="rect">
            <a:avLst/>
          </a:prstGeom>
        </p:spPr>
      </p:pic>
      <p:sp>
        <p:nvSpPr>
          <p:cNvPr id="13315" name="Content Placeholder 2">
            <a:extLst>
              <a:ext uri="{FF2B5EF4-FFF2-40B4-BE49-F238E27FC236}">
                <a16:creationId xmlns:a16="http://schemas.microsoft.com/office/drawing/2014/main" id="{6452202E-1DD6-C94F-8C14-1F22D550A192}"/>
              </a:ext>
            </a:extLst>
          </p:cNvPr>
          <p:cNvSpPr>
            <a:spLocks noGrp="1"/>
          </p:cNvSpPr>
          <p:nvPr>
            <p:ph idx="1"/>
          </p:nvPr>
        </p:nvSpPr>
        <p:spPr>
          <a:xfrm>
            <a:off x="4144616" y="3016776"/>
            <a:ext cx="7646582" cy="3303199"/>
          </a:xfrm>
        </p:spPr>
        <p:txBody>
          <a:bodyPr anchor="t">
            <a:normAutofit/>
          </a:bodyPr>
          <a:lstStyle/>
          <a:p>
            <a:pPr lvl="1" eaLnBrk="1" hangingPunct="1">
              <a:defRPr/>
            </a:pPr>
            <a:r>
              <a:rPr lang="en-CA" sz="2800" dirty="0">
                <a:solidFill>
                  <a:srgbClr val="FFFFFF"/>
                </a:solidFill>
              </a:rPr>
              <a:t>You have about 350 pages to read in 13 weeks</a:t>
            </a:r>
          </a:p>
          <a:p>
            <a:pPr lvl="1" eaLnBrk="1" hangingPunct="1">
              <a:defRPr/>
            </a:pPr>
            <a:r>
              <a:rPr lang="en-CA" sz="2800" dirty="0">
                <a:solidFill>
                  <a:srgbClr val="FFFFFF"/>
                </a:solidFill>
              </a:rPr>
              <a:t>That works out to about 8 pages per day</a:t>
            </a:r>
          </a:p>
          <a:p>
            <a:pPr lvl="1" eaLnBrk="1" hangingPunct="1">
              <a:defRPr/>
            </a:pPr>
            <a:r>
              <a:rPr lang="en-CA" sz="2800" dirty="0">
                <a:solidFill>
                  <a:srgbClr val="FFFFFF"/>
                </a:solidFill>
              </a:rPr>
              <a:t>Don’t plan to cram – there’s simply too much material</a:t>
            </a:r>
          </a:p>
          <a:p>
            <a:pPr>
              <a:defRPr/>
            </a:pPr>
            <a:endParaRPr lang="en-CA" dirty="0">
              <a:solidFill>
                <a:srgbClr val="FFFFFF"/>
              </a:solidFill>
            </a:endParaRPr>
          </a:p>
        </p:txBody>
      </p:sp>
      <p:sp>
        <p:nvSpPr>
          <p:cNvPr id="17412" name="Slide Number Placeholder 1">
            <a:extLst>
              <a:ext uri="{FF2B5EF4-FFF2-40B4-BE49-F238E27FC236}">
                <a16:creationId xmlns:a16="http://schemas.microsoft.com/office/drawing/2014/main" id="{78AC4194-CD5F-AE4D-983A-5FBF33178B35}"/>
              </a:ext>
            </a:extLst>
          </p:cNvPr>
          <p:cNvSpPr>
            <a:spLocks noGrp="1"/>
          </p:cNvSpPr>
          <p:nvPr>
            <p:ph type="sldNum" sz="quarter" idx="12"/>
          </p:nvPr>
        </p:nvSpPr>
        <p:spPr>
          <a:xfrm>
            <a:off x="11029121" y="6455503"/>
            <a:ext cx="64935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spcAft>
                <a:spcPts val="600"/>
              </a:spcAft>
            </a:pPr>
            <a:fld id="{0D34B320-FC31-BE4A-82F6-E20234934041}" type="slidenum">
              <a:rPr lang="en-US" altLang="fr-FR" sz="1900"/>
              <a:pPr>
                <a:lnSpc>
                  <a:spcPct val="90000"/>
                </a:lnSpc>
                <a:spcAft>
                  <a:spcPts val="600"/>
                </a:spcAft>
              </a:pPr>
              <a:t>4</a:t>
            </a:fld>
            <a:endParaRPr lang="en-US" altLang="fr-FR" sz="1900"/>
          </a:p>
        </p:txBody>
      </p:sp>
      <p:sp>
        <p:nvSpPr>
          <p:cNvPr id="8" name="ZoneTexte 7">
            <a:extLst>
              <a:ext uri="{FF2B5EF4-FFF2-40B4-BE49-F238E27FC236}">
                <a16:creationId xmlns:a16="http://schemas.microsoft.com/office/drawing/2014/main" id="{B00FB4D8-5B23-C04D-81EA-5FBED3D659F6}"/>
              </a:ext>
            </a:extLst>
          </p:cNvPr>
          <p:cNvSpPr txBox="1"/>
          <p:nvPr/>
        </p:nvSpPr>
        <p:spPr>
          <a:xfrm>
            <a:off x="5103628" y="925034"/>
            <a:ext cx="7325831" cy="1200329"/>
          </a:xfrm>
          <a:prstGeom prst="rect">
            <a:avLst/>
          </a:prstGeom>
          <a:noFill/>
        </p:spPr>
        <p:txBody>
          <a:bodyPr wrap="square" rtlCol="0">
            <a:spAutoFit/>
          </a:bodyPr>
          <a:lstStyle/>
          <a:p>
            <a:r>
              <a:rPr lang="en-US" sz="3600" dirty="0">
                <a:solidFill>
                  <a:srgbClr val="FFFFFF"/>
                </a:solidFill>
              </a:rPr>
              <a:t>Keep up to date on your readings</a:t>
            </a:r>
          </a:p>
          <a:p>
            <a:endParaRPr lang="fr-FR" sz="3600" dirty="0"/>
          </a:p>
        </p:txBody>
      </p:sp>
    </p:spTree>
    <p:extLst>
      <p:ext uri="{BB962C8B-B14F-4D97-AF65-F5344CB8AC3E}">
        <p14:creationId xmlns:p14="http://schemas.microsoft.com/office/powerpoint/2010/main" val="3192492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4" name="Title 1">
            <a:extLst>
              <a:ext uri="{FF2B5EF4-FFF2-40B4-BE49-F238E27FC236}">
                <a16:creationId xmlns:a16="http://schemas.microsoft.com/office/drawing/2014/main" id="{EBB57B96-C43F-134A-BF12-8D2CD829C7FA}"/>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altLang="fr-FR" sz="4800" kern="1200">
                <a:solidFill>
                  <a:srgbClr val="FFFFFF"/>
                </a:solidFill>
                <a:latin typeface="+mj-lt"/>
                <a:ea typeface="+mj-ea"/>
                <a:cs typeface="+mj-cs"/>
              </a:rPr>
              <a:t>Learning and study strategies</a:t>
            </a:r>
          </a:p>
        </p:txBody>
      </p:sp>
      <p:cxnSp>
        <p:nvCxnSpPr>
          <p:cNvPr id="75" name="Straight Connector 74">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8439" name="Image 2">
            <a:extLst>
              <a:ext uri="{FF2B5EF4-FFF2-40B4-BE49-F238E27FC236}">
                <a16:creationId xmlns:a16="http://schemas.microsoft.com/office/drawing/2014/main" id="{DBE5885F-42C1-6A42-BDAD-D9F291F4E4DF}"/>
              </a:ext>
            </a:extLst>
          </p:cNvPr>
          <p:cNvPicPr>
            <a:picLocks noGrp="1" noChangeAspect="1"/>
          </p:cNvPicPr>
          <p:nvPr>
            <p:ph idx="1"/>
          </p:nvPr>
        </p:nvPicPr>
        <p:blipFill>
          <a:blip r:embed="rId3"/>
          <a:stretch>
            <a:fillRect/>
          </a:stretch>
        </p:blipFill>
        <p:spPr>
          <a:xfrm>
            <a:off x="4919906" y="574159"/>
            <a:ext cx="7055478" cy="5397442"/>
          </a:xfrm>
          <a:prstGeom prst="rect">
            <a:avLst/>
          </a:prstGeom>
        </p:spPr>
      </p:pic>
    </p:spTree>
    <p:extLst>
      <p:ext uri="{BB962C8B-B14F-4D97-AF65-F5344CB8AC3E}">
        <p14:creationId xmlns:p14="http://schemas.microsoft.com/office/powerpoint/2010/main" val="795394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a:extLst>
              <a:ext uri="{FF2B5EF4-FFF2-40B4-BE49-F238E27FC236}">
                <a16:creationId xmlns:a16="http://schemas.microsoft.com/office/drawing/2014/main" id="{F0EB8761-7764-6F44-9A06-6B23FD469EE4}"/>
              </a:ext>
            </a:extLst>
          </p:cNvPr>
          <p:cNvPicPr>
            <a:picLocks noChangeAspect="1"/>
          </p:cNvPicPr>
          <p:nvPr/>
        </p:nvPicPr>
        <p:blipFill rotWithShape="1">
          <a:blip r:embed="rId2">
            <a:alphaModFix amt="35000"/>
            <a:extLst/>
          </a:blip>
          <a:srcRect b="15414"/>
          <a:stretch/>
        </p:blipFill>
        <p:spPr>
          <a:xfrm>
            <a:off x="20" y="1"/>
            <a:ext cx="12191980" cy="6857999"/>
          </a:xfrm>
          <a:prstGeom prst="rect">
            <a:avLst/>
          </a:prstGeom>
        </p:spPr>
      </p:pic>
      <p:sp>
        <p:nvSpPr>
          <p:cNvPr id="19458" name="Title 1">
            <a:extLst>
              <a:ext uri="{FF2B5EF4-FFF2-40B4-BE49-F238E27FC236}">
                <a16:creationId xmlns:a16="http://schemas.microsoft.com/office/drawing/2014/main" id="{F6924BA1-4219-5E40-9B50-CA6B30B63618}"/>
              </a:ext>
            </a:extLst>
          </p:cNvPr>
          <p:cNvSpPr>
            <a:spLocks noGrp="1"/>
          </p:cNvSpPr>
          <p:nvPr>
            <p:ph type="title"/>
          </p:nvPr>
        </p:nvSpPr>
        <p:spPr>
          <a:xfrm>
            <a:off x="838199" y="1065862"/>
            <a:ext cx="6052955" cy="4726276"/>
          </a:xfrm>
        </p:spPr>
        <p:txBody>
          <a:bodyPr>
            <a:normAutofit/>
          </a:bodyPr>
          <a:lstStyle/>
          <a:p>
            <a:pPr algn="r"/>
            <a:r>
              <a:rPr lang="fr-CA" altLang="fr-FR" sz="8000" dirty="0">
                <a:ln w="22225">
                  <a:solidFill>
                    <a:srgbClr val="FFFFFF"/>
                  </a:solidFill>
                </a:ln>
                <a:noFill/>
              </a:rPr>
              <a:t>STUDY IN A GROUP</a:t>
            </a:r>
            <a:endParaRPr lang="en-US" altLang="fr-FR" sz="8000" dirty="0">
              <a:ln w="22225">
                <a:solidFill>
                  <a:srgbClr val="FFFFFF"/>
                </a:solidFill>
              </a:ln>
              <a:noFill/>
            </a:endParaRPr>
          </a:p>
        </p:txBody>
      </p:sp>
      <p:cxnSp>
        <p:nvCxnSpPr>
          <p:cNvPr id="75" name="Straight Connector 74">
            <a:extLst>
              <a:ext uri="{FF2B5EF4-FFF2-40B4-BE49-F238E27FC236}">
                <a16:creationId xmlns:a16="http://schemas.microsoft.com/office/drawing/2014/main" id="{96A8629B-8289-498B-939B-1CA0C106182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2899"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19459" name="Content Placeholder 2">
            <a:extLst>
              <a:ext uri="{FF2B5EF4-FFF2-40B4-BE49-F238E27FC236}">
                <a16:creationId xmlns:a16="http://schemas.microsoft.com/office/drawing/2014/main" id="{D46CDE66-5BB0-D84C-8665-AB9C600B6555}"/>
              </a:ext>
            </a:extLst>
          </p:cNvPr>
          <p:cNvSpPr>
            <a:spLocks noGrp="1"/>
          </p:cNvSpPr>
          <p:nvPr>
            <p:ph idx="1"/>
          </p:nvPr>
        </p:nvSpPr>
        <p:spPr>
          <a:xfrm>
            <a:off x="6795461" y="1065862"/>
            <a:ext cx="5794744" cy="4726276"/>
          </a:xfrm>
        </p:spPr>
        <p:txBody>
          <a:bodyPr anchor="ctr">
            <a:normAutofit/>
          </a:bodyPr>
          <a:lstStyle/>
          <a:p>
            <a:pPr lvl="1"/>
            <a:r>
              <a:rPr lang="en-US" altLang="fr-FR" dirty="0">
                <a:solidFill>
                  <a:srgbClr val="FFFFFF"/>
                </a:solidFill>
              </a:rPr>
              <a:t>Teach others what you know well</a:t>
            </a:r>
          </a:p>
          <a:p>
            <a:pPr lvl="1"/>
            <a:r>
              <a:rPr lang="en-US" altLang="fr-FR" dirty="0">
                <a:solidFill>
                  <a:srgbClr val="FFFFFF"/>
                </a:solidFill>
              </a:rPr>
              <a:t>Find the holes in your understanding</a:t>
            </a:r>
          </a:p>
          <a:p>
            <a:pPr lvl="1"/>
            <a:r>
              <a:rPr lang="en-US" altLang="fr-FR" dirty="0">
                <a:solidFill>
                  <a:srgbClr val="FFFFFF"/>
                </a:solidFill>
              </a:rPr>
              <a:t>Improve your understanding through active discussion</a:t>
            </a:r>
          </a:p>
        </p:txBody>
      </p:sp>
      <p:sp>
        <p:nvSpPr>
          <p:cNvPr id="19460" name="Slide Number Placeholder 1">
            <a:extLst>
              <a:ext uri="{FF2B5EF4-FFF2-40B4-BE49-F238E27FC236}">
                <a16:creationId xmlns:a16="http://schemas.microsoft.com/office/drawing/2014/main" id="{257BABA9-162F-AE45-9225-910E7DC3268F}"/>
              </a:ext>
            </a:extLst>
          </p:cNvPr>
          <p:cNvSpPr>
            <a:spLocks noGrp="1"/>
          </p:cNvSpPr>
          <p:nvPr>
            <p:ph type="sldNum" sz="quarter" idx="12"/>
          </p:nvPr>
        </p:nvSpPr>
        <p:spPr>
          <a:xfrm>
            <a:off x="10453254" y="6356350"/>
            <a:ext cx="90054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spcAft>
                <a:spcPts val="600"/>
              </a:spcAft>
            </a:pPr>
            <a:fld id="{BF2C1208-EB13-2543-8D0F-0CE82EDAC459}" type="slidenum">
              <a:rPr lang="en-US" altLang="fr-FR" sz="1900">
                <a:solidFill>
                  <a:srgbClr val="FFFFFF"/>
                </a:solidFill>
              </a:rPr>
              <a:pPr>
                <a:lnSpc>
                  <a:spcPct val="90000"/>
                </a:lnSpc>
                <a:spcAft>
                  <a:spcPts val="600"/>
                </a:spcAft>
              </a:pPr>
              <a:t>6</a:t>
            </a:fld>
            <a:endParaRPr lang="en-US" altLang="fr-FR" sz="1900">
              <a:solidFill>
                <a:srgbClr val="FFFFFF"/>
              </a:solidFill>
            </a:endParaRPr>
          </a:p>
        </p:txBody>
      </p:sp>
    </p:spTree>
    <p:extLst>
      <p:ext uri="{BB962C8B-B14F-4D97-AF65-F5344CB8AC3E}">
        <p14:creationId xmlns:p14="http://schemas.microsoft.com/office/powerpoint/2010/main" val="1154568452"/>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6" name="Rectangle 72">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a:extLst>
              <a:ext uri="{FF2B5EF4-FFF2-40B4-BE49-F238E27FC236}">
                <a16:creationId xmlns:a16="http://schemas.microsoft.com/office/drawing/2014/main" id="{BB84A3EB-916F-B240-8209-9E95B854202E}"/>
              </a:ext>
            </a:extLst>
          </p:cNvPr>
          <p:cNvPicPr>
            <a:picLocks noChangeAspect="1"/>
          </p:cNvPicPr>
          <p:nvPr/>
        </p:nvPicPr>
        <p:blipFill rotWithShape="1">
          <a:blip r:embed="rId3">
            <a:alphaModFix amt="35000"/>
            <a:extLst/>
          </a:blip>
          <a:srcRect l="17405" t="13321" r="11799" b="30428"/>
          <a:stretch/>
        </p:blipFill>
        <p:spPr>
          <a:xfrm>
            <a:off x="0" y="-1"/>
            <a:ext cx="12192000" cy="6858001"/>
          </a:xfrm>
          <a:prstGeom prst="rect">
            <a:avLst/>
          </a:prstGeom>
        </p:spPr>
      </p:pic>
      <p:sp>
        <p:nvSpPr>
          <p:cNvPr id="20482" name="Title 1">
            <a:extLst>
              <a:ext uri="{FF2B5EF4-FFF2-40B4-BE49-F238E27FC236}">
                <a16:creationId xmlns:a16="http://schemas.microsoft.com/office/drawing/2014/main" id="{D8AE5CDD-F08A-B44B-BBD3-207A6C381928}"/>
              </a:ext>
            </a:extLst>
          </p:cNvPr>
          <p:cNvSpPr>
            <a:spLocks noGrp="1"/>
          </p:cNvSpPr>
          <p:nvPr>
            <p:ph type="title"/>
          </p:nvPr>
        </p:nvSpPr>
        <p:spPr>
          <a:xfrm>
            <a:off x="838199" y="1065862"/>
            <a:ext cx="6052955" cy="4726276"/>
          </a:xfrm>
        </p:spPr>
        <p:txBody>
          <a:bodyPr>
            <a:normAutofit/>
          </a:bodyPr>
          <a:lstStyle/>
          <a:p>
            <a:r>
              <a:rPr lang="en-CA" altLang="fr-FR" sz="8000" dirty="0">
                <a:ln w="22225">
                  <a:solidFill>
                    <a:srgbClr val="FFFFFF"/>
                  </a:solidFill>
                </a:ln>
                <a:noFill/>
              </a:rPr>
              <a:t>Two keys to successful studying</a:t>
            </a:r>
          </a:p>
        </p:txBody>
      </p:sp>
      <p:cxnSp>
        <p:nvCxnSpPr>
          <p:cNvPr id="75" name="Straight Connector 74">
            <a:extLst>
              <a:ext uri="{FF2B5EF4-FFF2-40B4-BE49-F238E27FC236}">
                <a16:creationId xmlns:a16="http://schemas.microsoft.com/office/drawing/2014/main" id="{96A8629B-8289-498B-939B-1CA0C106182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2899"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20483" name="Content Placeholder 2">
            <a:extLst>
              <a:ext uri="{FF2B5EF4-FFF2-40B4-BE49-F238E27FC236}">
                <a16:creationId xmlns:a16="http://schemas.microsoft.com/office/drawing/2014/main" id="{D5D100AD-6415-2D46-AE6F-CD5782532895}"/>
              </a:ext>
            </a:extLst>
          </p:cNvPr>
          <p:cNvSpPr>
            <a:spLocks noGrp="1"/>
          </p:cNvSpPr>
          <p:nvPr>
            <p:ph idx="1"/>
          </p:nvPr>
        </p:nvSpPr>
        <p:spPr>
          <a:xfrm>
            <a:off x="7669320" y="1079101"/>
            <a:ext cx="4522680" cy="4726276"/>
          </a:xfrm>
        </p:spPr>
        <p:txBody>
          <a:bodyPr anchor="ctr">
            <a:normAutofit/>
          </a:bodyPr>
          <a:lstStyle/>
          <a:p>
            <a:pPr>
              <a:buFontTx/>
              <a:buAutoNum type="arabicPeriod"/>
            </a:pPr>
            <a:r>
              <a:rPr lang="en-US" altLang="fr-FR" sz="2400" b="1" dirty="0">
                <a:solidFill>
                  <a:srgbClr val="FFFFFF"/>
                </a:solidFill>
              </a:rPr>
              <a:t>Your studying should be active, not passive</a:t>
            </a:r>
            <a:r>
              <a:rPr lang="en-US" altLang="fr-FR" sz="2400" dirty="0">
                <a:solidFill>
                  <a:srgbClr val="FFFFFF"/>
                </a:solidFill>
              </a:rPr>
              <a:t>. </a:t>
            </a:r>
          </a:p>
          <a:p>
            <a:pPr>
              <a:buFontTx/>
              <a:buAutoNum type="arabicPeriod"/>
            </a:pPr>
            <a:r>
              <a:rPr lang="en-US" altLang="fr-FR" sz="2400" dirty="0">
                <a:solidFill>
                  <a:srgbClr val="FFFFFF"/>
                </a:solidFill>
              </a:rPr>
              <a:t>You should </a:t>
            </a:r>
            <a:r>
              <a:rPr lang="en-US" altLang="fr-FR" sz="2400" b="1" dirty="0">
                <a:solidFill>
                  <a:srgbClr val="FFFFFF"/>
                </a:solidFill>
              </a:rPr>
              <a:t>spread your studying out. </a:t>
            </a:r>
            <a:r>
              <a:rPr lang="en-US" altLang="fr-FR" sz="2400" b="1" u="sng" dirty="0">
                <a:solidFill>
                  <a:srgbClr val="FFFFFF"/>
                </a:solidFill>
              </a:rPr>
              <a:t>Cramming doesn't work</a:t>
            </a:r>
            <a:r>
              <a:rPr lang="en-US" altLang="fr-FR" sz="2400" b="1" dirty="0">
                <a:solidFill>
                  <a:srgbClr val="FFFFFF"/>
                </a:solidFill>
              </a:rPr>
              <a:t>.</a:t>
            </a:r>
            <a:r>
              <a:rPr lang="en-US" altLang="fr-FR" sz="2400" dirty="0">
                <a:solidFill>
                  <a:srgbClr val="FFFFFF"/>
                </a:solidFill>
              </a:rPr>
              <a:t> </a:t>
            </a:r>
          </a:p>
          <a:p>
            <a:endParaRPr lang="en-US" altLang="fr-FR" sz="2400" dirty="0">
              <a:solidFill>
                <a:srgbClr val="FFFFFF"/>
              </a:solidFill>
            </a:endParaRPr>
          </a:p>
        </p:txBody>
      </p:sp>
    </p:spTree>
    <p:extLst>
      <p:ext uri="{BB962C8B-B14F-4D97-AF65-F5344CB8AC3E}">
        <p14:creationId xmlns:p14="http://schemas.microsoft.com/office/powerpoint/2010/main" val="2813459497"/>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10" name="Rectangle 7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506" name="Title 1">
            <a:extLst>
              <a:ext uri="{FF2B5EF4-FFF2-40B4-BE49-F238E27FC236}">
                <a16:creationId xmlns:a16="http://schemas.microsoft.com/office/drawing/2014/main" id="{28AA7B35-F160-214B-BF7D-29608936A2B2}"/>
              </a:ext>
            </a:extLst>
          </p:cNvPr>
          <p:cNvSpPr>
            <a:spLocks noGrp="1"/>
          </p:cNvSpPr>
          <p:nvPr>
            <p:ph type="title"/>
          </p:nvPr>
        </p:nvSpPr>
        <p:spPr>
          <a:xfrm>
            <a:off x="310809" y="4909947"/>
            <a:ext cx="7117575" cy="1625210"/>
          </a:xfrm>
        </p:spPr>
        <p:txBody>
          <a:bodyPr>
            <a:normAutofit/>
          </a:bodyPr>
          <a:lstStyle/>
          <a:p>
            <a:pPr algn="r"/>
            <a:r>
              <a:rPr lang="en-CA" altLang="fr-FR" sz="3600" dirty="0">
                <a:solidFill>
                  <a:srgbClr val="FFFFFF"/>
                </a:solidFill>
              </a:rPr>
              <a:t>What strategies have worked for you?</a:t>
            </a:r>
            <a:br>
              <a:rPr lang="en-CA" altLang="fr-FR" sz="3600" dirty="0">
                <a:solidFill>
                  <a:srgbClr val="FFFFFF"/>
                </a:solidFill>
              </a:rPr>
            </a:br>
            <a:endParaRPr lang="en-CA" altLang="fr-FR" sz="3600" dirty="0">
              <a:solidFill>
                <a:srgbClr val="FFFFFF"/>
              </a:solidFill>
            </a:endParaRPr>
          </a:p>
        </p:txBody>
      </p:sp>
      <p:pic>
        <p:nvPicPr>
          <p:cNvPr id="3" name="Image 2">
            <a:extLst>
              <a:ext uri="{FF2B5EF4-FFF2-40B4-BE49-F238E27FC236}">
                <a16:creationId xmlns:a16="http://schemas.microsoft.com/office/drawing/2014/main" id="{FEA2E881-79F6-FE4E-A322-35E9D75320DA}"/>
              </a:ext>
            </a:extLst>
          </p:cNvPr>
          <p:cNvPicPr>
            <a:picLocks noChangeAspect="1"/>
          </p:cNvPicPr>
          <p:nvPr/>
        </p:nvPicPr>
        <p:blipFill rotWithShape="1">
          <a:blip r:embed="rId2"/>
          <a:srcRect t="8201" r="1" b="14210"/>
          <a:stretch/>
        </p:blipFill>
        <p:spPr>
          <a:xfrm>
            <a:off x="327547" y="321733"/>
            <a:ext cx="7058306" cy="4107392"/>
          </a:xfrm>
          <a:prstGeom prst="rect">
            <a:avLst/>
          </a:prstGeom>
        </p:spPr>
      </p:pic>
      <p:sp>
        <p:nvSpPr>
          <p:cNvPr id="75" name="Rectangle 7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507" name="Content Placeholder 2">
            <a:extLst>
              <a:ext uri="{FF2B5EF4-FFF2-40B4-BE49-F238E27FC236}">
                <a16:creationId xmlns:a16="http://schemas.microsoft.com/office/drawing/2014/main" id="{3B6CB7AD-5E10-0641-AA62-97EB6D785951}"/>
              </a:ext>
            </a:extLst>
          </p:cNvPr>
          <p:cNvSpPr>
            <a:spLocks noGrp="1"/>
          </p:cNvSpPr>
          <p:nvPr>
            <p:ph idx="1"/>
          </p:nvPr>
        </p:nvSpPr>
        <p:spPr>
          <a:xfrm>
            <a:off x="8029319" y="917725"/>
            <a:ext cx="3424739" cy="4852362"/>
          </a:xfrm>
        </p:spPr>
        <p:txBody>
          <a:bodyPr anchor="ctr">
            <a:normAutofit/>
          </a:bodyPr>
          <a:lstStyle/>
          <a:p>
            <a:pPr algn="ctr"/>
            <a:r>
              <a:rPr lang="en-CA" altLang="fr-FR" sz="6000" dirty="0">
                <a:solidFill>
                  <a:srgbClr val="FFFFFF"/>
                </a:solidFill>
              </a:rPr>
              <a:t>?</a:t>
            </a:r>
          </a:p>
          <a:p>
            <a:pPr algn="ctr"/>
            <a:r>
              <a:rPr lang="en-CA" altLang="fr-FR" sz="6000" dirty="0">
                <a:solidFill>
                  <a:srgbClr val="FFFFFF"/>
                </a:solidFill>
              </a:rPr>
              <a:t>?</a:t>
            </a:r>
          </a:p>
          <a:p>
            <a:pPr algn="ctr"/>
            <a:r>
              <a:rPr lang="en-CA" altLang="fr-FR" sz="6000" dirty="0">
                <a:solidFill>
                  <a:srgbClr val="FFFFFF"/>
                </a:solidFill>
              </a:rPr>
              <a:t>?</a:t>
            </a:r>
          </a:p>
          <a:p>
            <a:pPr algn="ctr"/>
            <a:r>
              <a:rPr lang="en-CA" altLang="fr-FR" sz="6000" dirty="0">
                <a:solidFill>
                  <a:srgbClr val="FFFFFF"/>
                </a:solidFill>
              </a:rPr>
              <a:t>? </a:t>
            </a:r>
          </a:p>
        </p:txBody>
      </p:sp>
      <p:sp>
        <p:nvSpPr>
          <p:cNvPr id="21508" name="Slide Number Placeholder 3">
            <a:extLst>
              <a:ext uri="{FF2B5EF4-FFF2-40B4-BE49-F238E27FC236}">
                <a16:creationId xmlns:a16="http://schemas.microsoft.com/office/drawing/2014/main" id="{6E294A37-3DF7-E54E-9819-9E15E3DE6ED5}"/>
              </a:ext>
            </a:extLst>
          </p:cNvPr>
          <p:cNvSpPr>
            <a:spLocks noGrp="1"/>
          </p:cNvSpPr>
          <p:nvPr>
            <p:ph type="sldNum" sz="quarter" idx="12"/>
          </p:nvPr>
        </p:nvSpPr>
        <p:spPr>
          <a:xfrm>
            <a:off x="10837333" y="6535157"/>
            <a:ext cx="973667" cy="27432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Aft>
                <a:spcPts val="600"/>
              </a:spcAft>
            </a:pPr>
            <a:fld id="{B05AC7F0-A95F-EE49-9E5E-94D38E6D36A1}" type="slidenum">
              <a:rPr lang="en-US" altLang="fr-FR" sz="1200">
                <a:solidFill>
                  <a:prstClr val="black">
                    <a:tint val="75000"/>
                  </a:prstClr>
                </a:solidFill>
              </a:rPr>
              <a:pPr>
                <a:spcAft>
                  <a:spcPts val="600"/>
                </a:spcAft>
              </a:pPr>
              <a:t>8</a:t>
            </a:fld>
            <a:endParaRPr lang="en-US" altLang="fr-FR" sz="1200">
              <a:solidFill>
                <a:prstClr val="black">
                  <a:tint val="75000"/>
                </a:prstClr>
              </a:solidFill>
            </a:endParaRPr>
          </a:p>
        </p:txBody>
      </p:sp>
    </p:spTree>
    <p:extLst>
      <p:ext uri="{BB962C8B-B14F-4D97-AF65-F5344CB8AC3E}">
        <p14:creationId xmlns:p14="http://schemas.microsoft.com/office/powerpoint/2010/main" val="198207469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681</Words>
  <Application>Microsoft Macintosh PowerPoint</Application>
  <PresentationFormat>Grand écran</PresentationFormat>
  <Paragraphs>47</Paragraphs>
  <Slides>8</Slides>
  <Notes>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8</vt:i4>
      </vt:variant>
    </vt:vector>
  </HeadingPairs>
  <TitlesOfParts>
    <vt:vector size="13" baseType="lpstr">
      <vt:lpstr>ＭＳ Ｐゴシック</vt:lpstr>
      <vt:lpstr>Arial</vt:lpstr>
      <vt:lpstr>Calibri</vt:lpstr>
      <vt:lpstr>Calibri Light</vt:lpstr>
      <vt:lpstr>Thème Office</vt:lpstr>
      <vt:lpstr>Présentation PowerPoint</vt:lpstr>
      <vt:lpstr>Présentation PowerPoint</vt:lpstr>
      <vt:lpstr>Getting the most out of lectures</vt:lpstr>
      <vt:lpstr>Présentation PowerPoint</vt:lpstr>
      <vt:lpstr>Learning and study strategies</vt:lpstr>
      <vt:lpstr>STUDY IN A GROUP</vt:lpstr>
      <vt:lpstr>Two keys to successful studying</vt:lpstr>
      <vt:lpstr>What strategies have worked for you? </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Anyonyme</dc:creator>
  <cp:lastModifiedBy>christophefortin@me.com</cp:lastModifiedBy>
  <cp:revision>6</cp:revision>
  <dcterms:created xsi:type="dcterms:W3CDTF">2018-09-03T14:55:35Z</dcterms:created>
  <dcterms:modified xsi:type="dcterms:W3CDTF">2018-09-04T14:55:13Z</dcterms:modified>
</cp:coreProperties>
</file>