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47" autoAdjust="0"/>
  </p:normalViewPr>
  <p:slideViewPr>
    <p:cSldViewPr>
      <p:cViewPr varScale="1">
        <p:scale>
          <a:sx n="59" d="100"/>
          <a:sy n="59" d="100"/>
        </p:scale>
        <p:origin x="-8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6A72A720-C649-4E95-B80A-1C166655986B}" type="datetimeFigureOut">
              <a:rPr lang="en-CA" smtClean="0"/>
              <a:t>2019-10-27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0ED3A32-CD8C-475F-807B-205D84990F28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332656"/>
            <a:ext cx="6400800" cy="720080"/>
          </a:xfrm>
        </p:spPr>
        <p:txBody>
          <a:bodyPr>
            <a:normAutofit/>
          </a:bodyPr>
          <a:lstStyle/>
          <a:p>
            <a:r>
              <a:rPr lang="fr-CA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Trouble ouvert de la conduite</a:t>
            </a:r>
            <a:endParaRPr lang="en-CA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1268760"/>
            <a:ext cx="1102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S’opposer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71012" y="1988840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Fuguer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699792" y="2636912"/>
            <a:ext cx="8269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Mentir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91880" y="3284984"/>
            <a:ext cx="1933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Voler / vandalisme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45240" y="3995772"/>
            <a:ext cx="28159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smtClean="0"/>
              <a:t>Consommer / drogue-alcool</a:t>
            </a:r>
          </a:p>
        </p:txBody>
      </p:sp>
    </p:spTree>
    <p:extLst>
      <p:ext uri="{BB962C8B-B14F-4D97-AF65-F5344CB8AC3E}">
        <p14:creationId xmlns:p14="http://schemas.microsoft.com/office/powerpoint/2010/main" val="407961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484784"/>
            <a:ext cx="8229600" cy="4824536"/>
          </a:xfrm>
        </p:spPr>
        <p:txBody>
          <a:bodyPr>
            <a:normAutofit fontScale="92500" lnSpcReduction="10000"/>
          </a:bodyPr>
          <a:lstStyle/>
          <a:p>
            <a:r>
              <a:rPr lang="fr-CA" dirty="0" smtClean="0"/>
              <a:t>Rejet des valeurs sociales et morales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Détruit ses productions ou celles des autres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Ne transige pas / aucun compromis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S‘accapare de tout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Émet son opinion continuellement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Adopte un comportement antisocial persistant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Adopte un comportement agressif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92696"/>
            <a:ext cx="7047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dirty="0" smtClean="0"/>
              <a:t>MANIFESTATION DE TROUBLE DE LA CONDUITE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242541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9341"/>
            <a:ext cx="8229600" cy="4525963"/>
          </a:xfrm>
        </p:spPr>
        <p:txBody>
          <a:bodyPr/>
          <a:lstStyle/>
          <a:p>
            <a:r>
              <a:rPr lang="fr-CA" dirty="0" smtClean="0"/>
              <a:t>L’élève agit à l’insu des autres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Il se méfie des autres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Il ment, commet des petits méfaits et vagabonde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Il s’oppose à tout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Il est indiscipliné, souvent absent et a subi des échecs scolaires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692696"/>
            <a:ext cx="70472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sz="2800" dirty="0" smtClean="0"/>
              <a:t>MANIFESTATION DE TROUBLE DE LA CONDUITE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02471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7024744" cy="792088"/>
          </a:xfrm>
        </p:spPr>
        <p:txBody>
          <a:bodyPr/>
          <a:lstStyle/>
          <a:p>
            <a:r>
              <a:rPr lang="fr-CA" dirty="0" smtClean="0"/>
              <a:t>Causes des troubles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700808"/>
            <a:ext cx="6777317" cy="3508977"/>
          </a:xfrm>
        </p:spPr>
        <p:txBody>
          <a:bodyPr>
            <a:normAutofit fontScale="92500" lnSpcReduction="10000"/>
          </a:bodyPr>
          <a:lstStyle/>
          <a:p>
            <a:r>
              <a:rPr lang="fr-CA" dirty="0" smtClean="0"/>
              <a:t>Facteurs biologiques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Facteurs familiaux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Facteurs psychologiques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Facteurs scolaires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Facteurs environnementaux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523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024744" cy="720080"/>
          </a:xfrm>
        </p:spPr>
        <p:txBody>
          <a:bodyPr/>
          <a:lstStyle/>
          <a:p>
            <a:r>
              <a:rPr lang="fr-CA" dirty="0" smtClean="0"/>
              <a:t>Facteurs familiaux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268760"/>
            <a:ext cx="6777317" cy="4968552"/>
          </a:xfrm>
        </p:spPr>
        <p:txBody>
          <a:bodyPr>
            <a:normAutofit fontScale="92500" lnSpcReduction="10000"/>
          </a:bodyPr>
          <a:lstStyle/>
          <a:p>
            <a:r>
              <a:rPr lang="fr-CA" dirty="0" smtClean="0"/>
              <a:t>Aucune chaleur émotionnelle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Problèmes: divorce, dépression, suicide, etc.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Aucun encadrement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Trop sévère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Abus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Parents instables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Etc.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2507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024744" cy="792088"/>
          </a:xfrm>
        </p:spPr>
        <p:txBody>
          <a:bodyPr/>
          <a:lstStyle/>
          <a:p>
            <a:r>
              <a:rPr lang="fr-CA" dirty="0" smtClean="0"/>
              <a:t>Facteurs psychologiques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412776"/>
            <a:ext cx="6777317" cy="5040560"/>
          </a:xfrm>
        </p:spPr>
        <p:txBody>
          <a:bodyPr>
            <a:normAutofit fontScale="85000" lnSpcReduction="20000"/>
          </a:bodyPr>
          <a:lstStyle/>
          <a:p>
            <a:r>
              <a:rPr lang="fr-CA" dirty="0" smtClean="0"/>
              <a:t>Tempérament de l’enfant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Attitude face aux autres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Anxiété et stress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Sentiment d’impuissance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Absence de normes et de moral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Intolérance et frustration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Sentiment de rejet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Etc.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5636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024744" cy="792088"/>
          </a:xfrm>
        </p:spPr>
        <p:txBody>
          <a:bodyPr/>
          <a:lstStyle/>
          <a:p>
            <a:r>
              <a:rPr lang="fr-CA" dirty="0" smtClean="0"/>
              <a:t>Facteurs scolaires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340768"/>
            <a:ext cx="6777317" cy="5040560"/>
          </a:xfrm>
        </p:spPr>
        <p:txBody>
          <a:bodyPr>
            <a:normAutofit fontScale="85000" lnSpcReduction="20000"/>
          </a:bodyPr>
          <a:lstStyle/>
          <a:p>
            <a:r>
              <a:rPr lang="fr-CA" dirty="0" smtClean="0"/>
              <a:t>Insensibilité face à l’élève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Attentes ou préjugés inappropriés envers l’élève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Contenu non motivant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Contenu non accessible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Approche hostile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Conserver une rancune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Faible encadrement</a:t>
            </a:r>
          </a:p>
          <a:p>
            <a:pPr marL="68580" indent="0">
              <a:buNone/>
            </a:pPr>
            <a:endParaRPr lang="fr-CA" dirty="0" smtClean="0"/>
          </a:p>
          <a:p>
            <a:r>
              <a:rPr lang="fr-CA" dirty="0" smtClean="0"/>
              <a:t>Etc.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55923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404664"/>
            <a:ext cx="7024744" cy="720080"/>
          </a:xfrm>
        </p:spPr>
        <p:txBody>
          <a:bodyPr/>
          <a:lstStyle/>
          <a:p>
            <a:r>
              <a:rPr lang="fr-CA" dirty="0" smtClean="0">
                <a:solidFill>
                  <a:schemeClr val="accent3">
                    <a:lumMod val="75000"/>
                  </a:schemeClr>
                </a:solidFill>
              </a:rPr>
              <a:t>MODÈLES D’INTERVENTION</a:t>
            </a:r>
            <a:endParaRPr lang="en-CA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268760"/>
            <a:ext cx="6777317" cy="4896544"/>
          </a:xfrm>
        </p:spPr>
        <p:txBody>
          <a:bodyPr>
            <a:normAutofit/>
          </a:bodyPr>
          <a:lstStyle/>
          <a:p>
            <a:pPr marL="525780" indent="-457200">
              <a:buFont typeface="+mj-lt"/>
              <a:buAutoNum type="arabicPeriod"/>
            </a:pPr>
            <a:r>
              <a:rPr lang="fr-CA" b="1" dirty="0" smtClean="0"/>
              <a:t>Les renforçateurs</a:t>
            </a:r>
          </a:p>
          <a:p>
            <a:pPr marL="68580" indent="0">
              <a:buNone/>
            </a:pPr>
            <a:endParaRPr lang="fr-CA" b="1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Rétroaction</a:t>
            </a:r>
          </a:p>
          <a:p>
            <a:pPr marL="1097280" lvl="2" indent="-457200">
              <a:buFont typeface="+mj-lt"/>
              <a:buAutoNum type="arabicPeriod"/>
            </a:pPr>
            <a:endParaRPr lang="fr-CA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Renforcement positif</a:t>
            </a:r>
          </a:p>
          <a:p>
            <a:pPr marL="1097280" lvl="2" indent="-457200">
              <a:buFont typeface="+mj-lt"/>
              <a:buAutoNum type="arabicPeriod"/>
            </a:pPr>
            <a:endParaRPr lang="fr-CA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La punition relative</a:t>
            </a:r>
          </a:p>
          <a:p>
            <a:pPr marL="1097280" lvl="2" indent="-457200">
              <a:buFont typeface="+mj-lt"/>
              <a:buAutoNum type="arabicPeriod"/>
            </a:pPr>
            <a:endParaRPr lang="fr-CA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Susciter l’intérêt et motiver</a:t>
            </a:r>
          </a:p>
          <a:p>
            <a:pPr marL="1097280" lvl="2" indent="-457200">
              <a:buFont typeface="+mj-lt"/>
              <a:buAutoNum type="arabicPeriod"/>
            </a:pPr>
            <a:endParaRPr lang="fr-CA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Etc.</a:t>
            </a:r>
          </a:p>
          <a:p>
            <a:pPr marL="1097280" lvl="2" indent="-457200">
              <a:buFont typeface="+mj-lt"/>
              <a:buAutoNum type="arabicPeriod"/>
            </a:pPr>
            <a:endParaRPr lang="fr-CA" dirty="0"/>
          </a:p>
          <a:p>
            <a:pPr marL="640080" lvl="2" indent="0">
              <a:buNone/>
            </a:pPr>
            <a:endParaRPr lang="fr-CA" b="1" dirty="0" smtClean="0"/>
          </a:p>
          <a:p>
            <a:pPr marL="1097280" lvl="2" indent="-457200">
              <a:buFont typeface="+mj-lt"/>
              <a:buAutoNum type="arabicPeriod"/>
            </a:pP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4100084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764704"/>
            <a:ext cx="6777317" cy="5544616"/>
          </a:xfrm>
        </p:spPr>
        <p:txBody>
          <a:bodyPr>
            <a:normAutofit/>
          </a:bodyPr>
          <a:lstStyle/>
          <a:p>
            <a:r>
              <a:rPr lang="fr-CA" b="1" dirty="0" smtClean="0"/>
              <a:t>Le contrat – feuille de route</a:t>
            </a:r>
          </a:p>
          <a:p>
            <a:endParaRPr lang="fr-CA" dirty="0"/>
          </a:p>
          <a:p>
            <a:pPr marL="822960" lvl="1" indent="-457200">
              <a:buFont typeface="+mj-lt"/>
              <a:buAutoNum type="arabicPeriod"/>
            </a:pPr>
            <a:r>
              <a:rPr lang="fr-CA" dirty="0" smtClean="0"/>
              <a:t>Établir par écrit les obligation de l’élève, du parent et de l’enseignant</a:t>
            </a:r>
          </a:p>
          <a:p>
            <a:pPr marL="822960" lvl="1" indent="-457200">
              <a:buFont typeface="+mj-lt"/>
              <a:buAutoNum type="arabicPeriod"/>
            </a:pPr>
            <a:endParaRPr lang="fr-CA" dirty="0" smtClean="0"/>
          </a:p>
          <a:p>
            <a:pPr marL="822960" lvl="1" indent="-457200">
              <a:buFont typeface="+mj-lt"/>
              <a:buAutoNum type="arabicPeriod"/>
            </a:pPr>
            <a:r>
              <a:rPr lang="fr-CA" dirty="0" smtClean="0"/>
              <a:t>Établir un système de récompenses</a:t>
            </a:r>
          </a:p>
          <a:p>
            <a:pPr marL="822960" lvl="1" indent="-457200">
              <a:buFont typeface="+mj-lt"/>
              <a:buAutoNum type="arabicPeriod"/>
            </a:pPr>
            <a:endParaRPr lang="fr-CA" dirty="0" smtClean="0"/>
          </a:p>
          <a:p>
            <a:pPr marL="822960" lvl="1" indent="-457200">
              <a:buFont typeface="+mj-lt"/>
              <a:buAutoNum type="arabicPeriod"/>
            </a:pPr>
            <a:r>
              <a:rPr lang="fr-CA" dirty="0" smtClean="0"/>
              <a:t>Implique d’établir des balises</a:t>
            </a:r>
          </a:p>
          <a:p>
            <a:pPr marL="365760" lvl="1" indent="0">
              <a:buNone/>
            </a:pPr>
            <a:endParaRPr lang="fr-CA" dirty="0" smtClean="0"/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Dates,  renforçateurs (récompenses), conséquences, etc.</a:t>
            </a:r>
          </a:p>
          <a:p>
            <a:pPr marL="1097280" lvl="2" indent="-457200">
              <a:buFont typeface="+mj-lt"/>
              <a:buAutoNum type="arabicPeriod"/>
            </a:pPr>
            <a:r>
              <a:rPr lang="fr-CA" dirty="0" smtClean="0"/>
              <a:t>Signature des parties impliquées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58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764705"/>
            <a:ext cx="6777317" cy="720080"/>
          </a:xfrm>
        </p:spPr>
        <p:txBody>
          <a:bodyPr/>
          <a:lstStyle/>
          <a:p>
            <a:r>
              <a:rPr lang="fr-CA" dirty="0" smtClean="0"/>
              <a:t>Système de jeton ou argent scolaire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899592" y="1772816"/>
            <a:ext cx="6777317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Le code de conduite</a:t>
            </a:r>
            <a:endParaRPr lang="fr-CA" dirty="0" smtClean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899592" y="2852936"/>
            <a:ext cx="6777317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Le modelage</a:t>
            </a:r>
            <a:endParaRPr lang="fr-CA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99592" y="4005064"/>
            <a:ext cx="6777317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Le façonnement</a:t>
            </a:r>
            <a:endParaRPr lang="fr-CA" dirty="0" smtClean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899592" y="5013176"/>
            <a:ext cx="6777317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CA" dirty="0" smtClean="0"/>
              <a:t>Auto-observation / auto-évaluation</a:t>
            </a:r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154033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47</TotalTime>
  <Words>264</Words>
  <Application>Microsoft Office PowerPoint</Application>
  <PresentationFormat>On-screen Show (4:3)</PresentationFormat>
  <Paragraphs>114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Austin</vt:lpstr>
      <vt:lpstr>PowerPoint Presentation</vt:lpstr>
      <vt:lpstr>PowerPoint Presentation</vt:lpstr>
      <vt:lpstr>PowerPoint Presentation</vt:lpstr>
      <vt:lpstr>Causes des troubles</vt:lpstr>
      <vt:lpstr>Facteurs familiaux</vt:lpstr>
      <vt:lpstr>Facteurs psychologiques</vt:lpstr>
      <vt:lpstr>Facteurs scolaires</vt:lpstr>
      <vt:lpstr>MODÈLES D’INTERVENTION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François Beaulieu</dc:creator>
  <cp:lastModifiedBy>François Beaulieu</cp:lastModifiedBy>
  <cp:revision>9</cp:revision>
  <dcterms:created xsi:type="dcterms:W3CDTF">2019-10-27T18:28:18Z</dcterms:created>
  <dcterms:modified xsi:type="dcterms:W3CDTF">2019-10-27T19:16:06Z</dcterms:modified>
</cp:coreProperties>
</file>