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5" r:id="rId1"/>
  </p:sldMasterIdLst>
  <p:notesMasterIdLst>
    <p:notesMasterId r:id="rId7"/>
  </p:notesMasterIdLst>
  <p:handoutMasterIdLst>
    <p:handoutMasterId r:id="rId8"/>
  </p:handoutMasterIdLst>
  <p:sldIdLst>
    <p:sldId id="484" r:id="rId2"/>
    <p:sldId id="284" r:id="rId3"/>
    <p:sldId id="631" r:id="rId4"/>
    <p:sldId id="632" r:id="rId5"/>
    <p:sldId id="633" r:id="rId6"/>
  </p:sldIdLst>
  <p:sldSz cx="9144000" cy="6858000" type="screen4x3"/>
  <p:notesSz cx="6797675" cy="9928225"/>
  <p:defaultTextStyle>
    <a:defPPr>
      <a:defRPr lang="en-US"/>
    </a:defPPr>
    <a:lvl1pPr algn="l" rtl="0" fontAlgn="base">
      <a:spcBef>
        <a:spcPct val="0"/>
      </a:spcBef>
      <a:spcAft>
        <a:spcPct val="0"/>
      </a:spcAft>
      <a:defRPr sz="2000" kern="1200">
        <a:solidFill>
          <a:schemeClr val="tx1"/>
        </a:solidFill>
        <a:latin typeface="Arial" charset="0"/>
        <a:ea typeface="ＭＳ Ｐゴシック" charset="0"/>
        <a:cs typeface="Arial" charset="0"/>
      </a:defRPr>
    </a:lvl1pPr>
    <a:lvl2pPr marL="457200" algn="l" rtl="0" fontAlgn="base">
      <a:spcBef>
        <a:spcPct val="0"/>
      </a:spcBef>
      <a:spcAft>
        <a:spcPct val="0"/>
      </a:spcAft>
      <a:defRPr sz="2000" kern="1200">
        <a:solidFill>
          <a:schemeClr val="tx1"/>
        </a:solidFill>
        <a:latin typeface="Arial" charset="0"/>
        <a:ea typeface="ＭＳ Ｐゴシック" charset="0"/>
        <a:cs typeface="Arial" charset="0"/>
      </a:defRPr>
    </a:lvl2pPr>
    <a:lvl3pPr marL="914400" algn="l" rtl="0" fontAlgn="base">
      <a:spcBef>
        <a:spcPct val="0"/>
      </a:spcBef>
      <a:spcAft>
        <a:spcPct val="0"/>
      </a:spcAft>
      <a:defRPr sz="2000" kern="1200">
        <a:solidFill>
          <a:schemeClr val="tx1"/>
        </a:solidFill>
        <a:latin typeface="Arial" charset="0"/>
        <a:ea typeface="ＭＳ Ｐゴシック" charset="0"/>
        <a:cs typeface="Arial" charset="0"/>
      </a:defRPr>
    </a:lvl3pPr>
    <a:lvl4pPr marL="1371600" algn="l" rtl="0" fontAlgn="base">
      <a:spcBef>
        <a:spcPct val="0"/>
      </a:spcBef>
      <a:spcAft>
        <a:spcPct val="0"/>
      </a:spcAft>
      <a:defRPr sz="2000" kern="1200">
        <a:solidFill>
          <a:schemeClr val="tx1"/>
        </a:solidFill>
        <a:latin typeface="Arial" charset="0"/>
        <a:ea typeface="ＭＳ Ｐゴシック" charset="0"/>
        <a:cs typeface="Arial" charset="0"/>
      </a:defRPr>
    </a:lvl4pPr>
    <a:lvl5pPr marL="1828800" algn="l" rtl="0" fontAlgn="base">
      <a:spcBef>
        <a:spcPct val="0"/>
      </a:spcBef>
      <a:spcAft>
        <a:spcPct val="0"/>
      </a:spcAft>
      <a:defRPr sz="2000" kern="1200">
        <a:solidFill>
          <a:schemeClr val="tx1"/>
        </a:solidFill>
        <a:latin typeface="Arial" charset="0"/>
        <a:ea typeface="ＭＳ Ｐゴシック" charset="0"/>
        <a:cs typeface="Arial" charset="0"/>
      </a:defRPr>
    </a:lvl5pPr>
    <a:lvl6pPr marL="2286000" algn="l" defTabSz="457200" rtl="0" eaLnBrk="1" latinLnBrk="0" hangingPunct="1">
      <a:defRPr sz="2000" kern="1200">
        <a:solidFill>
          <a:schemeClr val="tx1"/>
        </a:solidFill>
        <a:latin typeface="Arial" charset="0"/>
        <a:ea typeface="ＭＳ Ｐゴシック" charset="0"/>
        <a:cs typeface="Arial" charset="0"/>
      </a:defRPr>
    </a:lvl6pPr>
    <a:lvl7pPr marL="2743200" algn="l" defTabSz="457200" rtl="0" eaLnBrk="1" latinLnBrk="0" hangingPunct="1">
      <a:defRPr sz="2000" kern="1200">
        <a:solidFill>
          <a:schemeClr val="tx1"/>
        </a:solidFill>
        <a:latin typeface="Arial" charset="0"/>
        <a:ea typeface="ＭＳ Ｐゴシック" charset="0"/>
        <a:cs typeface="Arial" charset="0"/>
      </a:defRPr>
    </a:lvl7pPr>
    <a:lvl8pPr marL="3200400" algn="l" defTabSz="457200" rtl="0" eaLnBrk="1" latinLnBrk="0" hangingPunct="1">
      <a:defRPr sz="2000" kern="1200">
        <a:solidFill>
          <a:schemeClr val="tx1"/>
        </a:solidFill>
        <a:latin typeface="Arial" charset="0"/>
        <a:ea typeface="ＭＳ Ｐゴシック" charset="0"/>
        <a:cs typeface="Arial" charset="0"/>
      </a:defRPr>
    </a:lvl8pPr>
    <a:lvl9pPr marL="3657600" algn="l" defTabSz="457200" rtl="0" eaLnBrk="1" latinLnBrk="0" hangingPunct="1">
      <a:defRPr sz="2000" kern="1200">
        <a:solidFill>
          <a:schemeClr val="tx1"/>
        </a:solidFill>
        <a:latin typeface="Arial" charset="0"/>
        <a:ea typeface="ＭＳ Ｐゴシック" charset="0"/>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696"/>
    <a:srgbClr val="990000"/>
    <a:srgbClr val="CDD8E5"/>
    <a:srgbClr val="00C005"/>
    <a:srgbClr val="FFFF00"/>
    <a:srgbClr val="FFB7B7"/>
    <a:srgbClr val="9FB5CD"/>
    <a:srgbClr val="FFFFFF"/>
    <a:srgbClr val="FEA501"/>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8" autoAdjust="0"/>
    <p:restoredTop sz="84291" autoAdjust="0"/>
  </p:normalViewPr>
  <p:slideViewPr>
    <p:cSldViewPr snapToGrid="0">
      <p:cViewPr varScale="1">
        <p:scale>
          <a:sx n="79" d="100"/>
          <a:sy n="79" d="100"/>
        </p:scale>
        <p:origin x="-896" y="-104"/>
      </p:cViewPr>
      <p:guideLst>
        <p:guide orient="horz" pos="2160"/>
        <p:guide pos="2880"/>
      </p:guideLst>
    </p:cSldViewPr>
  </p:slideViewPr>
  <p:outlineViewPr>
    <p:cViewPr>
      <p:scale>
        <a:sx n="33" d="100"/>
        <a:sy n="33" d="100"/>
      </p:scale>
      <p:origin x="0" y="74652"/>
    </p:cViewPr>
    <p:sldLst>
      <p:sld r:id="rId1" collapse="1"/>
    </p:sldLst>
  </p:outlineViewPr>
  <p:notesTextViewPr>
    <p:cViewPr>
      <p:scale>
        <a:sx n="100" d="100"/>
        <a:sy n="100" d="100"/>
      </p:scale>
      <p:origin x="0" y="1544"/>
    </p:cViewPr>
  </p:notesTextViewPr>
  <p:sorterViewPr>
    <p:cViewPr>
      <p:scale>
        <a:sx n="100" d="100"/>
        <a:sy n="100" d="100"/>
      </p:scale>
      <p:origin x="0" y="0"/>
    </p:cViewPr>
  </p:sorterViewPr>
  <p:notesViewPr>
    <p:cSldViewPr snapToGrid="0">
      <p:cViewPr varScale="1">
        <p:scale>
          <a:sx n="70" d="100"/>
          <a:sy n="70" d="100"/>
        </p:scale>
        <p:origin x="-1950" y="-90"/>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notesMaster" Target="notesMasters/notesMaster1.xml"/><Relationship Id="rId8" Type="http://schemas.openxmlformats.org/officeDocument/2006/relationships/handoutMaster" Target="handoutMasters/handoutMaster1.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1026"/>
          <p:cNvSpPr>
            <a:spLocks noGrp="1" noChangeArrowheads="1"/>
          </p:cNvSpPr>
          <p:nvPr>
            <p:ph type="hdr" sz="quarter"/>
          </p:nvPr>
        </p:nvSpPr>
        <p:spPr bwMode="auto">
          <a:xfrm>
            <a:off x="1" y="0"/>
            <a:ext cx="2946145"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defRPr sz="1200">
                <a:ea typeface="+mn-ea"/>
                <a:cs typeface="+mn-cs"/>
              </a:defRPr>
            </a:lvl1pPr>
          </a:lstStyle>
          <a:p>
            <a:pPr>
              <a:defRPr/>
            </a:pPr>
            <a:endParaRPr lang="en-US"/>
          </a:p>
        </p:txBody>
      </p:sp>
      <p:sp>
        <p:nvSpPr>
          <p:cNvPr id="81923" name="Rectangle 1027"/>
          <p:cNvSpPr>
            <a:spLocks noGrp="1" noChangeArrowheads="1"/>
          </p:cNvSpPr>
          <p:nvPr>
            <p:ph type="dt" sz="quarter" idx="1"/>
          </p:nvPr>
        </p:nvSpPr>
        <p:spPr bwMode="auto">
          <a:xfrm>
            <a:off x="3849911" y="0"/>
            <a:ext cx="2946144"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lgn="r">
              <a:defRPr sz="1200">
                <a:ea typeface="+mn-ea"/>
                <a:cs typeface="+mn-cs"/>
              </a:defRPr>
            </a:lvl1pPr>
          </a:lstStyle>
          <a:p>
            <a:pPr>
              <a:defRPr/>
            </a:pPr>
            <a:endParaRPr lang="en-US"/>
          </a:p>
        </p:txBody>
      </p:sp>
      <p:sp>
        <p:nvSpPr>
          <p:cNvPr id="81924" name="Rectangle 1028"/>
          <p:cNvSpPr>
            <a:spLocks noGrp="1" noChangeArrowheads="1"/>
          </p:cNvSpPr>
          <p:nvPr>
            <p:ph type="ftr" sz="quarter" idx="2"/>
          </p:nvPr>
        </p:nvSpPr>
        <p:spPr bwMode="auto">
          <a:xfrm>
            <a:off x="1" y="9430223"/>
            <a:ext cx="2946145"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defRPr sz="1200">
                <a:ea typeface="+mn-ea"/>
                <a:cs typeface="+mn-cs"/>
              </a:defRPr>
            </a:lvl1pPr>
          </a:lstStyle>
          <a:p>
            <a:pPr>
              <a:defRPr/>
            </a:pPr>
            <a:endParaRPr lang="en-US"/>
          </a:p>
        </p:txBody>
      </p:sp>
      <p:sp>
        <p:nvSpPr>
          <p:cNvPr id="81925" name="Rectangle 1029"/>
          <p:cNvSpPr>
            <a:spLocks noGrp="1" noChangeArrowheads="1"/>
          </p:cNvSpPr>
          <p:nvPr>
            <p:ph type="sldNum" sz="quarter" idx="3"/>
          </p:nvPr>
        </p:nvSpPr>
        <p:spPr bwMode="auto">
          <a:xfrm>
            <a:off x="3849911" y="9430223"/>
            <a:ext cx="2946144"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lgn="r">
              <a:defRPr sz="1200"/>
            </a:lvl1pPr>
          </a:lstStyle>
          <a:p>
            <a:fld id="{ED592492-A561-CA4B-9BC8-43DCBD6D63AC}" type="slidenum">
              <a:rPr lang="en-US"/>
              <a:pPr/>
              <a:t>‹#›</a:t>
            </a:fld>
            <a:endParaRPr lang="en-US"/>
          </a:p>
        </p:txBody>
      </p:sp>
    </p:spTree>
    <p:extLst>
      <p:ext uri="{BB962C8B-B14F-4D97-AF65-F5344CB8AC3E}">
        <p14:creationId xmlns:p14="http://schemas.microsoft.com/office/powerpoint/2010/main" val="4048505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1" y="0"/>
            <a:ext cx="2946145"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defRPr sz="1200">
                <a:ea typeface="+mn-ea"/>
                <a:cs typeface="+mn-cs"/>
              </a:defRPr>
            </a:lvl1pPr>
          </a:lstStyle>
          <a:p>
            <a:pPr>
              <a:defRPr/>
            </a:pPr>
            <a:endParaRPr lang="de-DE"/>
          </a:p>
        </p:txBody>
      </p:sp>
      <p:sp>
        <p:nvSpPr>
          <p:cNvPr id="8195" name="Rectangle 3"/>
          <p:cNvSpPr>
            <a:spLocks noGrp="1" noChangeArrowheads="1"/>
          </p:cNvSpPr>
          <p:nvPr>
            <p:ph type="dt" idx="1"/>
          </p:nvPr>
        </p:nvSpPr>
        <p:spPr bwMode="auto">
          <a:xfrm>
            <a:off x="3849911" y="0"/>
            <a:ext cx="2946144"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lgn="r">
              <a:defRPr sz="1200">
                <a:ea typeface="+mn-ea"/>
                <a:cs typeface="+mn-cs"/>
              </a:defRPr>
            </a:lvl1pPr>
          </a:lstStyle>
          <a:p>
            <a:pPr>
              <a:defRPr/>
            </a:pPr>
            <a:endParaRPr lang="de-DE"/>
          </a:p>
        </p:txBody>
      </p:sp>
      <p:sp>
        <p:nvSpPr>
          <p:cNvPr id="49156"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197" name="Rectangle 5"/>
          <p:cNvSpPr>
            <a:spLocks noGrp="1" noChangeArrowheads="1"/>
          </p:cNvSpPr>
          <p:nvPr>
            <p:ph type="body" sz="quarter" idx="3"/>
          </p:nvPr>
        </p:nvSpPr>
        <p:spPr bwMode="auto">
          <a:xfrm>
            <a:off x="680254" y="4715907"/>
            <a:ext cx="5437168" cy="446770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8198" name="Rectangle 6"/>
          <p:cNvSpPr>
            <a:spLocks noGrp="1" noChangeArrowheads="1"/>
          </p:cNvSpPr>
          <p:nvPr>
            <p:ph type="ftr" sz="quarter" idx="4"/>
          </p:nvPr>
        </p:nvSpPr>
        <p:spPr bwMode="auto">
          <a:xfrm>
            <a:off x="1" y="9430223"/>
            <a:ext cx="2946145"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defRPr sz="1200">
                <a:ea typeface="+mn-ea"/>
                <a:cs typeface="+mn-cs"/>
              </a:defRPr>
            </a:lvl1pPr>
          </a:lstStyle>
          <a:p>
            <a:pPr>
              <a:defRPr/>
            </a:pPr>
            <a:endParaRPr lang="de-DE"/>
          </a:p>
        </p:txBody>
      </p:sp>
      <p:sp>
        <p:nvSpPr>
          <p:cNvPr id="8199" name="Rectangle 7"/>
          <p:cNvSpPr>
            <a:spLocks noGrp="1" noChangeArrowheads="1"/>
          </p:cNvSpPr>
          <p:nvPr>
            <p:ph type="sldNum" sz="quarter" idx="5"/>
          </p:nvPr>
        </p:nvSpPr>
        <p:spPr bwMode="auto">
          <a:xfrm>
            <a:off x="3849911" y="9430223"/>
            <a:ext cx="2946144"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lgn="r">
              <a:defRPr sz="1200"/>
            </a:lvl1pPr>
          </a:lstStyle>
          <a:p>
            <a:fld id="{187A0291-C69D-8B46-8086-5509DFD799B1}" type="slidenum">
              <a:rPr lang="de-DE"/>
              <a:pPr/>
              <a:t>‹#›</a:t>
            </a:fld>
            <a:endParaRPr lang="de-DE"/>
          </a:p>
        </p:txBody>
      </p:sp>
    </p:spTree>
    <p:extLst>
      <p:ext uri="{BB962C8B-B14F-4D97-AF65-F5344CB8AC3E}">
        <p14:creationId xmlns:p14="http://schemas.microsoft.com/office/powerpoint/2010/main" val="14992019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ea typeface="ＭＳ Ｐゴシック" charset="0"/>
                <a:cs typeface="Arial" charset="0"/>
              </a:defRPr>
            </a:lvl1pPr>
            <a:lvl2pPr marL="749934" indent="-288436" eaLnBrk="0" hangingPunct="0">
              <a:defRPr sz="2000">
                <a:solidFill>
                  <a:schemeClr val="tx1"/>
                </a:solidFill>
                <a:latin typeface="Arial" charset="0"/>
                <a:ea typeface="Arial" charset="0"/>
                <a:cs typeface="Arial" charset="0"/>
              </a:defRPr>
            </a:lvl2pPr>
            <a:lvl3pPr marL="1153744" indent="-230749" eaLnBrk="0" hangingPunct="0">
              <a:defRPr sz="2000">
                <a:solidFill>
                  <a:schemeClr val="tx1"/>
                </a:solidFill>
                <a:latin typeface="Arial" charset="0"/>
                <a:ea typeface="Arial" charset="0"/>
                <a:cs typeface="Arial" charset="0"/>
              </a:defRPr>
            </a:lvl3pPr>
            <a:lvl4pPr marL="1615242" indent="-230749" eaLnBrk="0" hangingPunct="0">
              <a:defRPr sz="2000">
                <a:solidFill>
                  <a:schemeClr val="tx1"/>
                </a:solidFill>
                <a:latin typeface="Arial" charset="0"/>
                <a:ea typeface="Arial" charset="0"/>
                <a:cs typeface="Arial" charset="0"/>
              </a:defRPr>
            </a:lvl4pPr>
            <a:lvl5pPr marL="2076740" indent="-230749" eaLnBrk="0" hangingPunct="0">
              <a:defRPr sz="2000">
                <a:solidFill>
                  <a:schemeClr val="tx1"/>
                </a:solidFill>
                <a:latin typeface="Arial" charset="0"/>
                <a:ea typeface="Arial" charset="0"/>
                <a:cs typeface="Arial" charset="0"/>
              </a:defRPr>
            </a:lvl5pPr>
            <a:lvl6pPr marL="2538237" indent="-230749" eaLnBrk="0" fontAlgn="base" hangingPunct="0">
              <a:spcBef>
                <a:spcPct val="0"/>
              </a:spcBef>
              <a:spcAft>
                <a:spcPct val="0"/>
              </a:spcAft>
              <a:defRPr sz="2000">
                <a:solidFill>
                  <a:schemeClr val="tx1"/>
                </a:solidFill>
                <a:latin typeface="Arial" charset="0"/>
                <a:ea typeface="Arial" charset="0"/>
                <a:cs typeface="Arial" charset="0"/>
              </a:defRPr>
            </a:lvl6pPr>
            <a:lvl7pPr marL="2999735" indent="-230749" eaLnBrk="0" fontAlgn="base" hangingPunct="0">
              <a:spcBef>
                <a:spcPct val="0"/>
              </a:spcBef>
              <a:spcAft>
                <a:spcPct val="0"/>
              </a:spcAft>
              <a:defRPr sz="2000">
                <a:solidFill>
                  <a:schemeClr val="tx1"/>
                </a:solidFill>
                <a:latin typeface="Arial" charset="0"/>
                <a:ea typeface="Arial" charset="0"/>
                <a:cs typeface="Arial" charset="0"/>
              </a:defRPr>
            </a:lvl7pPr>
            <a:lvl8pPr marL="3461233" indent="-230749" eaLnBrk="0" fontAlgn="base" hangingPunct="0">
              <a:spcBef>
                <a:spcPct val="0"/>
              </a:spcBef>
              <a:spcAft>
                <a:spcPct val="0"/>
              </a:spcAft>
              <a:defRPr sz="2000">
                <a:solidFill>
                  <a:schemeClr val="tx1"/>
                </a:solidFill>
                <a:latin typeface="Arial" charset="0"/>
                <a:ea typeface="Arial" charset="0"/>
                <a:cs typeface="Arial" charset="0"/>
              </a:defRPr>
            </a:lvl8pPr>
            <a:lvl9pPr marL="3922730" indent="-230749" eaLnBrk="0" fontAlgn="base" hangingPunct="0">
              <a:spcBef>
                <a:spcPct val="0"/>
              </a:spcBef>
              <a:spcAft>
                <a:spcPct val="0"/>
              </a:spcAft>
              <a:defRPr sz="2000">
                <a:solidFill>
                  <a:schemeClr val="tx1"/>
                </a:solidFill>
                <a:latin typeface="Arial" charset="0"/>
                <a:ea typeface="Arial" charset="0"/>
                <a:cs typeface="Arial" charset="0"/>
              </a:defRPr>
            </a:lvl9pPr>
          </a:lstStyle>
          <a:p>
            <a:pPr eaLnBrk="1" hangingPunct="1"/>
            <a:fld id="{C8A0044B-9621-D442-9C88-6ED8B240719D}" type="slidenum">
              <a:rPr lang="de-DE" sz="1200"/>
              <a:pPr eaLnBrk="1" hangingPunct="1"/>
              <a:t>1</a:t>
            </a:fld>
            <a:endParaRPr lang="de-DE" sz="1200" dirty="0"/>
          </a:p>
        </p:txBody>
      </p:sp>
      <p:sp>
        <p:nvSpPr>
          <p:cNvPr id="50179" name="Rectangle 7"/>
          <p:cNvSpPr txBox="1">
            <a:spLocks noGrp="1" noChangeArrowheads="1"/>
          </p:cNvSpPr>
          <p:nvPr/>
        </p:nvSpPr>
        <p:spPr bwMode="auto">
          <a:xfrm>
            <a:off x="3853150" y="9434996"/>
            <a:ext cx="2944525" cy="49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715" tIns="47862" rIns="95715" bIns="47862" anchor="b"/>
          <a:lstStyle>
            <a:lvl1pPr defTabSz="947738" eaLnBrk="0" hangingPunct="0">
              <a:defRPr sz="2000">
                <a:solidFill>
                  <a:schemeClr val="tx1"/>
                </a:solidFill>
                <a:latin typeface="Arial" charset="0"/>
                <a:ea typeface="ＭＳ Ｐゴシック" charset="0"/>
                <a:cs typeface="Arial" charset="0"/>
              </a:defRPr>
            </a:lvl1pPr>
            <a:lvl2pPr marL="742950" indent="-285750" defTabSz="947738" eaLnBrk="0" hangingPunct="0">
              <a:defRPr sz="2000">
                <a:solidFill>
                  <a:schemeClr val="tx1"/>
                </a:solidFill>
                <a:latin typeface="Arial" charset="0"/>
                <a:ea typeface="Arial" charset="0"/>
                <a:cs typeface="Arial" charset="0"/>
              </a:defRPr>
            </a:lvl2pPr>
            <a:lvl3pPr marL="1143000" indent="-228600" defTabSz="947738" eaLnBrk="0" hangingPunct="0">
              <a:defRPr sz="2000">
                <a:solidFill>
                  <a:schemeClr val="tx1"/>
                </a:solidFill>
                <a:latin typeface="Arial" charset="0"/>
                <a:ea typeface="Arial" charset="0"/>
                <a:cs typeface="Arial" charset="0"/>
              </a:defRPr>
            </a:lvl3pPr>
            <a:lvl4pPr marL="1600200" indent="-228600" defTabSz="947738" eaLnBrk="0" hangingPunct="0">
              <a:defRPr sz="2000">
                <a:solidFill>
                  <a:schemeClr val="tx1"/>
                </a:solidFill>
                <a:latin typeface="Arial" charset="0"/>
                <a:ea typeface="Arial" charset="0"/>
                <a:cs typeface="Arial" charset="0"/>
              </a:defRPr>
            </a:lvl4pPr>
            <a:lvl5pPr marL="2057400" indent="-228600" defTabSz="947738" eaLnBrk="0" hangingPunct="0">
              <a:defRPr sz="2000">
                <a:solidFill>
                  <a:schemeClr val="tx1"/>
                </a:solidFill>
                <a:latin typeface="Arial" charset="0"/>
                <a:ea typeface="Arial" charset="0"/>
                <a:cs typeface="Arial" charset="0"/>
              </a:defRPr>
            </a:lvl5pPr>
            <a:lvl6pPr marL="2514600" indent="-228600" defTabSz="947738" eaLnBrk="0" fontAlgn="base" hangingPunct="0">
              <a:spcBef>
                <a:spcPct val="0"/>
              </a:spcBef>
              <a:spcAft>
                <a:spcPct val="0"/>
              </a:spcAft>
              <a:defRPr sz="2000">
                <a:solidFill>
                  <a:schemeClr val="tx1"/>
                </a:solidFill>
                <a:latin typeface="Arial" charset="0"/>
                <a:ea typeface="Arial" charset="0"/>
                <a:cs typeface="Arial" charset="0"/>
              </a:defRPr>
            </a:lvl6pPr>
            <a:lvl7pPr marL="2971800" indent="-228600" defTabSz="947738" eaLnBrk="0" fontAlgn="base" hangingPunct="0">
              <a:spcBef>
                <a:spcPct val="0"/>
              </a:spcBef>
              <a:spcAft>
                <a:spcPct val="0"/>
              </a:spcAft>
              <a:defRPr sz="2000">
                <a:solidFill>
                  <a:schemeClr val="tx1"/>
                </a:solidFill>
                <a:latin typeface="Arial" charset="0"/>
                <a:ea typeface="Arial" charset="0"/>
                <a:cs typeface="Arial" charset="0"/>
              </a:defRPr>
            </a:lvl7pPr>
            <a:lvl8pPr marL="3429000" indent="-228600" defTabSz="947738" eaLnBrk="0" fontAlgn="base" hangingPunct="0">
              <a:spcBef>
                <a:spcPct val="0"/>
              </a:spcBef>
              <a:spcAft>
                <a:spcPct val="0"/>
              </a:spcAft>
              <a:defRPr sz="2000">
                <a:solidFill>
                  <a:schemeClr val="tx1"/>
                </a:solidFill>
                <a:latin typeface="Arial" charset="0"/>
                <a:ea typeface="Arial" charset="0"/>
                <a:cs typeface="Arial" charset="0"/>
              </a:defRPr>
            </a:lvl8pPr>
            <a:lvl9pPr marL="3886200" indent="-228600" defTabSz="947738" eaLnBrk="0" fontAlgn="base" hangingPunct="0">
              <a:spcBef>
                <a:spcPct val="0"/>
              </a:spcBef>
              <a:spcAft>
                <a:spcPct val="0"/>
              </a:spcAft>
              <a:defRPr sz="2000">
                <a:solidFill>
                  <a:schemeClr val="tx1"/>
                </a:solidFill>
                <a:latin typeface="Arial" charset="0"/>
                <a:ea typeface="Arial" charset="0"/>
                <a:cs typeface="Arial" charset="0"/>
              </a:defRPr>
            </a:lvl9pPr>
          </a:lstStyle>
          <a:p>
            <a:pPr algn="r" eaLnBrk="1" hangingPunct="1"/>
            <a:fld id="{2A8D0DA8-2A05-DC43-8D66-A7511AEB48C0}" type="slidenum">
              <a:rPr lang="en-GB" sz="1300"/>
              <a:pPr algn="r" eaLnBrk="1" hangingPunct="1"/>
              <a:t>1</a:t>
            </a:fld>
            <a:endParaRPr lang="en-GB" sz="1300" dirty="0"/>
          </a:p>
        </p:txBody>
      </p:sp>
      <p:sp>
        <p:nvSpPr>
          <p:cNvPr id="50180" name="Rectangle 2"/>
          <p:cNvSpPr>
            <a:spLocks noGrp="1" noRot="1" noChangeAspect="1" noChangeArrowheads="1" noTextEdit="1"/>
          </p:cNvSpPr>
          <p:nvPr>
            <p:ph type="sldImg"/>
          </p:nvPr>
        </p:nvSpPr>
        <p:spPr>
          <a:xfrm>
            <a:off x="915988" y="744538"/>
            <a:ext cx="4967287" cy="3724275"/>
          </a:xfrm>
          <a:ln/>
        </p:spPr>
      </p:sp>
      <p:sp>
        <p:nvSpPr>
          <p:cNvPr id="50181" name="Rectangle 3"/>
          <p:cNvSpPr>
            <a:spLocks noGrp="1" noChangeArrowheads="1"/>
          </p:cNvSpPr>
          <p:nvPr>
            <p:ph type="body" idx="1"/>
          </p:nvPr>
        </p:nvSpPr>
        <p:spPr>
          <a:xfrm>
            <a:off x="907005" y="4715907"/>
            <a:ext cx="4983666" cy="44677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5715" tIns="47862" rIns="95715" bIns="47862"/>
          <a:lstStyle/>
          <a:p>
            <a:pPr eaLnBrk="1" hangingPunct="1"/>
            <a:endParaRPr lang="de-D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ea typeface="ＭＳ Ｐゴシック" charset="0"/>
                <a:cs typeface="Arial" charset="0"/>
              </a:defRPr>
            </a:lvl1pPr>
            <a:lvl2pPr marL="749934" indent="-288436" eaLnBrk="0" hangingPunct="0">
              <a:defRPr sz="2000">
                <a:solidFill>
                  <a:schemeClr val="tx1"/>
                </a:solidFill>
                <a:latin typeface="Arial" charset="0"/>
                <a:ea typeface="Arial" charset="0"/>
                <a:cs typeface="Arial" charset="0"/>
              </a:defRPr>
            </a:lvl2pPr>
            <a:lvl3pPr marL="1153744" indent="-230749" eaLnBrk="0" hangingPunct="0">
              <a:defRPr sz="2000">
                <a:solidFill>
                  <a:schemeClr val="tx1"/>
                </a:solidFill>
                <a:latin typeface="Arial" charset="0"/>
                <a:ea typeface="Arial" charset="0"/>
                <a:cs typeface="Arial" charset="0"/>
              </a:defRPr>
            </a:lvl3pPr>
            <a:lvl4pPr marL="1615242" indent="-230749" eaLnBrk="0" hangingPunct="0">
              <a:defRPr sz="2000">
                <a:solidFill>
                  <a:schemeClr val="tx1"/>
                </a:solidFill>
                <a:latin typeface="Arial" charset="0"/>
                <a:ea typeface="Arial" charset="0"/>
                <a:cs typeface="Arial" charset="0"/>
              </a:defRPr>
            </a:lvl4pPr>
            <a:lvl5pPr marL="2076740" indent="-230749" eaLnBrk="0" hangingPunct="0">
              <a:defRPr sz="2000">
                <a:solidFill>
                  <a:schemeClr val="tx1"/>
                </a:solidFill>
                <a:latin typeface="Arial" charset="0"/>
                <a:ea typeface="Arial" charset="0"/>
                <a:cs typeface="Arial" charset="0"/>
              </a:defRPr>
            </a:lvl5pPr>
            <a:lvl6pPr marL="2538237" indent="-230749" eaLnBrk="0" fontAlgn="base" hangingPunct="0">
              <a:spcBef>
                <a:spcPct val="0"/>
              </a:spcBef>
              <a:spcAft>
                <a:spcPct val="0"/>
              </a:spcAft>
              <a:defRPr sz="2000">
                <a:solidFill>
                  <a:schemeClr val="tx1"/>
                </a:solidFill>
                <a:latin typeface="Arial" charset="0"/>
                <a:ea typeface="Arial" charset="0"/>
                <a:cs typeface="Arial" charset="0"/>
              </a:defRPr>
            </a:lvl6pPr>
            <a:lvl7pPr marL="2999735" indent="-230749" eaLnBrk="0" fontAlgn="base" hangingPunct="0">
              <a:spcBef>
                <a:spcPct val="0"/>
              </a:spcBef>
              <a:spcAft>
                <a:spcPct val="0"/>
              </a:spcAft>
              <a:defRPr sz="2000">
                <a:solidFill>
                  <a:schemeClr val="tx1"/>
                </a:solidFill>
                <a:latin typeface="Arial" charset="0"/>
                <a:ea typeface="Arial" charset="0"/>
                <a:cs typeface="Arial" charset="0"/>
              </a:defRPr>
            </a:lvl7pPr>
            <a:lvl8pPr marL="3461233" indent="-230749" eaLnBrk="0" fontAlgn="base" hangingPunct="0">
              <a:spcBef>
                <a:spcPct val="0"/>
              </a:spcBef>
              <a:spcAft>
                <a:spcPct val="0"/>
              </a:spcAft>
              <a:defRPr sz="2000">
                <a:solidFill>
                  <a:schemeClr val="tx1"/>
                </a:solidFill>
                <a:latin typeface="Arial" charset="0"/>
                <a:ea typeface="Arial" charset="0"/>
                <a:cs typeface="Arial" charset="0"/>
              </a:defRPr>
            </a:lvl8pPr>
            <a:lvl9pPr marL="3922730" indent="-230749" eaLnBrk="0" fontAlgn="base" hangingPunct="0">
              <a:spcBef>
                <a:spcPct val="0"/>
              </a:spcBef>
              <a:spcAft>
                <a:spcPct val="0"/>
              </a:spcAft>
              <a:defRPr sz="2000">
                <a:solidFill>
                  <a:schemeClr val="tx1"/>
                </a:solidFill>
                <a:latin typeface="Arial" charset="0"/>
                <a:ea typeface="Arial" charset="0"/>
                <a:cs typeface="Arial" charset="0"/>
              </a:defRPr>
            </a:lvl9pPr>
          </a:lstStyle>
          <a:p>
            <a:pPr eaLnBrk="1" hangingPunct="1"/>
            <a:fld id="{FCF8E7E5-1230-9148-8DB2-61F287C6ACD1}" type="slidenum">
              <a:rPr lang="de-DE" sz="1200"/>
              <a:pPr eaLnBrk="1" hangingPunct="1"/>
              <a:t>2</a:t>
            </a:fld>
            <a:endParaRPr lang="de-DE" sz="1200" dirty="0"/>
          </a:p>
        </p:txBody>
      </p:sp>
      <p:sp>
        <p:nvSpPr>
          <p:cNvPr id="51203" name="Rectangle 2"/>
          <p:cNvSpPr>
            <a:spLocks noGrp="1" noRot="1" noChangeAspect="1" noChangeArrowheads="1" noTextEdit="1"/>
          </p:cNvSpPr>
          <p:nvPr>
            <p:ph type="sldImg"/>
          </p:nvPr>
        </p:nvSpPr>
        <p:spPr>
          <a:xfrm>
            <a:off x="915988" y="744538"/>
            <a:ext cx="4967287" cy="3724275"/>
          </a:xfrm>
          <a:ln/>
        </p:spPr>
      </p:sp>
      <p:sp>
        <p:nvSpPr>
          <p:cNvPr id="51204" name="Rectangle 3"/>
          <p:cNvSpPr>
            <a:spLocks noGrp="1" noChangeArrowheads="1"/>
          </p:cNvSpPr>
          <p:nvPr>
            <p:ph type="body" idx="1"/>
          </p:nvPr>
        </p:nvSpPr>
        <p:spPr>
          <a:xfrm>
            <a:off x="907005" y="4715907"/>
            <a:ext cx="4983666" cy="44677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noProof="1"/>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sz="1200" kern="1200" dirty="0" smtClean="0">
                <a:solidFill>
                  <a:schemeClr val="tx1"/>
                </a:solidFill>
                <a:effectLst/>
                <a:latin typeface="Arial" charset="0"/>
                <a:ea typeface="ＭＳ Ｐゴシック" charset="0"/>
                <a:cs typeface="+mn-cs"/>
              </a:rPr>
              <a:t>1. </a:t>
            </a:r>
            <a:r>
              <a:rPr lang="fr-CA" sz="1200" kern="1200" dirty="0" err="1" smtClean="0">
                <a:solidFill>
                  <a:schemeClr val="tx1"/>
                </a:solidFill>
                <a:effectLst/>
                <a:latin typeface="Arial" charset="0"/>
                <a:ea typeface="ＭＳ Ｐゴシック" charset="0"/>
                <a:cs typeface="+mn-cs"/>
              </a:rPr>
              <a:t>quest</a:t>
            </a:r>
            <a:r>
              <a:rPr lang="fr-CA" sz="1200" kern="1200" dirty="0" smtClean="0">
                <a:solidFill>
                  <a:schemeClr val="tx1"/>
                </a:solidFill>
                <a:effectLst/>
                <a:latin typeface="Arial" charset="0"/>
                <a:ea typeface="ＭＳ Ｐゴシック" charset="0"/>
                <a:cs typeface="+mn-cs"/>
              </a:rPr>
              <a:t> ce que la gestion?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La gestion peut se définir comme l’intégration efficace de la planification, l’organisation. le leadership, et du contrôle des ressources humaines matérielle et financière en vu d’atteindre des objectifs précis. </a:t>
            </a:r>
            <a:endParaRPr lang="en-CA" sz="1200" kern="1200" dirty="0" smtClean="0">
              <a:solidFill>
                <a:schemeClr val="tx1"/>
              </a:solidFill>
              <a:effectLst/>
              <a:latin typeface="Arial" charset="0"/>
              <a:ea typeface="ＭＳ Ｐゴシック" charset="0"/>
              <a:cs typeface="+mn-cs"/>
            </a:endParaRPr>
          </a:p>
          <a:p>
            <a:endParaRPr lang="en-US" dirty="0" smtClean="0"/>
          </a:p>
          <a:p>
            <a:r>
              <a:rPr lang="fr-CA" sz="1200" kern="1200" dirty="0" smtClean="0">
                <a:solidFill>
                  <a:schemeClr val="tx1"/>
                </a:solidFill>
                <a:effectLst/>
                <a:latin typeface="Arial" charset="0"/>
                <a:ea typeface="ＭＳ Ｐゴシック" charset="0"/>
                <a:cs typeface="+mn-cs"/>
              </a:rPr>
              <a:t>2. comment peut-on évaluer le rendement des gestionnaires?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gestionnaires doivent visés les bons objectifs en outre s’assurer que l’on fait une utilisation économique et judicieuse des ressources permettant d’obtenir les résultats voulu (on voit ici les notions d’efficacité et d’efficience). Le rendement de gestionnaire est la manière dont il utilise les ressources disponibles. Donc on peut le déterminé les rendement en comparant les </a:t>
            </a:r>
            <a:r>
              <a:rPr lang="fr-CA" sz="1200" kern="1200" dirty="0" err="1" smtClean="0">
                <a:solidFill>
                  <a:schemeClr val="tx1"/>
                </a:solidFill>
                <a:effectLst/>
                <a:latin typeface="Arial" charset="0"/>
                <a:ea typeface="ＭＳ Ｐゴシック" charset="0"/>
                <a:cs typeface="+mn-cs"/>
              </a:rPr>
              <a:t>intras</a:t>
            </a:r>
            <a:r>
              <a:rPr lang="fr-CA" sz="1200" kern="1200" dirty="0" smtClean="0">
                <a:solidFill>
                  <a:schemeClr val="tx1"/>
                </a:solidFill>
                <a:effectLst/>
                <a:latin typeface="Arial" charset="0"/>
                <a:ea typeface="ＭＳ Ｐゴシック" charset="0"/>
                <a:cs typeface="+mn-cs"/>
              </a:rPr>
              <a:t> et les extras.</a:t>
            </a:r>
            <a:endParaRPr lang="en-CA" sz="1200" kern="1200" dirty="0" smtClean="0">
              <a:solidFill>
                <a:schemeClr val="tx1"/>
              </a:solidFill>
              <a:effectLst/>
              <a:latin typeface="Arial" charset="0"/>
              <a:ea typeface="ＭＳ Ｐゴシック" charset="0"/>
              <a:cs typeface="+mn-cs"/>
            </a:endParaRPr>
          </a:p>
          <a:p>
            <a:endParaRPr lang="en-US" dirty="0" smtClean="0"/>
          </a:p>
          <a:p>
            <a:r>
              <a:rPr lang="fr-CA" sz="1200" kern="1200" dirty="0" smtClean="0">
                <a:solidFill>
                  <a:schemeClr val="tx1"/>
                </a:solidFill>
                <a:effectLst/>
                <a:latin typeface="Arial" charset="0"/>
                <a:ea typeface="ＭＳ Ｐゴシック" charset="0"/>
                <a:cs typeface="+mn-cs"/>
              </a:rPr>
              <a:t>3. Quelle est la différence entre les fonctions organisationnelles et les fonctions de la gestion?</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fonctions organisationnelle sont  les activités principales de l’entreprise qui sont liées au ressources humaines, a la production, a la commercialisation et a la finance.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Alors que la fonction de la gestion comprend, la planification, l’organisation, le leadeurship et le contrôle. </a:t>
            </a:r>
          </a:p>
          <a:p>
            <a:endParaRPr lang="fr-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4. Quelles sont les caractéristiques de l’organisation?</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organisation dispose des ressources, les ressources, humains, financières, matérielle pour fournir des biens et produire des services.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Ensuite, il faut des gestionnaires qui assurent la coordinations, la supervision et l’intégration adéquate efficace des ressources.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Toute organisme a une mission puisqu’il existe dans un but précis. Enfin comme caractéristique l’organisation a une clientèle cible. </a:t>
            </a:r>
          </a:p>
          <a:p>
            <a:endParaRPr lang="fr-CA" sz="1200" kern="1200" dirty="0" smtClean="0">
              <a:solidFill>
                <a:schemeClr val="tx1"/>
              </a:solidFill>
              <a:effectLst/>
              <a:latin typeface="Arial" charset="0"/>
              <a:ea typeface="ＭＳ Ｐゴシック" charset="0"/>
              <a:cs typeface="+mn-cs"/>
            </a:endParaRPr>
          </a:p>
          <a:p>
            <a:endParaRPr lang="en-CA" sz="1200" kern="1200" dirty="0" smtClean="0">
              <a:solidFill>
                <a:schemeClr val="tx1"/>
              </a:solidFill>
              <a:effectLst/>
              <a:latin typeface="Arial" charset="0"/>
              <a:ea typeface="ＭＳ Ｐゴシック" charset="0"/>
              <a:cs typeface="+mn-cs"/>
            </a:endParaRPr>
          </a:p>
          <a:p>
            <a:endParaRPr lang="en-CA" sz="1200" kern="1200" dirty="0" smtClean="0">
              <a:solidFill>
                <a:schemeClr val="tx1"/>
              </a:solidFill>
              <a:effectLst/>
              <a:latin typeface="Arial" charset="0"/>
              <a:ea typeface="ＭＳ Ｐゴシック" charset="0"/>
              <a:cs typeface="+mn-cs"/>
            </a:endParaRPr>
          </a:p>
          <a:p>
            <a:endParaRPr lang="en-US" dirty="0"/>
          </a:p>
        </p:txBody>
      </p:sp>
      <p:sp>
        <p:nvSpPr>
          <p:cNvPr id="4" name="Slide Number Placeholder 3"/>
          <p:cNvSpPr>
            <a:spLocks noGrp="1"/>
          </p:cNvSpPr>
          <p:nvPr>
            <p:ph type="sldNum" sz="quarter" idx="10"/>
          </p:nvPr>
        </p:nvSpPr>
        <p:spPr/>
        <p:txBody>
          <a:bodyPr/>
          <a:lstStyle/>
          <a:p>
            <a:fld id="{187A0291-C69D-8B46-8086-5509DFD799B1}" type="slidenum">
              <a:rPr lang="de-DE" smtClean="0"/>
              <a:pPr/>
              <a:t>3</a:t>
            </a:fld>
            <a:endParaRPr lang="de-DE"/>
          </a:p>
        </p:txBody>
      </p:sp>
    </p:spTree>
    <p:extLst>
      <p:ext uri="{BB962C8B-B14F-4D97-AF65-F5344CB8AC3E}">
        <p14:creationId xmlns:p14="http://schemas.microsoft.com/office/powerpoint/2010/main" val="2640986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CA" sz="1200" kern="1200" dirty="0" smtClean="0">
                <a:solidFill>
                  <a:schemeClr val="tx1"/>
                </a:solidFill>
                <a:effectLst/>
                <a:latin typeface="Arial" charset="0"/>
                <a:ea typeface="ＭＳ Ｐゴシック" charset="0"/>
                <a:cs typeface="+mn-cs"/>
              </a:rPr>
              <a:t>5. Quelles sont les fonctions de gestion? Nous avons la planification (on peut dire que c’est un processus par lesquelles le gestionnaire fixe des objectifs et dresse un plan de travail), l’organisation (consiste a définir la composition des groupes de travail et aussi a coordonner leurs activités),  leadeurship (consiste a diriger les employés qui vont exécuté le travail et faire bouger les choses) enfin le contrôle (un examen pour assurer que les résultats qui sont obtenue sont conforme au but et on peut apporter des corrections nécessaire si il le faut).</a:t>
            </a:r>
            <a:endParaRPr lang="en-CA" sz="1200" kern="1200" dirty="0" smtClean="0">
              <a:solidFill>
                <a:schemeClr val="tx1"/>
              </a:solidFill>
              <a:effectLst/>
              <a:latin typeface="Arial" charset="0"/>
              <a:ea typeface="ＭＳ Ｐゴシック" charset="0"/>
              <a:cs typeface="+mn-cs"/>
            </a:endParaRPr>
          </a:p>
          <a:p>
            <a:endParaRPr lang="en-US" dirty="0" smtClean="0"/>
          </a:p>
          <a:p>
            <a:r>
              <a:rPr lang="fr-CA" sz="1200" kern="1200" dirty="0" smtClean="0">
                <a:solidFill>
                  <a:schemeClr val="tx1"/>
                </a:solidFill>
                <a:effectLst/>
                <a:latin typeface="Arial" charset="0"/>
                <a:ea typeface="ＭＳ Ｐゴシック" charset="0"/>
                <a:cs typeface="+mn-cs"/>
              </a:rPr>
              <a:t>6. Distinguer les cadres inférieurs, les cadres supérieurs et les cadres intermédiaires?</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cadres supérieurs (PDG, DG, V-P) ils ont pour rôles de prendre les décisions importantes, de coordonner les principales activités de l’organisation et de veiller a ce que les responsables de différentes fonctions travaillent en harmonie et poursuivent les mêmes objectifs.</a:t>
            </a:r>
          </a:p>
          <a:p>
            <a:r>
              <a:rPr lang="fr-CA" sz="1200" kern="1200" dirty="0" smtClean="0">
                <a:solidFill>
                  <a:schemeClr val="tx1"/>
                </a:solidFill>
                <a:effectLst/>
                <a:latin typeface="Arial" charset="0"/>
                <a:ea typeface="ＭＳ Ｐゴシック" charset="0"/>
                <a:cs typeface="+mn-cs"/>
              </a:rPr>
              <a:t>Les cadres intermédiaires, assurent et supervisent le travail des cadres inférieures et relèvent d’un V-P. Ils assurent la misent en œuvre des moyens permettant d’atteindre les objectifs de l’entreprise. </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cadres inférieurs, coordonnent et dirigent le travail du personnel chargé de l’exécution. Ils s’occupent des tâches répétitives ou de nature technique. </a:t>
            </a:r>
          </a:p>
          <a:p>
            <a:endParaRPr lang="fr-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7. Présentez les 3 grandes catégories de rôle que </a:t>
            </a:r>
            <a:r>
              <a:rPr lang="fr-CA" sz="1200" kern="1200" dirty="0" err="1" smtClean="0">
                <a:solidFill>
                  <a:schemeClr val="tx1"/>
                </a:solidFill>
                <a:effectLst/>
                <a:latin typeface="Arial" charset="0"/>
                <a:ea typeface="ＭＳ Ｐゴシック" charset="0"/>
                <a:cs typeface="+mn-cs"/>
              </a:rPr>
              <a:t>Mintzberg</a:t>
            </a:r>
            <a:r>
              <a:rPr lang="fr-CA" sz="1200" kern="1200" dirty="0" smtClean="0">
                <a:solidFill>
                  <a:schemeClr val="tx1"/>
                </a:solidFill>
                <a:effectLst/>
                <a:latin typeface="Arial" charset="0"/>
                <a:ea typeface="ＭＳ Ｐゴシック" charset="0"/>
                <a:cs typeface="+mn-cs"/>
              </a:rPr>
              <a:t> associe aux gestionnaires?</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Les </a:t>
            </a:r>
            <a:r>
              <a:rPr lang="fr-CA" sz="1200" kern="1200" dirty="0" err="1" smtClean="0">
                <a:solidFill>
                  <a:schemeClr val="tx1"/>
                </a:solidFill>
                <a:effectLst/>
                <a:latin typeface="Arial" charset="0"/>
                <a:ea typeface="ＭＳ Ｐゴシック" charset="0"/>
                <a:cs typeface="+mn-cs"/>
              </a:rPr>
              <a:t>roles</a:t>
            </a:r>
            <a:r>
              <a:rPr lang="fr-CA" sz="1200" kern="1200" dirty="0" smtClean="0">
                <a:solidFill>
                  <a:schemeClr val="tx1"/>
                </a:solidFill>
                <a:effectLst/>
                <a:latin typeface="Arial" charset="0"/>
                <a:ea typeface="ＭＳ Ｐゴシック" charset="0"/>
                <a:cs typeface="+mn-cs"/>
              </a:rPr>
              <a:t> de gestionnaires***</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1) Les </a:t>
            </a:r>
            <a:r>
              <a:rPr lang="fr-CA" sz="1200" kern="1200" dirty="0" err="1" smtClean="0">
                <a:solidFill>
                  <a:schemeClr val="tx1"/>
                </a:solidFill>
                <a:effectLst/>
                <a:latin typeface="Arial" charset="0"/>
                <a:ea typeface="ＭＳ Ｐゴシック" charset="0"/>
                <a:cs typeface="+mn-cs"/>
              </a:rPr>
              <a:t>roles</a:t>
            </a:r>
            <a:r>
              <a:rPr lang="fr-CA" sz="1200" kern="1200" dirty="0" smtClean="0">
                <a:solidFill>
                  <a:schemeClr val="tx1"/>
                </a:solidFill>
                <a:effectLst/>
                <a:latin typeface="Arial" charset="0"/>
                <a:ea typeface="ＭＳ Ｐゴシック" charset="0"/>
                <a:cs typeface="+mn-cs"/>
              </a:rPr>
              <a:t> associés aux relations interpersonnelles (le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de symbole, de leader, le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d’agent de liaison)</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2) Les </a:t>
            </a:r>
            <a:r>
              <a:rPr lang="fr-CA" sz="1200" kern="1200" dirty="0" err="1" smtClean="0">
                <a:solidFill>
                  <a:schemeClr val="tx1"/>
                </a:solidFill>
                <a:effectLst/>
                <a:latin typeface="Arial" charset="0"/>
                <a:ea typeface="ＭＳ Ｐゴシック" charset="0"/>
                <a:cs typeface="+mn-cs"/>
              </a:rPr>
              <a:t>roles</a:t>
            </a:r>
            <a:r>
              <a:rPr lang="fr-CA" sz="1200" kern="1200" dirty="0" smtClean="0">
                <a:solidFill>
                  <a:schemeClr val="tx1"/>
                </a:solidFill>
                <a:effectLst/>
                <a:latin typeface="Arial" charset="0"/>
                <a:ea typeface="ＭＳ Ｐゴシック" charset="0"/>
                <a:cs typeface="+mn-cs"/>
              </a:rPr>
              <a:t> informationnelles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d’observateur, de diffuseur et le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de porte-parole)</a:t>
            </a:r>
            <a:endParaRPr lang="en-CA" sz="1200" kern="1200" dirty="0" smtClean="0">
              <a:solidFill>
                <a:schemeClr val="tx1"/>
              </a:solidFill>
              <a:effectLst/>
              <a:latin typeface="Arial" charset="0"/>
              <a:ea typeface="ＭＳ Ｐゴシック" charset="0"/>
              <a:cs typeface="+mn-cs"/>
            </a:endParaRPr>
          </a:p>
          <a:p>
            <a:r>
              <a:rPr lang="fr-CA" sz="1200" kern="1200" dirty="0" smtClean="0">
                <a:solidFill>
                  <a:schemeClr val="tx1"/>
                </a:solidFill>
                <a:effectLst/>
                <a:latin typeface="Arial" charset="0"/>
                <a:ea typeface="ＭＳ Ｐゴシック" charset="0"/>
                <a:cs typeface="+mn-cs"/>
              </a:rPr>
              <a:t>3) Les </a:t>
            </a:r>
            <a:r>
              <a:rPr lang="fr-CA" sz="1200" kern="1200" dirty="0" err="1" smtClean="0">
                <a:solidFill>
                  <a:schemeClr val="tx1"/>
                </a:solidFill>
                <a:effectLst/>
                <a:latin typeface="Arial" charset="0"/>
                <a:ea typeface="ＭＳ Ｐゴシック" charset="0"/>
                <a:cs typeface="+mn-cs"/>
              </a:rPr>
              <a:t>roles</a:t>
            </a:r>
            <a:r>
              <a:rPr lang="fr-CA" sz="1200" kern="1200" dirty="0" smtClean="0">
                <a:solidFill>
                  <a:schemeClr val="tx1"/>
                </a:solidFill>
                <a:effectLst/>
                <a:latin typeface="Arial" charset="0"/>
                <a:ea typeface="ＭＳ Ｐゴシック" charset="0"/>
                <a:cs typeface="+mn-cs"/>
              </a:rPr>
              <a:t> décisionnels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du </a:t>
            </a:r>
            <a:r>
              <a:rPr lang="fr-CA" sz="1200" kern="1200" dirty="0" err="1" smtClean="0">
                <a:solidFill>
                  <a:schemeClr val="tx1"/>
                </a:solidFill>
                <a:effectLst/>
                <a:latin typeface="Arial" charset="0"/>
                <a:ea typeface="ＭＳ Ｐゴシック" charset="0"/>
                <a:cs typeface="+mn-cs"/>
              </a:rPr>
              <a:t>regulateur</a:t>
            </a:r>
            <a:r>
              <a:rPr lang="fr-CA" sz="1200" kern="1200" dirty="0" smtClean="0">
                <a:solidFill>
                  <a:schemeClr val="tx1"/>
                </a:solidFill>
                <a:effectLst/>
                <a:latin typeface="Arial" charset="0"/>
                <a:ea typeface="ＭＳ Ｐゴシック" charset="0"/>
                <a:cs typeface="+mn-cs"/>
              </a:rPr>
              <a:t>,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de l’entrepreneur,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de </a:t>
            </a:r>
            <a:r>
              <a:rPr lang="fr-CA" sz="1200" kern="1200" dirty="0" err="1" smtClean="0">
                <a:solidFill>
                  <a:schemeClr val="tx1"/>
                </a:solidFill>
                <a:effectLst/>
                <a:latin typeface="Arial" charset="0"/>
                <a:ea typeface="ＭＳ Ｐゴシック" charset="0"/>
                <a:cs typeface="+mn-cs"/>
              </a:rPr>
              <a:t>repartiteur</a:t>
            </a:r>
            <a:r>
              <a:rPr lang="fr-CA" sz="1200" kern="1200" dirty="0" smtClean="0">
                <a:solidFill>
                  <a:schemeClr val="tx1"/>
                </a:solidFill>
                <a:effectLst/>
                <a:latin typeface="Arial" charset="0"/>
                <a:ea typeface="ＭＳ Ｐゴシック" charset="0"/>
                <a:cs typeface="+mn-cs"/>
              </a:rPr>
              <a:t> des ressources, </a:t>
            </a:r>
            <a:r>
              <a:rPr lang="fr-CA" sz="1200" kern="1200" dirty="0" err="1" smtClean="0">
                <a:solidFill>
                  <a:schemeClr val="tx1"/>
                </a:solidFill>
                <a:effectLst/>
                <a:latin typeface="Arial" charset="0"/>
                <a:ea typeface="ＭＳ Ｐゴシック" charset="0"/>
                <a:cs typeface="+mn-cs"/>
              </a:rPr>
              <a:t>role</a:t>
            </a:r>
            <a:r>
              <a:rPr lang="fr-CA" sz="1200" kern="1200" dirty="0" smtClean="0">
                <a:solidFill>
                  <a:schemeClr val="tx1"/>
                </a:solidFill>
                <a:effectLst/>
                <a:latin typeface="Arial" charset="0"/>
                <a:ea typeface="ＭＳ Ｐゴシック" charset="0"/>
                <a:cs typeface="+mn-cs"/>
              </a:rPr>
              <a:t> du </a:t>
            </a:r>
            <a:r>
              <a:rPr lang="fr-CA" sz="1200" kern="1200" dirty="0" err="1" smtClean="0">
                <a:solidFill>
                  <a:schemeClr val="tx1"/>
                </a:solidFill>
                <a:effectLst/>
                <a:latin typeface="Arial" charset="0"/>
                <a:ea typeface="ＭＳ Ｐゴシック" charset="0"/>
                <a:cs typeface="+mn-cs"/>
              </a:rPr>
              <a:t>negociateur</a:t>
            </a:r>
            <a:r>
              <a:rPr lang="fr-CA" sz="1200" kern="1200" dirty="0" smtClean="0">
                <a:solidFill>
                  <a:schemeClr val="tx1"/>
                </a:solidFill>
                <a:effectLst/>
                <a:latin typeface="Arial" charset="0"/>
                <a:ea typeface="ＭＳ Ｐゴシック" charset="0"/>
                <a:cs typeface="+mn-cs"/>
              </a:rPr>
              <a:t>)</a:t>
            </a:r>
            <a:endParaRPr lang="en-CA" sz="1200" kern="1200" smtClean="0">
              <a:solidFill>
                <a:schemeClr val="tx1"/>
              </a:solidFill>
              <a:effectLst/>
              <a:latin typeface="Arial" charset="0"/>
              <a:ea typeface="ＭＳ Ｐゴシック" charset="0"/>
              <a:cs typeface="+mn-cs"/>
            </a:endParaRPr>
          </a:p>
          <a:p>
            <a:endParaRPr lang="en-CA" sz="1200" kern="1200" dirty="0" smtClean="0">
              <a:solidFill>
                <a:schemeClr val="tx1"/>
              </a:solidFill>
              <a:effectLst/>
              <a:latin typeface="Arial" charset="0"/>
              <a:ea typeface="ＭＳ Ｐゴシック" charset="0"/>
              <a:cs typeface="+mn-cs"/>
            </a:endParaRPr>
          </a:p>
          <a:p>
            <a:endParaRPr lang="en-CA" sz="1200" kern="1200" dirty="0" smtClean="0">
              <a:solidFill>
                <a:schemeClr val="tx1"/>
              </a:solidFill>
              <a:effectLst/>
              <a:latin typeface="Arial" charset="0"/>
              <a:ea typeface="ＭＳ Ｐゴシック" charset="0"/>
              <a:cs typeface="+mn-cs"/>
            </a:endParaRPr>
          </a:p>
          <a:p>
            <a:endParaRPr lang="en-US" dirty="0"/>
          </a:p>
        </p:txBody>
      </p:sp>
      <p:sp>
        <p:nvSpPr>
          <p:cNvPr id="4" name="Slide Number Placeholder 3"/>
          <p:cNvSpPr>
            <a:spLocks noGrp="1"/>
          </p:cNvSpPr>
          <p:nvPr>
            <p:ph type="sldNum" sz="quarter" idx="10"/>
          </p:nvPr>
        </p:nvSpPr>
        <p:spPr/>
        <p:txBody>
          <a:bodyPr/>
          <a:lstStyle/>
          <a:p>
            <a:fld id="{187A0291-C69D-8B46-8086-5509DFD799B1}" type="slidenum">
              <a:rPr lang="de-DE" smtClean="0"/>
              <a:pPr/>
              <a:t>4</a:t>
            </a:fld>
            <a:endParaRPr lang="de-DE"/>
          </a:p>
        </p:txBody>
      </p:sp>
    </p:spTree>
    <p:extLst>
      <p:ext uri="{BB962C8B-B14F-4D97-AF65-F5344CB8AC3E}">
        <p14:creationId xmlns:p14="http://schemas.microsoft.com/office/powerpoint/2010/main" val="1948509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111629" name="Rectangle 7"/>
          <p:cNvSpPr>
            <a:spLocks noGrp="1" noChangeArrowheads="1"/>
          </p:cNvSpPr>
          <p:nvPr>
            <p:ph type="ctrTitle"/>
          </p:nvPr>
        </p:nvSpPr>
        <p:spPr>
          <a:xfrm>
            <a:off x="1809530" y="3882000"/>
            <a:ext cx="7200000" cy="1912218"/>
          </a:xfrm>
        </p:spPr>
        <p:txBody>
          <a:bodyPr anchor="t"/>
          <a:lstStyle>
            <a:lvl1pPr algn="r">
              <a:lnSpc>
                <a:spcPct val="110000"/>
              </a:lnSpc>
              <a:defRPr sz="3200">
                <a:solidFill>
                  <a:schemeClr val="tx1"/>
                </a:solidFill>
              </a:defRPr>
            </a:lvl1pPr>
          </a:lstStyle>
          <a:p>
            <a:r>
              <a:rPr lang="fr-FR" dirty="0" smtClean="0"/>
              <a:t>Cliquez pour modifier le style du titre</a:t>
            </a:r>
            <a:endParaRPr lang="de-DE" dirty="0"/>
          </a:p>
        </p:txBody>
      </p:sp>
      <p:sp>
        <p:nvSpPr>
          <p:cNvPr id="111630" name="Rectangle 12"/>
          <p:cNvSpPr>
            <a:spLocks noGrp="1" noChangeArrowheads="1"/>
          </p:cNvSpPr>
          <p:nvPr>
            <p:ph type="subTitle" idx="1"/>
          </p:nvPr>
        </p:nvSpPr>
        <p:spPr bwMode="gray">
          <a:xfrm>
            <a:off x="1809530" y="5829300"/>
            <a:ext cx="7200000" cy="497541"/>
          </a:xfrm>
        </p:spPr>
        <p:txBody>
          <a:bodyPr tIns="45720" bIns="45720"/>
          <a:lstStyle>
            <a:lvl1pPr marL="0" indent="0" algn="r">
              <a:buFontTx/>
              <a:buNone/>
              <a:defRPr sz="2400" cap="small" baseline="0"/>
            </a:lvl1pPr>
          </a:lstStyle>
          <a:p>
            <a:r>
              <a:rPr lang="fr-FR" dirty="0" smtClean="0"/>
              <a:t>Cliquez pour modifier le style des sous-titres du masque</a:t>
            </a:r>
            <a:endParaRPr lang="de-DE" dirty="0"/>
          </a:p>
        </p:txBody>
      </p:sp>
      <p:sp>
        <p:nvSpPr>
          <p:cNvPr id="9" name="Espace réservé du contenu 8"/>
          <p:cNvSpPr>
            <a:spLocks noGrp="1"/>
          </p:cNvSpPr>
          <p:nvPr>
            <p:ph sz="quarter" idx="11"/>
          </p:nvPr>
        </p:nvSpPr>
        <p:spPr>
          <a:xfrm>
            <a:off x="1815353" y="6373440"/>
            <a:ext cx="7194177" cy="484560"/>
          </a:xfrm>
        </p:spPr>
        <p:txBody>
          <a:bodyPr/>
          <a:lstStyle>
            <a:lvl1pPr algn="r">
              <a:buFontTx/>
              <a:buNone/>
              <a:defRPr sz="2400" i="1" baseline="0"/>
            </a:lvl1pPr>
            <a:lvl2pPr algn="r">
              <a:buFontTx/>
              <a:buNone/>
              <a:defRPr sz="2400"/>
            </a:lvl2pPr>
            <a:lvl3pPr algn="r">
              <a:buFontTx/>
              <a:buNone/>
              <a:defRPr sz="2400"/>
            </a:lvl3pPr>
            <a:lvl4pPr algn="r">
              <a:buFontTx/>
              <a:buNone/>
              <a:defRPr sz="2400"/>
            </a:lvl4pPr>
            <a:lvl5pPr algn="r">
              <a:buFontTx/>
              <a:buNone/>
              <a:defRPr sz="2400"/>
            </a:lvl5pPr>
          </a:lstStyle>
          <a:p>
            <a:pPr lvl="0"/>
            <a:r>
              <a:rPr lang="fr-FR" dirty="0" smtClean="0"/>
              <a:t>Cliquez pour modifier les styles du texte du masque</a:t>
            </a:r>
          </a:p>
        </p:txBody>
      </p:sp>
      <p:pic>
        <p:nvPicPr>
          <p:cNvPr id="7" name="Image 6"/>
          <p:cNvPicPr/>
          <p:nvPr userDrawn="1"/>
        </p:nvPicPr>
        <p:blipFill>
          <a:blip r:embed="rId2" cstate="print"/>
          <a:srcRect l="13058" t="22353" r="63469" b="56064"/>
          <a:stretch>
            <a:fillRect/>
          </a:stretch>
        </p:blipFill>
        <p:spPr bwMode="auto">
          <a:xfrm>
            <a:off x="272536" y="6023262"/>
            <a:ext cx="1317273" cy="647701"/>
          </a:xfrm>
          <a:prstGeom prst="rect">
            <a:avLst/>
          </a:prstGeom>
          <a:noFill/>
          <a:ln w="9525">
            <a:noFill/>
            <a:miter lim="800000"/>
            <a:headEnd/>
            <a:tailEnd/>
          </a:ln>
        </p:spPr>
      </p:pic>
    </p:spTree>
    <p:extLst>
      <p:ext uri="{BB962C8B-B14F-4D97-AF65-F5344CB8AC3E}">
        <p14:creationId xmlns:p14="http://schemas.microsoft.com/office/powerpoint/2010/main" val="4234408315"/>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hasCustomPrompt="1"/>
          </p:nvPr>
        </p:nvSpPr>
        <p:spPr>
          <a:xfrm>
            <a:off x="1763486" y="1219201"/>
            <a:ext cx="3650343" cy="5329238"/>
          </a:xfrm>
        </p:spPr>
        <p:txBody>
          <a:bodyPr/>
          <a:lstStyle>
            <a:lvl1pPr>
              <a:defRPr sz="2400" b="1"/>
            </a:lvl1pPr>
            <a:lvl2pPr>
              <a:defRPr sz="2000"/>
            </a:lvl2pPr>
            <a:lvl3pPr>
              <a:defRPr sz="2000"/>
            </a:lvl3pPr>
            <a:lvl4pPr>
              <a:defRPr sz="2000"/>
            </a:lvl4pPr>
            <a:lvl5pPr>
              <a:defRPr sz="2000"/>
            </a:lvl5pPr>
          </a:lstStyle>
          <a:p>
            <a:pPr>
              <a:lnSpc>
                <a:spcPct val="120000"/>
              </a:lnSpc>
            </a:pPr>
            <a:r>
              <a:rPr lang="fr-FR" dirty="0" smtClean="0"/>
              <a:t>De quoi il s’agit</a:t>
            </a:r>
          </a:p>
          <a:p>
            <a:pPr lvl="1">
              <a:lnSpc>
                <a:spcPct val="120000"/>
              </a:lnSpc>
            </a:pPr>
            <a:r>
              <a:rPr lang="fr-FR" dirty="0" smtClean="0"/>
              <a:t>…</a:t>
            </a:r>
          </a:p>
          <a:p>
            <a:pPr lvl="1">
              <a:lnSpc>
                <a:spcPct val="120000"/>
              </a:lnSpc>
            </a:pPr>
            <a:r>
              <a:rPr lang="fr-FR" dirty="0" smtClean="0"/>
              <a:t>…</a:t>
            </a:r>
          </a:p>
          <a:p>
            <a:pPr lvl="1">
              <a:lnSpc>
                <a:spcPct val="120000"/>
              </a:lnSpc>
            </a:pPr>
            <a:r>
              <a:rPr lang="fr-FR" dirty="0" smtClean="0"/>
              <a:t>…</a:t>
            </a:r>
          </a:p>
          <a:p>
            <a:pPr lvl="1">
              <a:lnSpc>
                <a:spcPct val="120000"/>
              </a:lnSpc>
            </a:pPr>
            <a:endParaRPr lang="fr-FR" dirty="0" smtClean="0"/>
          </a:p>
          <a:p>
            <a:pPr>
              <a:lnSpc>
                <a:spcPct val="120000"/>
              </a:lnSpc>
            </a:pPr>
            <a:r>
              <a:rPr lang="fr-FR" dirty="0" smtClean="0"/>
              <a:t>Objectif(s)</a:t>
            </a:r>
          </a:p>
          <a:p>
            <a:pPr lvl="1">
              <a:lnSpc>
                <a:spcPct val="120000"/>
              </a:lnSpc>
            </a:pPr>
            <a:r>
              <a:rPr lang="fr-FR" dirty="0" smtClean="0"/>
              <a:t>…</a:t>
            </a:r>
          </a:p>
          <a:p>
            <a:pPr lvl="1">
              <a:lnSpc>
                <a:spcPct val="120000"/>
              </a:lnSpc>
            </a:pPr>
            <a:r>
              <a:rPr lang="fr-FR" dirty="0" smtClean="0"/>
              <a:t>…</a:t>
            </a:r>
          </a:p>
          <a:p>
            <a:pPr>
              <a:lnSpc>
                <a:spcPct val="120000"/>
              </a:lnSpc>
            </a:pP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12" name="Rectangle à coins arrondis 11"/>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15" name="Espace réservé du contenu 2"/>
          <p:cNvSpPr>
            <a:spLocks noGrp="1"/>
          </p:cNvSpPr>
          <p:nvPr>
            <p:ph idx="11"/>
          </p:nvPr>
        </p:nvSpPr>
        <p:spPr>
          <a:xfrm>
            <a:off x="116113" y="1422400"/>
            <a:ext cx="1603829" cy="4695371"/>
          </a:xfrm>
        </p:spPr>
        <p:txBody>
          <a:bodyPr/>
          <a:lstStyle>
            <a:lvl1pPr marL="93663" indent="-93663">
              <a:spcAft>
                <a:spcPts val="0"/>
              </a:spcAft>
              <a:defRPr sz="1100" b="1" i="0" cap="small" baseline="0">
                <a:solidFill>
                  <a:srgbClr val="0061B2"/>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a:lnSpc>
                <a:spcPct val="120000"/>
              </a:lnSpc>
            </a:pPr>
            <a:endParaRPr lang="fr-FR" dirty="0" smtClean="0"/>
          </a:p>
          <a:p>
            <a:pPr>
              <a:lnSpc>
                <a:spcPct val="120000"/>
              </a:lnSpc>
            </a:pPr>
            <a:r>
              <a:rPr lang="fr-FR" dirty="0" smtClean="0"/>
              <a:t>Caractérisation</a:t>
            </a:r>
          </a:p>
          <a:p>
            <a:pPr lvl="1">
              <a:lnSpc>
                <a:spcPct val="120000"/>
              </a:lnSpc>
            </a:pPr>
            <a:r>
              <a:rPr lang="fr-FR" b="1" dirty="0" smtClean="0"/>
              <a:t>Contexte</a:t>
            </a:r>
          </a:p>
          <a:p>
            <a:pPr lvl="2">
              <a:lnSpc>
                <a:spcPct val="120000"/>
              </a:lnSpc>
            </a:pPr>
            <a:r>
              <a:rPr lang="fr-FR" dirty="0" smtClean="0"/>
              <a:t>Périmètre</a:t>
            </a:r>
          </a:p>
          <a:p>
            <a:pPr lvl="2">
              <a:lnSpc>
                <a:spcPct val="120000"/>
              </a:lnSpc>
            </a:pPr>
            <a:r>
              <a:rPr lang="fr-FR" dirty="0" smtClean="0"/>
              <a:t>Collecte</a:t>
            </a:r>
          </a:p>
          <a:p>
            <a:pPr lvl="2">
              <a:lnSpc>
                <a:spcPct val="120000"/>
              </a:lnSpc>
            </a:pPr>
            <a:r>
              <a:rPr lang="fr-FR" dirty="0" smtClean="0"/>
              <a:t>Prétraitement</a:t>
            </a:r>
          </a:p>
          <a:p>
            <a:pPr lvl="1">
              <a:lnSpc>
                <a:spcPct val="120000"/>
              </a:lnSpc>
            </a:pPr>
            <a:r>
              <a:rPr lang="fr-FR" b="1" dirty="0" smtClean="0"/>
              <a:t>Analyse</a:t>
            </a:r>
          </a:p>
          <a:p>
            <a:pPr lvl="2">
              <a:lnSpc>
                <a:spcPct val="120000"/>
              </a:lnSpc>
            </a:pPr>
            <a:r>
              <a:rPr lang="fr-FR" dirty="0" smtClean="0"/>
              <a:t>statistique</a:t>
            </a:r>
          </a:p>
          <a:p>
            <a:pPr lvl="2">
              <a:lnSpc>
                <a:spcPct val="120000"/>
              </a:lnSpc>
            </a:pPr>
            <a:r>
              <a:rPr lang="fr-FR" dirty="0" smtClean="0"/>
              <a:t>cognitive</a:t>
            </a:r>
          </a:p>
          <a:p>
            <a:pPr lvl="1">
              <a:lnSpc>
                <a:spcPct val="120000"/>
              </a:lnSpc>
            </a:pPr>
            <a:r>
              <a:rPr lang="fr-FR" b="1" dirty="0" smtClean="0"/>
              <a:t>Solution</a:t>
            </a:r>
          </a:p>
          <a:p>
            <a:pPr lvl="2">
              <a:lnSpc>
                <a:spcPct val="120000"/>
              </a:lnSpc>
            </a:pPr>
            <a:r>
              <a:rPr lang="fr-FR" dirty="0" smtClean="0"/>
              <a:t>Plan d’action</a:t>
            </a:r>
          </a:p>
          <a:p>
            <a:pPr lvl="2">
              <a:lnSpc>
                <a:spcPct val="120000"/>
              </a:lnSpc>
            </a:pPr>
            <a:r>
              <a:rPr lang="fr-FR" dirty="0" smtClean="0"/>
              <a:t>Système IP</a:t>
            </a:r>
          </a:p>
          <a:p>
            <a:pPr lvl="2">
              <a:lnSpc>
                <a:spcPct val="120000"/>
              </a:lnSpc>
            </a:pPr>
            <a:endParaRPr lang="fr-FR" dirty="0" smtClean="0"/>
          </a:p>
          <a:p>
            <a:pPr>
              <a:lnSpc>
                <a:spcPct val="120000"/>
              </a:lnSpc>
            </a:pPr>
            <a:r>
              <a:rPr lang="fr-FR" dirty="0" smtClean="0"/>
              <a:t>Représentation </a:t>
            </a:r>
            <a:r>
              <a:rPr lang="fr-FR" dirty="0" err="1" smtClean="0"/>
              <a:t>Stat&amp;Co</a:t>
            </a:r>
            <a:endParaRPr lang="fr-FR" dirty="0" smtClean="0"/>
          </a:p>
          <a:p>
            <a:pPr lvl="1">
              <a:lnSpc>
                <a:spcPct val="120000"/>
              </a:lnSpc>
            </a:pPr>
            <a:r>
              <a:rPr lang="fr-FR" b="1" dirty="0" smtClean="0"/>
              <a:t>Décomposition</a:t>
            </a:r>
          </a:p>
          <a:p>
            <a:pPr lvl="1">
              <a:lnSpc>
                <a:spcPct val="120000"/>
              </a:lnSpc>
            </a:pPr>
            <a:r>
              <a:rPr lang="fr-FR" b="1" dirty="0" smtClean="0"/>
              <a:t>Décision</a:t>
            </a:r>
          </a:p>
          <a:p>
            <a:pPr lvl="1">
              <a:lnSpc>
                <a:spcPct val="120000"/>
              </a:lnSpc>
            </a:pPr>
            <a:endParaRPr lang="fr-FR" dirty="0" smtClean="0"/>
          </a:p>
          <a:p>
            <a:pPr>
              <a:lnSpc>
                <a:spcPct val="120000"/>
              </a:lnSpc>
            </a:pPr>
            <a:r>
              <a:rPr lang="fr-FR" dirty="0" smtClean="0"/>
              <a:t>Entrepôt d’expériences</a:t>
            </a:r>
          </a:p>
          <a:p>
            <a:pPr lvl="1">
              <a:lnSpc>
                <a:spcPct val="120000"/>
              </a:lnSpc>
            </a:pPr>
            <a:r>
              <a:rPr lang="fr-FR" b="1" dirty="0" smtClean="0"/>
              <a:t>Modèles à stocker</a:t>
            </a:r>
          </a:p>
          <a:p>
            <a:pPr lvl="1">
              <a:lnSpc>
                <a:spcPct val="120000"/>
              </a:lnSpc>
            </a:pPr>
            <a:r>
              <a:rPr lang="fr-FR" b="1" dirty="0" smtClean="0"/>
              <a:t>Alternatives </a:t>
            </a:r>
          </a:p>
          <a:p>
            <a:pPr lvl="1">
              <a:lnSpc>
                <a:spcPct val="120000"/>
              </a:lnSpc>
            </a:pPr>
            <a:endParaRPr lang="fr-FR" dirty="0" smtClean="0"/>
          </a:p>
          <a:p>
            <a:pPr>
              <a:lnSpc>
                <a:spcPct val="120000"/>
              </a:lnSpc>
            </a:pPr>
            <a:r>
              <a:rPr lang="fr-FR" dirty="0" smtClean="0"/>
              <a:t>Exploitation</a:t>
            </a:r>
          </a:p>
          <a:p>
            <a:pPr lvl="1">
              <a:lnSpc>
                <a:spcPct val="120000"/>
              </a:lnSpc>
            </a:pPr>
            <a:r>
              <a:rPr lang="fr-FR" b="1" dirty="0" smtClean="0"/>
              <a:t>Inférence bayésienne</a:t>
            </a:r>
          </a:p>
          <a:p>
            <a:pPr lvl="1">
              <a:lnSpc>
                <a:spcPct val="120000"/>
              </a:lnSpc>
            </a:pPr>
            <a:r>
              <a:rPr lang="fr-FR" b="1" dirty="0" smtClean="0"/>
              <a:t>Arbres de décision</a:t>
            </a:r>
          </a:p>
          <a:p>
            <a:pPr lvl="1">
              <a:lnSpc>
                <a:spcPct val="120000"/>
              </a:lnSpc>
            </a:pPr>
            <a:r>
              <a:rPr lang="fr-FR" b="1" dirty="0" smtClean="0"/>
              <a:t>Autres</a:t>
            </a:r>
            <a:endParaRPr lang="fr-FR" b="1" dirty="0"/>
          </a:p>
        </p:txBody>
      </p:sp>
      <p:sp>
        <p:nvSpPr>
          <p:cNvPr id="20" name="Espace réservé du contenu 2"/>
          <p:cNvSpPr>
            <a:spLocks noGrp="1"/>
          </p:cNvSpPr>
          <p:nvPr>
            <p:ph idx="13" hasCustomPrompt="1"/>
          </p:nvPr>
        </p:nvSpPr>
        <p:spPr>
          <a:xfrm>
            <a:off x="5493657" y="1219201"/>
            <a:ext cx="3650343" cy="5329238"/>
          </a:xfrm>
        </p:spPr>
        <p:txBody>
          <a:bodyPr/>
          <a:lstStyle>
            <a:lvl1pPr>
              <a:defRPr sz="2400" b="1"/>
            </a:lvl1pPr>
            <a:lvl2pPr>
              <a:defRPr sz="2000"/>
            </a:lvl2pPr>
            <a:lvl3pPr>
              <a:defRPr sz="2000"/>
            </a:lvl3pPr>
            <a:lvl4pPr>
              <a:defRPr sz="2000"/>
            </a:lvl4pPr>
            <a:lvl5pPr>
              <a:defRPr sz="2000"/>
            </a:lvl5pPr>
          </a:lstStyle>
          <a:p>
            <a:pPr lvl="0"/>
            <a:r>
              <a:rPr lang="fr-FR" dirty="0" smtClean="0"/>
              <a:t>Cas industriel</a:t>
            </a:r>
            <a:endParaRPr lang="fr-FR" dirty="0"/>
          </a:p>
        </p:txBody>
      </p:sp>
      <p:pic>
        <p:nvPicPr>
          <p:cNvPr id="16" name="Image 15"/>
          <p:cNvPicPr/>
          <p:nvPr userDrawn="1"/>
        </p:nvPicPr>
        <p:blipFill>
          <a:blip r:embed="rId2" cstate="print"/>
          <a:srcRect l="13058" t="22353" r="63469" b="56064"/>
          <a:stretch>
            <a:fillRect/>
          </a:stretch>
        </p:blipFill>
        <p:spPr bwMode="auto">
          <a:xfrm>
            <a:off x="272537" y="6244936"/>
            <a:ext cx="1338054" cy="426027"/>
          </a:xfrm>
          <a:prstGeom prst="rect">
            <a:avLst/>
          </a:prstGeom>
          <a:noFill/>
          <a:ln w="9525">
            <a:noFill/>
            <a:miter lim="800000"/>
            <a:headEnd/>
            <a:tailEnd/>
          </a:ln>
        </p:spPr>
      </p:pic>
    </p:spTree>
    <p:extLst>
      <p:ext uri="{BB962C8B-B14F-4D97-AF65-F5344CB8AC3E}">
        <p14:creationId xmlns:p14="http://schemas.microsoft.com/office/powerpoint/2010/main" val="1617982911"/>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p:nvPr>
        </p:nvSpPr>
        <p:spPr>
          <a:xfrm>
            <a:off x="1763486" y="1489075"/>
            <a:ext cx="7380514" cy="5059363"/>
          </a:xfrm>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12" name="Rectangle à coins arrondis 11"/>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15" name="Espace réservé du contenu 2"/>
          <p:cNvSpPr>
            <a:spLocks noGrp="1"/>
          </p:cNvSpPr>
          <p:nvPr>
            <p:ph idx="11" hasCustomPrompt="1"/>
          </p:nvPr>
        </p:nvSpPr>
        <p:spPr>
          <a:xfrm>
            <a:off x="116113" y="1422400"/>
            <a:ext cx="1603829" cy="4695371"/>
          </a:xfrm>
        </p:spPr>
        <p:txBody>
          <a:bodyPr/>
          <a:lstStyle>
            <a:lvl1pPr marL="93663" indent="-93663">
              <a:spcAft>
                <a:spcPts val="0"/>
              </a:spcAft>
              <a:defRPr sz="1100" b="1" i="0" cap="small" baseline="0">
                <a:solidFill>
                  <a:srgbClr val="0061B2"/>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eaLnBrk="1" hangingPunct="1">
              <a:defRPr/>
            </a:pPr>
            <a:r>
              <a:rPr lang="fr-FR" dirty="0" smtClean="0"/>
              <a:t>Introduction &amp; problématique</a:t>
            </a:r>
          </a:p>
          <a:p>
            <a:pPr eaLnBrk="1" hangingPunct="1">
              <a:defRPr/>
            </a:pPr>
            <a:r>
              <a:rPr lang="fr-FR" dirty="0" smtClean="0"/>
              <a:t>Etat de l’art</a:t>
            </a:r>
          </a:p>
          <a:p>
            <a:pPr lvl="1" eaLnBrk="1" hangingPunct="1">
              <a:defRPr/>
            </a:pPr>
            <a:r>
              <a:rPr lang="fr-FR" dirty="0" smtClean="0"/>
              <a:t>Partie1</a:t>
            </a:r>
          </a:p>
          <a:p>
            <a:pPr lvl="1" eaLnBrk="1" hangingPunct="1">
              <a:defRPr/>
            </a:pPr>
            <a:r>
              <a:rPr lang="fr-FR" dirty="0" smtClean="0"/>
              <a:t>Partie 2</a:t>
            </a:r>
          </a:p>
          <a:p>
            <a:pPr lvl="2" eaLnBrk="1" hangingPunct="1">
              <a:defRPr/>
            </a:pPr>
            <a:r>
              <a:rPr lang="fr-FR" dirty="0" smtClean="0"/>
              <a:t>Sous-partie</a:t>
            </a:r>
          </a:p>
          <a:p>
            <a:pPr eaLnBrk="1" hangingPunct="1">
              <a:defRPr/>
            </a:pPr>
            <a:r>
              <a:rPr lang="fr-FR" dirty="0" smtClean="0"/>
              <a:t>Solution proposée</a:t>
            </a:r>
          </a:p>
          <a:p>
            <a:pPr lvl="1" eaLnBrk="1" hangingPunct="1">
              <a:defRPr/>
            </a:pPr>
            <a:r>
              <a:rPr lang="fr-FR" dirty="0" smtClean="0"/>
              <a:t>Notions de base</a:t>
            </a:r>
          </a:p>
          <a:p>
            <a:pPr lvl="1" eaLnBrk="1" hangingPunct="1">
              <a:defRPr/>
            </a:pPr>
            <a:r>
              <a:rPr lang="fr-FR" dirty="0" smtClean="0"/>
              <a:t>Hypothèses</a:t>
            </a:r>
          </a:p>
          <a:p>
            <a:pPr lvl="1" eaLnBrk="1" hangingPunct="1">
              <a:defRPr/>
            </a:pPr>
            <a:r>
              <a:rPr lang="fr-FR" dirty="0" smtClean="0"/>
              <a:t>Modélisation</a:t>
            </a:r>
          </a:p>
          <a:p>
            <a:pPr lvl="1" eaLnBrk="1" hangingPunct="1">
              <a:defRPr/>
            </a:pPr>
            <a:r>
              <a:rPr lang="fr-FR" dirty="0" smtClean="0"/>
              <a:t>Données</a:t>
            </a:r>
          </a:p>
          <a:p>
            <a:pPr eaLnBrk="1" hangingPunct="1">
              <a:defRPr/>
            </a:pPr>
            <a:r>
              <a:rPr lang="fr-FR" dirty="0" smtClean="0"/>
              <a:t>Simulation</a:t>
            </a:r>
          </a:p>
          <a:p>
            <a:pPr lvl="1" eaLnBrk="1" hangingPunct="1">
              <a:defRPr/>
            </a:pPr>
            <a:r>
              <a:rPr lang="fr-FR" dirty="0" smtClean="0"/>
              <a:t>Résultats obtenus</a:t>
            </a:r>
          </a:p>
          <a:p>
            <a:pPr lvl="1" eaLnBrk="1" hangingPunct="1">
              <a:defRPr/>
            </a:pPr>
            <a:r>
              <a:rPr lang="fr-FR" dirty="0" smtClean="0"/>
              <a:t>Interprétation</a:t>
            </a:r>
          </a:p>
          <a:p>
            <a:pPr eaLnBrk="1" hangingPunct="1">
              <a:defRPr/>
            </a:pPr>
            <a:r>
              <a:rPr lang="fr-FR" dirty="0" smtClean="0"/>
              <a:t>Conclusion</a:t>
            </a:r>
          </a:p>
          <a:p>
            <a:pPr eaLnBrk="1" hangingPunct="1">
              <a:defRPr/>
            </a:pPr>
            <a:r>
              <a:rPr lang="fr-FR" dirty="0" smtClean="0"/>
              <a:t>Perspective</a:t>
            </a:r>
          </a:p>
        </p:txBody>
      </p:sp>
      <p:pic>
        <p:nvPicPr>
          <p:cNvPr id="16" name="Image 15"/>
          <p:cNvPicPr/>
          <p:nvPr userDrawn="1"/>
        </p:nvPicPr>
        <p:blipFill>
          <a:blip r:embed="rId2" cstate="print"/>
          <a:srcRect l="13058" t="22353" r="63469" b="56064"/>
          <a:stretch>
            <a:fillRect/>
          </a:stretch>
        </p:blipFill>
        <p:spPr bwMode="auto">
          <a:xfrm>
            <a:off x="272536" y="6192982"/>
            <a:ext cx="1275709" cy="477981"/>
          </a:xfrm>
          <a:prstGeom prst="rect">
            <a:avLst/>
          </a:prstGeom>
          <a:noFill/>
          <a:ln w="9525">
            <a:noFill/>
            <a:miter lim="800000"/>
            <a:headEnd/>
            <a:tailEnd/>
          </a:ln>
        </p:spPr>
      </p:pic>
    </p:spTree>
    <p:extLst>
      <p:ext uri="{BB962C8B-B14F-4D97-AF65-F5344CB8AC3E}">
        <p14:creationId xmlns:p14="http://schemas.microsoft.com/office/powerpoint/2010/main" val="2545851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re et contenu">
    <p:spTree>
      <p:nvGrpSpPr>
        <p:cNvPr id="1" name=""/>
        <p:cNvGrpSpPr/>
        <p:nvPr/>
      </p:nvGrpSpPr>
      <p:grpSpPr>
        <a:xfrm>
          <a:off x="0" y="0"/>
          <a:ext cx="0" cy="0"/>
          <a:chOff x="0" y="0"/>
          <a:chExt cx="0" cy="0"/>
        </a:xfrm>
      </p:grpSpPr>
      <p:sp>
        <p:nvSpPr>
          <p:cNvPr id="4" name="Rectangle à coins arrondis 3"/>
          <p:cNvSpPr/>
          <p:nvPr userDrawn="1"/>
        </p:nvSpPr>
        <p:spPr bwMode="auto">
          <a:xfrm>
            <a:off x="243059" y="1457609"/>
            <a:ext cx="8645525" cy="3935130"/>
          </a:xfrm>
          <a:prstGeom prst="roundRect">
            <a:avLst>
              <a:gd name="adj" fmla="val 3143"/>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2" name="Titre 1"/>
          <p:cNvSpPr>
            <a:spLocks noGrp="1"/>
          </p:cNvSpPr>
          <p:nvPr>
            <p:ph type="title"/>
          </p:nvPr>
        </p:nvSpPr>
        <p:spPr>
          <a:xfrm>
            <a:off x="0" y="0"/>
            <a:ext cx="9143999" cy="968375"/>
          </a:xfrm>
        </p:spPr>
        <p:txBody>
          <a:bodyPr/>
          <a:lstStyle>
            <a:lvl1pPr>
              <a:defRPr sz="5400"/>
            </a:lvl1pPr>
          </a:lstStyle>
          <a:p>
            <a:r>
              <a:rPr lang="fr-FR" smtClean="0"/>
              <a:t>Cliquez pour modifier le style du titre</a:t>
            </a:r>
            <a:endParaRPr lang="fr-FR" dirty="0"/>
          </a:p>
        </p:txBody>
      </p:sp>
      <p:sp>
        <p:nvSpPr>
          <p:cNvPr id="3" name="Espace réservé du contenu 2"/>
          <p:cNvSpPr>
            <a:spLocks noGrp="1"/>
          </p:cNvSpPr>
          <p:nvPr>
            <p:ph idx="1"/>
          </p:nvPr>
        </p:nvSpPr>
        <p:spPr>
          <a:xfrm>
            <a:off x="416860" y="1489074"/>
            <a:ext cx="8337176" cy="3879631"/>
          </a:xfrm>
        </p:spPr>
        <p:txBody>
          <a:bodyPr anchor="ctr"/>
          <a:lstStyle>
            <a:lvl1pPr marL="457200" indent="-457200">
              <a:buFont typeface="+mj-lt"/>
              <a:buAutoNum type="arabicPeriod"/>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8" name="Espace réservé du pied de page 3"/>
          <p:cNvSpPr>
            <a:spLocks noGrp="1"/>
          </p:cNvSpPr>
          <p:nvPr>
            <p:ph type="ftr" sz="quarter" idx="10"/>
          </p:nvPr>
        </p:nvSpPr>
        <p:spPr>
          <a:xfrm>
            <a:off x="2935288" y="6521450"/>
            <a:ext cx="2895600" cy="336550"/>
          </a:xfrm>
          <a:prstGeom prst="rect">
            <a:avLst/>
          </a:prstGeom>
        </p:spPr>
        <p:txBody>
          <a:bodyPr/>
          <a:lstStyle>
            <a:lvl1pPr algn="ctr">
              <a:defRPr sz="1600">
                <a:ea typeface="+mn-ea"/>
                <a:cs typeface="+mn-cs"/>
              </a:defRPr>
            </a:lvl1pPr>
          </a:lstStyle>
          <a:p>
            <a:pPr>
              <a:defRPr/>
            </a:pPr>
            <a:endParaRPr lang="fr-FR"/>
          </a:p>
        </p:txBody>
      </p:sp>
      <p:pic>
        <p:nvPicPr>
          <p:cNvPr id="9" name="Image 8"/>
          <p:cNvPicPr/>
          <p:nvPr userDrawn="1"/>
        </p:nvPicPr>
        <p:blipFill>
          <a:blip r:embed="rId2" cstate="print"/>
          <a:srcRect l="13058" t="22353" r="63469" b="56064"/>
          <a:stretch>
            <a:fillRect/>
          </a:stretch>
        </p:blipFill>
        <p:spPr bwMode="auto">
          <a:xfrm>
            <a:off x="7099363" y="5690753"/>
            <a:ext cx="1649782" cy="647701"/>
          </a:xfrm>
          <a:prstGeom prst="rect">
            <a:avLst/>
          </a:prstGeom>
          <a:noFill/>
          <a:ln w="9525">
            <a:noFill/>
            <a:miter lim="800000"/>
            <a:headEnd/>
            <a:tailEnd/>
          </a:ln>
        </p:spPr>
      </p:pic>
    </p:spTree>
    <p:extLst>
      <p:ext uri="{BB962C8B-B14F-4D97-AF65-F5344CB8AC3E}">
        <p14:creationId xmlns:p14="http://schemas.microsoft.com/office/powerpoint/2010/main" val="1144393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2_Titre et contenu">
    <p:spTree>
      <p:nvGrpSpPr>
        <p:cNvPr id="1" name=""/>
        <p:cNvGrpSpPr/>
        <p:nvPr/>
      </p:nvGrpSpPr>
      <p:grpSpPr>
        <a:xfrm>
          <a:off x="0" y="0"/>
          <a:ext cx="0" cy="0"/>
          <a:chOff x="0" y="0"/>
          <a:chExt cx="0" cy="0"/>
        </a:xfrm>
      </p:grpSpPr>
      <p:sp>
        <p:nvSpPr>
          <p:cNvPr id="4" name="Rectangle à coins arrondis 3"/>
          <p:cNvSpPr/>
          <p:nvPr userDrawn="1"/>
        </p:nvSpPr>
        <p:spPr bwMode="auto">
          <a:xfrm>
            <a:off x="67236" y="1479175"/>
            <a:ext cx="1963270" cy="5292000"/>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5" name="Rectangle à coins arrondis 4"/>
          <p:cNvSpPr/>
          <p:nvPr userDrawn="1"/>
        </p:nvSpPr>
        <p:spPr bwMode="auto">
          <a:xfrm>
            <a:off x="148871" y="5943600"/>
            <a:ext cx="1800000" cy="742387"/>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pic>
        <p:nvPicPr>
          <p:cNvPr id="6" name="Picture 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0354" r="22118"/>
          <a:stretch>
            <a:fillRect/>
          </a:stretch>
        </p:blipFill>
        <p:spPr bwMode="auto">
          <a:xfrm>
            <a:off x="266700" y="6045200"/>
            <a:ext cx="75088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49350" y="6184900"/>
            <a:ext cx="6985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8"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069196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6097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2114550" y="1489075"/>
            <a:ext cx="3276600"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543550" y="1489075"/>
            <a:ext cx="3276600"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77331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u pied de page 6"/>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2222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pied de page 2"/>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2960531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pied de page 1"/>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158847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878060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501597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31745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91313" y="252413"/>
            <a:ext cx="2128837" cy="55499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00038" y="252413"/>
            <a:ext cx="6238875" cy="55499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336418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4_Titre et contenu">
    <p:spTree>
      <p:nvGrpSpPr>
        <p:cNvPr id="1" name=""/>
        <p:cNvGrpSpPr/>
        <p:nvPr/>
      </p:nvGrpSpPr>
      <p:grpSpPr>
        <a:xfrm>
          <a:off x="0" y="0"/>
          <a:ext cx="0" cy="0"/>
          <a:chOff x="0" y="0"/>
          <a:chExt cx="0" cy="0"/>
        </a:xfrm>
      </p:grpSpPr>
      <p:sp>
        <p:nvSpPr>
          <p:cNvPr id="5" name="Rectangle à coins arrondis 4"/>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p:nvPr>
        </p:nvSpPr>
        <p:spPr>
          <a:xfrm>
            <a:off x="1792514" y="1489075"/>
            <a:ext cx="7351486" cy="5059363"/>
          </a:xfrm>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6" name="Espace réservé du contenu 2"/>
          <p:cNvSpPr>
            <a:spLocks noGrp="1"/>
          </p:cNvSpPr>
          <p:nvPr>
            <p:ph idx="11" hasCustomPrompt="1"/>
          </p:nvPr>
        </p:nvSpPr>
        <p:spPr>
          <a:xfrm>
            <a:off x="116113" y="1422400"/>
            <a:ext cx="1603829" cy="4688114"/>
          </a:xfrm>
        </p:spPr>
        <p:txBody>
          <a:bodyPr/>
          <a:lstStyle>
            <a:lvl1pPr marL="93663" indent="-93663">
              <a:spcAft>
                <a:spcPts val="0"/>
              </a:spcAft>
              <a:defRPr sz="1100" b="1" i="0" cap="small" baseline="0">
                <a:solidFill>
                  <a:srgbClr val="C00000"/>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eaLnBrk="1" hangingPunct="1">
              <a:defRPr/>
            </a:pPr>
            <a:r>
              <a:rPr lang="fr-FR" dirty="0" smtClean="0"/>
              <a:t>Introduction &amp; problématique</a:t>
            </a:r>
          </a:p>
          <a:p>
            <a:pPr eaLnBrk="1" hangingPunct="1">
              <a:defRPr/>
            </a:pPr>
            <a:r>
              <a:rPr lang="fr-FR" dirty="0" smtClean="0"/>
              <a:t>Etat de l’art</a:t>
            </a:r>
          </a:p>
          <a:p>
            <a:pPr lvl="1" eaLnBrk="1" hangingPunct="1">
              <a:defRPr/>
            </a:pPr>
            <a:r>
              <a:rPr lang="fr-FR" dirty="0" smtClean="0"/>
              <a:t>Partie1</a:t>
            </a:r>
          </a:p>
          <a:p>
            <a:pPr lvl="1" eaLnBrk="1" hangingPunct="1">
              <a:defRPr/>
            </a:pPr>
            <a:r>
              <a:rPr lang="fr-FR" dirty="0" smtClean="0"/>
              <a:t>Partie 2</a:t>
            </a:r>
          </a:p>
          <a:p>
            <a:pPr lvl="2" eaLnBrk="1" hangingPunct="1">
              <a:defRPr/>
            </a:pPr>
            <a:r>
              <a:rPr lang="fr-FR" dirty="0" smtClean="0"/>
              <a:t>Sous-partie</a:t>
            </a:r>
          </a:p>
          <a:p>
            <a:pPr eaLnBrk="1" hangingPunct="1">
              <a:defRPr/>
            </a:pPr>
            <a:r>
              <a:rPr lang="fr-FR" dirty="0" smtClean="0"/>
              <a:t>Solution proposée</a:t>
            </a:r>
          </a:p>
          <a:p>
            <a:pPr lvl="1" eaLnBrk="1" hangingPunct="1">
              <a:defRPr/>
            </a:pPr>
            <a:r>
              <a:rPr lang="fr-FR" dirty="0" smtClean="0"/>
              <a:t>Notions de base</a:t>
            </a:r>
          </a:p>
          <a:p>
            <a:pPr lvl="1" eaLnBrk="1" hangingPunct="1">
              <a:defRPr/>
            </a:pPr>
            <a:r>
              <a:rPr lang="fr-FR" dirty="0" smtClean="0"/>
              <a:t>Hypothèses</a:t>
            </a:r>
          </a:p>
          <a:p>
            <a:pPr lvl="1" eaLnBrk="1" hangingPunct="1">
              <a:defRPr/>
            </a:pPr>
            <a:r>
              <a:rPr lang="fr-FR" dirty="0" smtClean="0"/>
              <a:t>Modélisation</a:t>
            </a:r>
          </a:p>
          <a:p>
            <a:pPr lvl="1" eaLnBrk="1" hangingPunct="1">
              <a:defRPr/>
            </a:pPr>
            <a:r>
              <a:rPr lang="fr-FR" dirty="0" smtClean="0"/>
              <a:t>Données</a:t>
            </a:r>
          </a:p>
          <a:p>
            <a:pPr eaLnBrk="1" hangingPunct="1">
              <a:defRPr/>
            </a:pPr>
            <a:r>
              <a:rPr lang="fr-FR" dirty="0" smtClean="0"/>
              <a:t>Simulation</a:t>
            </a:r>
          </a:p>
          <a:p>
            <a:pPr lvl="1" eaLnBrk="1" hangingPunct="1">
              <a:defRPr/>
            </a:pPr>
            <a:r>
              <a:rPr lang="fr-FR" dirty="0" smtClean="0"/>
              <a:t>Résultats obtenus</a:t>
            </a:r>
          </a:p>
          <a:p>
            <a:pPr lvl="1" eaLnBrk="1" hangingPunct="1">
              <a:defRPr/>
            </a:pPr>
            <a:r>
              <a:rPr lang="fr-FR" dirty="0" smtClean="0"/>
              <a:t>Interprétation</a:t>
            </a:r>
          </a:p>
          <a:p>
            <a:pPr eaLnBrk="1" hangingPunct="1">
              <a:defRPr/>
            </a:pPr>
            <a:r>
              <a:rPr lang="fr-FR" dirty="0" smtClean="0"/>
              <a:t>Conclusion</a:t>
            </a:r>
          </a:p>
          <a:p>
            <a:pPr eaLnBrk="1" hangingPunct="1">
              <a:defRPr/>
            </a:pPr>
            <a:r>
              <a:rPr lang="fr-FR" dirty="0" smtClean="0"/>
              <a:t>Perspective</a:t>
            </a:r>
          </a:p>
        </p:txBody>
      </p:sp>
      <p:pic>
        <p:nvPicPr>
          <p:cNvPr id="14" name="Image 13"/>
          <p:cNvPicPr/>
          <p:nvPr userDrawn="1"/>
        </p:nvPicPr>
        <p:blipFill>
          <a:blip r:embed="rId2" cstate="print"/>
          <a:srcRect l="13058" t="22353" r="63469" b="56064"/>
          <a:stretch>
            <a:fillRect/>
          </a:stretch>
        </p:blipFill>
        <p:spPr bwMode="auto">
          <a:xfrm>
            <a:off x="234436" y="6182591"/>
            <a:ext cx="1386546" cy="477982"/>
          </a:xfrm>
          <a:prstGeom prst="rect">
            <a:avLst/>
          </a:prstGeom>
          <a:noFill/>
          <a:ln w="9525">
            <a:noFill/>
            <a:miter lim="800000"/>
            <a:headEnd/>
            <a:tailEnd/>
          </a:ln>
        </p:spPr>
      </p:pic>
    </p:spTree>
    <p:extLst>
      <p:ext uri="{BB962C8B-B14F-4D97-AF65-F5344CB8AC3E}">
        <p14:creationId xmlns:p14="http://schemas.microsoft.com/office/powerpoint/2010/main" val="3262896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Diapositive de titr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1629" name="Rectangle 7"/>
          <p:cNvSpPr>
            <a:spLocks noGrp="1" noChangeArrowheads="1"/>
          </p:cNvSpPr>
          <p:nvPr>
            <p:ph type="ctrTitle"/>
          </p:nvPr>
        </p:nvSpPr>
        <p:spPr>
          <a:xfrm>
            <a:off x="1809530" y="3882000"/>
            <a:ext cx="7200000" cy="1912218"/>
          </a:xfrm>
        </p:spPr>
        <p:txBody>
          <a:bodyPr anchor="t"/>
          <a:lstStyle>
            <a:lvl1pPr algn="r">
              <a:lnSpc>
                <a:spcPct val="110000"/>
              </a:lnSpc>
              <a:defRPr sz="3200">
                <a:solidFill>
                  <a:schemeClr val="tx1"/>
                </a:solidFill>
              </a:defRPr>
            </a:lvl1pPr>
          </a:lstStyle>
          <a:p>
            <a:r>
              <a:rPr lang="fr-FR" dirty="0" smtClean="0"/>
              <a:t>Cliquez pour modifier le style du titre</a:t>
            </a:r>
            <a:endParaRPr lang="de-DE" dirty="0"/>
          </a:p>
        </p:txBody>
      </p:sp>
      <p:sp>
        <p:nvSpPr>
          <p:cNvPr id="111630" name="Rectangle 12"/>
          <p:cNvSpPr>
            <a:spLocks noGrp="1" noChangeArrowheads="1"/>
          </p:cNvSpPr>
          <p:nvPr>
            <p:ph type="subTitle" idx="1"/>
          </p:nvPr>
        </p:nvSpPr>
        <p:spPr bwMode="gray">
          <a:xfrm>
            <a:off x="1809530" y="5829300"/>
            <a:ext cx="7200000" cy="497541"/>
          </a:xfrm>
        </p:spPr>
        <p:txBody>
          <a:bodyPr tIns="45720" bIns="45720"/>
          <a:lstStyle>
            <a:lvl1pPr marL="0" indent="0" algn="r">
              <a:buFontTx/>
              <a:buNone/>
              <a:defRPr sz="2400" cap="small" baseline="0"/>
            </a:lvl1pPr>
          </a:lstStyle>
          <a:p>
            <a:r>
              <a:rPr lang="fr-FR" dirty="0" smtClean="0"/>
              <a:t>Cliquez pour modifier le style des sous-titres du masque</a:t>
            </a:r>
            <a:endParaRPr lang="de-DE" dirty="0"/>
          </a:p>
        </p:txBody>
      </p:sp>
      <p:sp>
        <p:nvSpPr>
          <p:cNvPr id="9" name="Espace réservé du contenu 8"/>
          <p:cNvSpPr>
            <a:spLocks noGrp="1"/>
          </p:cNvSpPr>
          <p:nvPr>
            <p:ph sz="quarter" idx="11"/>
          </p:nvPr>
        </p:nvSpPr>
        <p:spPr>
          <a:xfrm>
            <a:off x="1815353" y="6373440"/>
            <a:ext cx="7194177" cy="484560"/>
          </a:xfrm>
        </p:spPr>
        <p:txBody>
          <a:bodyPr/>
          <a:lstStyle>
            <a:lvl1pPr algn="r">
              <a:buFontTx/>
              <a:buNone/>
              <a:defRPr sz="2400" i="1" baseline="0"/>
            </a:lvl1pPr>
            <a:lvl2pPr algn="r">
              <a:buFontTx/>
              <a:buNone/>
              <a:defRPr sz="2400"/>
            </a:lvl2pPr>
            <a:lvl3pPr algn="r">
              <a:buFontTx/>
              <a:buNone/>
              <a:defRPr sz="2400"/>
            </a:lvl3pPr>
            <a:lvl4pPr algn="r">
              <a:buFontTx/>
              <a:buNone/>
              <a:defRPr sz="2400"/>
            </a:lvl4pPr>
            <a:lvl5pPr algn="r">
              <a:buFontTx/>
              <a:buNone/>
              <a:defRPr sz="2400"/>
            </a:lvl5pPr>
          </a:lstStyle>
          <a:p>
            <a:pPr lvl="0"/>
            <a:r>
              <a:rPr lang="fr-FR" dirty="0" smtClean="0"/>
              <a:t>Cliquez pour modifier les styles du texte du masque</a:t>
            </a:r>
          </a:p>
        </p:txBody>
      </p:sp>
    </p:spTree>
    <p:extLst>
      <p:ext uri="{BB962C8B-B14F-4D97-AF65-F5344CB8AC3E}">
        <p14:creationId xmlns:p14="http://schemas.microsoft.com/office/powerpoint/2010/main" val="17350777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cstate="print">
            <a:duotone>
              <a:schemeClr val="bg2">
                <a:shade val="45000"/>
                <a:satMod val="135000"/>
              </a:schemeClr>
              <a:prstClr val="white"/>
            </a:duotone>
          </a:blip>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114550" y="1489075"/>
            <a:ext cx="7029450" cy="505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1027" name="Rectangle 7"/>
          <p:cNvSpPr>
            <a:spLocks noGrp="1" noChangeArrowheads="1"/>
          </p:cNvSpPr>
          <p:nvPr>
            <p:ph type="title"/>
          </p:nvPr>
        </p:nvSpPr>
        <p:spPr bwMode="gray">
          <a:xfrm>
            <a:off x="0" y="0"/>
            <a:ext cx="902017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45720" rIns="0" bIns="45720" numCol="1" anchor="ctr" anchorCtr="0" compatLnSpc="1">
            <a:prstTxWarp prst="textNoShape">
              <a:avLst/>
            </a:prstTxWarp>
          </a:bodyPr>
          <a:lstStyle/>
          <a:p>
            <a:pPr lvl="0"/>
            <a:endParaRPr lang="de-DE"/>
          </a:p>
        </p:txBody>
      </p:sp>
      <p:sp>
        <p:nvSpPr>
          <p:cNvPr id="110597" name="Rectangle 5"/>
          <p:cNvSpPr>
            <a:spLocks noChangeArrowheads="1"/>
          </p:cNvSpPr>
          <p:nvPr/>
        </p:nvSpPr>
        <p:spPr bwMode="gray">
          <a:xfrm>
            <a:off x="8172450" y="6575425"/>
            <a:ext cx="971550" cy="282575"/>
          </a:xfrm>
          <a:prstGeom prst="roundRect">
            <a:avLst/>
          </a:prstGeom>
          <a:solidFill>
            <a:schemeClr val="bg1"/>
          </a:solidFill>
          <a:ln w="9525">
            <a:noFill/>
            <a:miter lim="800000"/>
            <a:headEnd/>
            <a:tailEnd/>
          </a:ln>
          <a:effectLst/>
        </p:spPr>
        <p:txBody>
          <a:bodyPr/>
          <a:lstStyle/>
          <a:p>
            <a:pPr algn="ctr"/>
            <a:r>
              <a:rPr lang="de-DE" sz="1000" b="1"/>
              <a:t>Page </a:t>
            </a:r>
            <a:r>
              <a:rPr lang="de-DE" sz="1000" b="1">
                <a:sym typeface="Wingdings" charset="0"/>
              </a:rPr>
              <a:t></a:t>
            </a:r>
            <a:r>
              <a:rPr lang="de-DE" sz="1000" b="1"/>
              <a:t> </a:t>
            </a:r>
            <a:fld id="{C82124D2-446A-A944-BF31-428EFCEA3674}" type="slidenum">
              <a:rPr lang="de-DE" sz="1000" b="1"/>
              <a:pPr algn="ctr"/>
              <a:t>‹#›</a:t>
            </a:fld>
            <a:endParaRPr lang="de-DE" sz="1000" b="1"/>
          </a:p>
        </p:txBody>
      </p:sp>
    </p:spTree>
    <p:extLst>
      <p:ext uri="{BB962C8B-B14F-4D97-AF65-F5344CB8AC3E}">
        <p14:creationId xmlns:p14="http://schemas.microsoft.com/office/powerpoint/2010/main" val="1437243591"/>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59"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60" r:id="rId15"/>
    <p:sldLayoutId id="2147483731" r:id="rId16"/>
  </p:sldLayoutIdLst>
  <p:txStyles>
    <p:titleStyle>
      <a:lvl1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1pPr>
      <a:lvl2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2pPr>
      <a:lvl3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3pPr>
      <a:lvl4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4pPr>
      <a:lvl5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5pPr>
      <a:lvl6pPr marL="457200" algn="l" rtl="0" fontAlgn="base">
        <a:lnSpc>
          <a:spcPct val="90000"/>
        </a:lnSpc>
        <a:spcBef>
          <a:spcPct val="0"/>
        </a:spcBef>
        <a:spcAft>
          <a:spcPct val="0"/>
        </a:spcAft>
        <a:defRPr sz="2600" b="1">
          <a:solidFill>
            <a:schemeClr val="bg1"/>
          </a:solidFill>
          <a:latin typeface="Arial" charset="0"/>
          <a:cs typeface="Arial" charset="0"/>
        </a:defRPr>
      </a:lvl6pPr>
      <a:lvl7pPr marL="914400" algn="l" rtl="0" fontAlgn="base">
        <a:lnSpc>
          <a:spcPct val="90000"/>
        </a:lnSpc>
        <a:spcBef>
          <a:spcPct val="0"/>
        </a:spcBef>
        <a:spcAft>
          <a:spcPct val="0"/>
        </a:spcAft>
        <a:defRPr sz="2600" b="1">
          <a:solidFill>
            <a:schemeClr val="bg1"/>
          </a:solidFill>
          <a:latin typeface="Arial" charset="0"/>
          <a:cs typeface="Arial" charset="0"/>
        </a:defRPr>
      </a:lvl7pPr>
      <a:lvl8pPr marL="1371600" algn="l" rtl="0" fontAlgn="base">
        <a:lnSpc>
          <a:spcPct val="90000"/>
        </a:lnSpc>
        <a:spcBef>
          <a:spcPct val="0"/>
        </a:spcBef>
        <a:spcAft>
          <a:spcPct val="0"/>
        </a:spcAft>
        <a:defRPr sz="2600" b="1">
          <a:solidFill>
            <a:schemeClr val="bg1"/>
          </a:solidFill>
          <a:latin typeface="Arial" charset="0"/>
          <a:cs typeface="Arial" charset="0"/>
        </a:defRPr>
      </a:lvl8pPr>
      <a:lvl9pPr marL="1828800" algn="l" rtl="0" fontAlgn="base">
        <a:lnSpc>
          <a:spcPct val="90000"/>
        </a:lnSpc>
        <a:spcBef>
          <a:spcPct val="0"/>
        </a:spcBef>
        <a:spcAft>
          <a:spcPct val="0"/>
        </a:spcAft>
        <a:defRPr sz="2600" b="1">
          <a:solidFill>
            <a:schemeClr val="bg1"/>
          </a:solidFill>
          <a:latin typeface="Arial" charset="0"/>
          <a:cs typeface="Arial" charset="0"/>
        </a:defRPr>
      </a:lvl9pPr>
    </p:titleStyle>
    <p:bodyStyle>
      <a:lvl1pPr marL="180975" indent="-180975" algn="l" rtl="0" eaLnBrk="0" fontAlgn="base" hangingPunct="0">
        <a:spcBef>
          <a:spcPct val="0"/>
        </a:spcBef>
        <a:spcAft>
          <a:spcPct val="40000"/>
        </a:spcAft>
        <a:buFont typeface="Wingdings" charset="0"/>
        <a:buChar char="§"/>
        <a:defRPr sz="2000">
          <a:solidFill>
            <a:schemeClr val="tx1"/>
          </a:solidFill>
          <a:latin typeface="+mn-lt"/>
          <a:ea typeface="ＭＳ Ｐゴシック" charset="0"/>
          <a:cs typeface="+mn-cs"/>
        </a:defRPr>
      </a:lvl1pPr>
      <a:lvl2pPr marL="444500" indent="-261938" algn="l" rtl="0" eaLnBrk="0" fontAlgn="base" hangingPunct="0">
        <a:spcBef>
          <a:spcPct val="0"/>
        </a:spcBef>
        <a:spcAft>
          <a:spcPct val="40000"/>
        </a:spcAft>
        <a:buChar char="–"/>
        <a:defRPr sz="2800">
          <a:solidFill>
            <a:schemeClr val="tx1"/>
          </a:solidFill>
          <a:latin typeface="+mn-lt"/>
          <a:ea typeface="Arial" charset="0"/>
          <a:cs typeface="+mn-cs"/>
        </a:defRPr>
      </a:lvl2pPr>
      <a:lvl3pPr marL="720725" indent="-274638" algn="l" rtl="0" eaLnBrk="0" fontAlgn="base" hangingPunct="0">
        <a:spcBef>
          <a:spcPct val="0"/>
        </a:spcBef>
        <a:spcAft>
          <a:spcPct val="40000"/>
        </a:spcAft>
        <a:buChar char="•"/>
        <a:defRPr sz="2400">
          <a:solidFill>
            <a:schemeClr val="tx1"/>
          </a:solidFill>
          <a:latin typeface="+mn-lt"/>
          <a:ea typeface="Arial" charset="0"/>
          <a:cs typeface="+mn-cs"/>
        </a:defRPr>
      </a:lvl3pPr>
      <a:lvl4pPr marL="987425" indent="-265113" algn="l" rtl="0" eaLnBrk="0" fontAlgn="base" hangingPunct="0">
        <a:spcBef>
          <a:spcPct val="0"/>
        </a:spcBef>
        <a:spcAft>
          <a:spcPct val="40000"/>
        </a:spcAft>
        <a:buChar char="–"/>
        <a:defRPr sz="2000">
          <a:solidFill>
            <a:schemeClr val="tx1"/>
          </a:solidFill>
          <a:latin typeface="+mn-lt"/>
          <a:ea typeface="Arial" charset="0"/>
          <a:cs typeface="+mn-cs"/>
        </a:defRPr>
      </a:lvl4pPr>
      <a:lvl5pPr marL="1254125" indent="-265113" algn="l" rtl="0" eaLnBrk="0" fontAlgn="base" hangingPunct="0">
        <a:spcBef>
          <a:spcPct val="0"/>
        </a:spcBef>
        <a:spcAft>
          <a:spcPct val="40000"/>
        </a:spcAft>
        <a:buChar char="»"/>
        <a:defRPr sz="2000">
          <a:solidFill>
            <a:schemeClr val="tx1"/>
          </a:solidFill>
          <a:latin typeface="+mn-lt"/>
          <a:ea typeface="Arial" charset="0"/>
          <a:cs typeface="+mn-cs"/>
        </a:defRPr>
      </a:lvl5pPr>
      <a:lvl6pPr marL="1711325" indent="-265113" algn="l" rtl="0" fontAlgn="base">
        <a:spcBef>
          <a:spcPct val="0"/>
        </a:spcBef>
        <a:spcAft>
          <a:spcPct val="40000"/>
        </a:spcAft>
        <a:buChar char="»"/>
        <a:defRPr>
          <a:solidFill>
            <a:schemeClr val="tx1"/>
          </a:solidFill>
          <a:latin typeface="+mn-lt"/>
          <a:cs typeface="+mn-cs"/>
        </a:defRPr>
      </a:lvl6pPr>
      <a:lvl7pPr marL="2168525" indent="-265113" algn="l" rtl="0" fontAlgn="base">
        <a:spcBef>
          <a:spcPct val="0"/>
        </a:spcBef>
        <a:spcAft>
          <a:spcPct val="40000"/>
        </a:spcAft>
        <a:buChar char="»"/>
        <a:defRPr>
          <a:solidFill>
            <a:schemeClr val="tx1"/>
          </a:solidFill>
          <a:latin typeface="+mn-lt"/>
          <a:cs typeface="+mn-cs"/>
        </a:defRPr>
      </a:lvl7pPr>
      <a:lvl8pPr marL="2625725" indent="-265113" algn="l" rtl="0" fontAlgn="base">
        <a:spcBef>
          <a:spcPct val="0"/>
        </a:spcBef>
        <a:spcAft>
          <a:spcPct val="40000"/>
        </a:spcAft>
        <a:buChar char="»"/>
        <a:defRPr>
          <a:solidFill>
            <a:schemeClr val="tx1"/>
          </a:solidFill>
          <a:latin typeface="+mn-lt"/>
          <a:cs typeface="+mn-cs"/>
        </a:defRPr>
      </a:lvl8pPr>
      <a:lvl9pPr marL="3082925" indent="-265113" algn="l" rtl="0" fontAlgn="base">
        <a:spcBef>
          <a:spcPct val="0"/>
        </a:spcBef>
        <a:spcAft>
          <a:spcPct val="4000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ctrTitle"/>
          </p:nvPr>
        </p:nvSpPr>
        <p:spPr>
          <a:xfrm>
            <a:off x="134470" y="4609577"/>
            <a:ext cx="9009530" cy="1202499"/>
          </a:xfrm>
        </p:spPr>
        <p:txBody>
          <a:bodyPr/>
          <a:lstStyle/>
          <a:p>
            <a:pPr algn="ctr">
              <a:lnSpc>
                <a:spcPts val="3200"/>
              </a:lnSpc>
            </a:pPr>
            <a:r>
              <a:rPr lang="en-CA" dirty="0" smtClean="0"/>
              <a:t>CHAPITRE 1  Introduction à la </a:t>
            </a:r>
            <a:r>
              <a:rPr lang="en-CA" dirty="0" err="1" smtClean="0"/>
              <a:t>gestion</a:t>
            </a:r>
            <a:r>
              <a:rPr lang="en-CA" dirty="0" smtClean="0"/>
              <a:t> des affaires</a:t>
            </a:r>
            <a:r>
              <a:rPr lang="en-CA" dirty="0" smtClean="0">
                <a:solidFill>
                  <a:schemeClr val="bg1"/>
                </a:solidFill>
              </a:rPr>
              <a:t/>
            </a:r>
            <a:br>
              <a:rPr lang="en-CA" dirty="0" smtClean="0">
                <a:solidFill>
                  <a:schemeClr val="bg1"/>
                </a:solidFill>
              </a:rPr>
            </a:br>
            <a:endParaRPr lang="fr-FR" i="1" dirty="0">
              <a:solidFill>
                <a:schemeClr val="bg1"/>
              </a:solidFill>
            </a:endParaRPr>
          </a:p>
        </p:txBody>
      </p:sp>
      <p:sp>
        <p:nvSpPr>
          <p:cNvPr id="6" name="Sous-titre 5"/>
          <p:cNvSpPr>
            <a:spLocks noGrp="1"/>
          </p:cNvSpPr>
          <p:nvPr>
            <p:ph type="subTitle" idx="1"/>
          </p:nvPr>
        </p:nvSpPr>
        <p:spPr>
          <a:xfrm>
            <a:off x="2843409" y="3695179"/>
            <a:ext cx="3569918" cy="588723"/>
          </a:xfrm>
        </p:spPr>
        <p:txBody>
          <a:bodyPr/>
          <a:lstStyle/>
          <a:p>
            <a:pPr algn="ctr"/>
            <a:r>
              <a:rPr lang="fr-FR" sz="1800" cap="none" dirty="0" smtClean="0">
                <a:solidFill>
                  <a:schemeClr val="bg2"/>
                </a:solidFill>
              </a:rPr>
              <a:t> </a:t>
            </a:r>
          </a:p>
          <a:p>
            <a:pPr algn="ctr"/>
            <a:r>
              <a:rPr lang="fr-FR" b="1" dirty="0" smtClean="0">
                <a:solidFill>
                  <a:schemeClr val="bg2"/>
                </a:solidFill>
                <a:effectLst>
                  <a:outerShdw blurRad="50800" dist="38100" dir="2700000" algn="tl" rotWithShape="0">
                    <a:prstClr val="black">
                      <a:alpha val="40000"/>
                    </a:prstClr>
                  </a:outerShdw>
                </a:effectLst>
              </a:rPr>
              <a:t> </a:t>
            </a:r>
            <a:r>
              <a:rPr lang="fr-FR" sz="1800" b="1" dirty="0" smtClean="0">
                <a:effectLst>
                  <a:outerShdw blurRad="50800" dist="38100" dir="2700000" algn="tl" rotWithShape="0">
                    <a:prstClr val="black">
                      <a:alpha val="40000"/>
                    </a:prstClr>
                  </a:outerShdw>
                </a:effectLst>
              </a:rPr>
              <a:t>Professeur :Dr </a:t>
            </a:r>
            <a:r>
              <a:rPr lang="fr-FR" sz="1800" b="1" dirty="0" err="1" smtClean="0">
                <a:effectLst>
                  <a:outerShdw blurRad="50800" dist="38100" dir="2700000" algn="tl" rotWithShape="0">
                    <a:prstClr val="black">
                      <a:alpha val="40000"/>
                    </a:prstClr>
                  </a:outerShdw>
                </a:effectLst>
              </a:rPr>
              <a:t>Séli</a:t>
            </a:r>
            <a:r>
              <a:rPr lang="fr-FR" sz="1800" b="1" dirty="0" smtClean="0">
                <a:effectLst>
                  <a:outerShdw blurRad="50800" dist="38100" dir="2700000" algn="tl" rotWithShape="0">
                    <a:prstClr val="black">
                      <a:alpha val="40000"/>
                    </a:prstClr>
                  </a:outerShdw>
                </a:effectLst>
              </a:rPr>
              <a:t> APEDOME</a:t>
            </a:r>
          </a:p>
          <a:p>
            <a:pPr algn="ctr"/>
            <a:endParaRPr lang="fr-FR" dirty="0">
              <a:solidFill>
                <a:schemeClr val="bg1"/>
              </a:solidFill>
            </a:endParaRPr>
          </a:p>
        </p:txBody>
      </p:sp>
      <p:sp>
        <p:nvSpPr>
          <p:cNvPr id="8" name="Rectangle 7"/>
          <p:cNvSpPr/>
          <p:nvPr/>
        </p:nvSpPr>
        <p:spPr>
          <a:xfrm>
            <a:off x="2610448" y="2658022"/>
            <a:ext cx="2901005" cy="755795"/>
          </a:xfrm>
          <a:prstGeom prst="rect">
            <a:avLst/>
          </a:prstGeom>
        </p:spPr>
        <p:txBody>
          <a:bodyPr>
            <a:prstTxWarp prst="textCanUp">
              <a:avLst>
                <a:gd name="adj" fmla="val 91037"/>
              </a:avLst>
            </a:prstTxWarp>
            <a:spAutoFit/>
          </a:bodyPr>
          <a:lstStyle/>
          <a:p>
            <a:pPr algn="ctr"/>
            <a:r>
              <a:rPr lang="fr-FR" sz="3200" i="1" kern="0" smtClean="0">
                <a:solidFill>
                  <a:schemeClr val="bg1"/>
                </a:solidFill>
                <a:effectLst>
                  <a:innerShdw blurRad="63500" dist="50800" dir="13500000">
                    <a:prstClr val="black">
                      <a:alpha val="50000"/>
                    </a:prstClr>
                  </a:innerShdw>
                </a:effectLst>
                <a:latin typeface="+mn-lt"/>
                <a:cs typeface="Calibri"/>
              </a:rPr>
              <a:t>Automne 2015</a:t>
            </a:r>
            <a:endParaRPr lang="fr-FR" dirty="0">
              <a:solidFill>
                <a:schemeClr val="bg1"/>
              </a:solidFill>
              <a:effectLst>
                <a:innerShdw blurRad="63500" dist="50800" dir="13500000">
                  <a:prstClr val="black">
                    <a:alpha val="50000"/>
                  </a:prstClr>
                </a:innerShdw>
              </a:effectLst>
              <a:latin typeface="+mn-lt"/>
            </a:endParaRPr>
          </a:p>
        </p:txBody>
      </p:sp>
      <p:sp>
        <p:nvSpPr>
          <p:cNvPr id="7" name="Titre 4"/>
          <p:cNvSpPr txBox="1">
            <a:spLocks/>
          </p:cNvSpPr>
          <p:nvPr/>
        </p:nvSpPr>
        <p:spPr bwMode="gray">
          <a:xfrm>
            <a:off x="0" y="0"/>
            <a:ext cx="9009530" cy="1202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45720" rIns="0" bIns="45720" numCol="1" anchor="t" anchorCtr="0" compatLnSpc="1">
            <a:prstTxWarp prst="textNoShape">
              <a:avLst/>
            </a:prstTxWarp>
          </a:bodyPr>
          <a:lstStyle/>
          <a:p>
            <a:pPr marL="0" marR="0" lvl="0" indent="0" algn="ctr" defTabSz="914400" rtl="0" eaLnBrk="0" fontAlgn="base" latinLnBrk="0" hangingPunct="0">
              <a:lnSpc>
                <a:spcPts val="3200"/>
              </a:lnSpc>
              <a:spcBef>
                <a:spcPct val="0"/>
              </a:spcBef>
              <a:spcAft>
                <a:spcPct val="0"/>
              </a:spcAft>
              <a:buClrTx/>
              <a:buSzTx/>
              <a:buFontTx/>
              <a:buNone/>
              <a:tabLst/>
              <a:defRPr/>
            </a:pPr>
            <a:r>
              <a:rPr lang="en-CA" sz="3200" b="1" kern="0" dirty="0" smtClean="0">
                <a:solidFill>
                  <a:schemeClr val="bg1"/>
                </a:solidFill>
                <a:latin typeface="Arial Narrow" pitchFamily="34" charset="0"/>
                <a:cs typeface="Tahoma" pitchFamily="34" charset="0"/>
              </a:rPr>
              <a:t>Introduction à la </a:t>
            </a:r>
            <a:r>
              <a:rPr lang="en-CA" sz="3200" b="1" kern="0" dirty="0" err="1" smtClean="0">
                <a:solidFill>
                  <a:schemeClr val="bg1"/>
                </a:solidFill>
                <a:latin typeface="Arial Narrow" pitchFamily="34" charset="0"/>
                <a:cs typeface="Tahoma" pitchFamily="34" charset="0"/>
              </a:rPr>
              <a:t>gestion</a:t>
            </a:r>
            <a:r>
              <a:rPr lang="en-CA" sz="3200" b="1" kern="0" dirty="0" smtClean="0">
                <a:solidFill>
                  <a:schemeClr val="bg1"/>
                </a:solidFill>
                <a:latin typeface="Arial Narrow" pitchFamily="34" charset="0"/>
                <a:cs typeface="Tahoma" pitchFamily="34" charset="0"/>
              </a:rPr>
              <a:t> des affaires</a:t>
            </a:r>
            <a: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
            </a:r>
            <a:b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br>
            <a: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  ADM 1500 </a:t>
            </a:r>
            <a:r>
              <a:rPr lang="en-CA" sz="3200" b="1" kern="0" dirty="0" smtClean="0">
                <a:solidFill>
                  <a:schemeClr val="bg1"/>
                </a:solidFill>
                <a:latin typeface="Arial Narrow" pitchFamily="34" charset="0"/>
                <a:cs typeface="Tahoma" pitchFamily="34" charset="0"/>
              </a:rPr>
              <a:t>A</a:t>
            </a:r>
            <a:r>
              <a:rPr kumimoji="0" lang="fr-FR" sz="3200" b="1" i="1"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
            </a:r>
            <a:br>
              <a:rPr kumimoji="0" lang="fr-FR" sz="3200" b="1" i="1"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br>
            <a:endParaRPr kumimoji="0" lang="fr-FR" sz="3200" b="1" i="1" u="none" strike="noStrike" kern="0" cap="none" spc="0" normalizeH="0" baseline="0" noProof="0" dirty="0">
              <a:ln>
                <a:noFill/>
              </a:ln>
              <a:solidFill>
                <a:schemeClr val="bg1"/>
              </a:solidFill>
              <a:effectLst/>
              <a:uLnTx/>
              <a:uFillTx/>
              <a:latin typeface="Arial Narrow" pitchFamily="34" charset="0"/>
              <a:ea typeface="ＭＳ Ｐゴシック" charset="0"/>
              <a:cs typeface="Tahoma" pitchFamily="34" charset="0"/>
            </a:endParaRPr>
          </a:p>
        </p:txBody>
      </p:sp>
      <p:sp>
        <p:nvSpPr>
          <p:cNvPr id="9" name="ZoneTexte 8"/>
          <p:cNvSpPr txBox="1"/>
          <p:nvPr/>
        </p:nvSpPr>
        <p:spPr>
          <a:xfrm>
            <a:off x="2317315" y="5686816"/>
            <a:ext cx="4158641" cy="584775"/>
          </a:xfrm>
          <a:prstGeom prst="rect">
            <a:avLst/>
          </a:prstGeom>
          <a:noFill/>
        </p:spPr>
        <p:txBody>
          <a:bodyPr wrap="square" rtlCol="0">
            <a:spAutoFit/>
          </a:bodyPr>
          <a:lstStyle/>
          <a:p>
            <a:pPr algn="ctr"/>
            <a:r>
              <a:rPr lang="fr-FR" sz="3200" i="1" dirty="0" smtClean="0"/>
              <a:t>Révision</a:t>
            </a:r>
            <a:endParaRPr lang="fr-FR" sz="3200" i="1"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1"/>
          <p:cNvSpPr>
            <a:spLocks noGrp="1"/>
          </p:cNvSpPr>
          <p:nvPr>
            <p:ph type="title"/>
          </p:nvPr>
        </p:nvSpPr>
        <p:spPr/>
        <p:txBody>
          <a:bodyPr/>
          <a:lstStyle/>
          <a:p>
            <a:pPr eaLnBrk="1" hangingPunct="1"/>
            <a:r>
              <a:rPr lang="fr-FR" dirty="0" smtClean="0">
                <a:latin typeface="Arial Narrow" charset="0"/>
                <a:cs typeface="Tahoma" charset="0"/>
              </a:rPr>
              <a:t>Révision</a:t>
            </a:r>
            <a:endParaRPr lang="fr-FR" dirty="0">
              <a:latin typeface="Arial Narrow" charset="0"/>
              <a:cs typeface="Tahoma" charset="0"/>
            </a:endParaRPr>
          </a:p>
        </p:txBody>
      </p:sp>
      <p:sp>
        <p:nvSpPr>
          <p:cNvPr id="16387" name="Rectangle 9"/>
          <p:cNvSpPr>
            <a:spLocks noGrp="1" noChangeArrowheads="1"/>
          </p:cNvSpPr>
          <p:nvPr>
            <p:ph idx="1"/>
          </p:nvPr>
        </p:nvSpPr>
        <p:spPr>
          <a:xfrm>
            <a:off x="300625" y="3419605"/>
            <a:ext cx="4221272" cy="1979112"/>
          </a:xfrm>
        </p:spPr>
        <p:txBody>
          <a:bodyPr/>
          <a:lstStyle/>
          <a:p>
            <a:pPr marL="514350" indent="-514350" eaLnBrk="1" hangingPunct="1">
              <a:lnSpc>
                <a:spcPct val="120000"/>
              </a:lnSpc>
              <a:buFont typeface="+mj-lt"/>
              <a:buAutoNum type="arabicPeriod"/>
            </a:pPr>
            <a:endParaRPr lang="fr-FR" b="1" dirty="0" smtClean="0">
              <a:latin typeface="Arial" charset="0"/>
              <a:cs typeface="Arial" charset="0"/>
            </a:endParaRPr>
          </a:p>
          <a:p>
            <a:pPr marL="514350" indent="-514350" eaLnBrk="1" hangingPunct="1">
              <a:lnSpc>
                <a:spcPct val="120000"/>
              </a:lnSpc>
              <a:buNone/>
            </a:pPr>
            <a:endParaRPr lang="fr-FR" b="1" dirty="0" smtClean="0">
              <a:latin typeface="Arial" charset="0"/>
              <a:cs typeface="Arial" charset="0"/>
            </a:endParaRPr>
          </a:p>
          <a:p>
            <a:pPr marL="514350" indent="-514350" eaLnBrk="1" hangingPunct="1">
              <a:lnSpc>
                <a:spcPct val="120000"/>
              </a:lnSpc>
              <a:buNone/>
            </a:pPr>
            <a:endParaRPr lang="fr-FR" sz="2800" b="1" dirty="0">
              <a:latin typeface="Arial" charset="0"/>
              <a:cs typeface="Arial" charset="0"/>
            </a:endParaRPr>
          </a:p>
        </p:txBody>
      </p:sp>
      <p:sp>
        <p:nvSpPr>
          <p:cNvPr id="4" name="ZoneTexte 3"/>
          <p:cNvSpPr txBox="1"/>
          <p:nvPr/>
        </p:nvSpPr>
        <p:spPr>
          <a:xfrm>
            <a:off x="363255" y="1465545"/>
            <a:ext cx="8417490" cy="6863417"/>
          </a:xfrm>
          <a:prstGeom prst="rect">
            <a:avLst/>
          </a:prstGeom>
          <a:noFill/>
        </p:spPr>
        <p:txBody>
          <a:bodyPr wrap="square" rtlCol="0">
            <a:spAutoFit/>
          </a:bodyPr>
          <a:lstStyle/>
          <a:p>
            <a:pPr marL="457200" indent="-457200">
              <a:buFont typeface="+mj-lt"/>
              <a:buAutoNum type="arabicPeriod"/>
            </a:pPr>
            <a:r>
              <a:rPr lang="fr-FR" b="1" dirty="0" smtClean="0"/>
              <a:t>Question de cours</a:t>
            </a:r>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r>
              <a:rPr lang="fr-FR" b="1" dirty="0" smtClean="0"/>
              <a:t>Sujets de discussion</a:t>
            </a:r>
          </a:p>
          <a:p>
            <a:pPr marL="457200" indent="-457200">
              <a:buFont typeface="+mj-lt"/>
              <a:buAutoNum type="arabicPeriod"/>
            </a:pPr>
            <a:endParaRPr lang="fr-FR" b="1" dirty="0" smtClean="0"/>
          </a:p>
          <a:p>
            <a:pPr marL="457200" indent="-457200"/>
            <a:endParaRPr lang="fr-FR" b="1" dirty="0" smtClean="0"/>
          </a:p>
          <a:p>
            <a:pPr marL="457200" indent="-457200"/>
            <a:endParaRPr lang="fr-FR" b="1"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9" name="ZoneTexte 8"/>
          <p:cNvSpPr txBox="1"/>
          <p:nvPr/>
        </p:nvSpPr>
        <p:spPr>
          <a:xfrm>
            <a:off x="3031299" y="1277655"/>
            <a:ext cx="3657600" cy="400110"/>
          </a:xfrm>
          <a:prstGeom prst="rect">
            <a:avLst/>
          </a:prstGeom>
          <a:noFill/>
        </p:spPr>
        <p:txBody>
          <a:bodyPr wrap="square" rtlCol="0">
            <a:spAutoFit/>
          </a:bodyPr>
          <a:lstStyle/>
          <a:p>
            <a:pPr algn="ctr"/>
            <a:r>
              <a:rPr lang="fr-FR" b="1" dirty="0" smtClean="0"/>
              <a:t>Question de cours</a:t>
            </a:r>
            <a:endParaRPr lang="fr-FR" b="1" dirty="0"/>
          </a:p>
        </p:txBody>
      </p:sp>
      <p:sp>
        <p:nvSpPr>
          <p:cNvPr id="12" name="Flèche vers la droite 6"/>
          <p:cNvSpPr/>
          <p:nvPr/>
        </p:nvSpPr>
        <p:spPr bwMode="auto">
          <a:xfrm>
            <a:off x="250521" y="2016246"/>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3" name="ZoneTexte 12"/>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
        <p:nvSpPr>
          <p:cNvPr id="6" name="ZoneTexte 5"/>
          <p:cNvSpPr txBox="1"/>
          <p:nvPr/>
        </p:nvSpPr>
        <p:spPr>
          <a:xfrm>
            <a:off x="2304789" y="1929008"/>
            <a:ext cx="6839211" cy="400110"/>
          </a:xfrm>
          <a:prstGeom prst="rect">
            <a:avLst/>
          </a:prstGeom>
          <a:noFill/>
        </p:spPr>
        <p:txBody>
          <a:bodyPr wrap="square" rtlCol="0">
            <a:spAutoFit/>
          </a:bodyPr>
          <a:lstStyle/>
          <a:p>
            <a:r>
              <a:rPr lang="fr-FR" dirty="0" smtClean="0"/>
              <a:t>1. Qu’est ce que la gestion? </a:t>
            </a:r>
            <a:endParaRPr lang="fr-FR" dirty="0"/>
          </a:p>
        </p:txBody>
      </p:sp>
      <p:sp>
        <p:nvSpPr>
          <p:cNvPr id="8" name="ZoneTexte 7"/>
          <p:cNvSpPr txBox="1"/>
          <p:nvPr/>
        </p:nvSpPr>
        <p:spPr>
          <a:xfrm>
            <a:off x="1991639" y="2825837"/>
            <a:ext cx="7152361" cy="400110"/>
          </a:xfrm>
          <a:prstGeom prst="rect">
            <a:avLst/>
          </a:prstGeom>
          <a:noFill/>
        </p:spPr>
        <p:txBody>
          <a:bodyPr wrap="square" rtlCol="0">
            <a:spAutoFit/>
          </a:bodyPr>
          <a:lstStyle/>
          <a:p>
            <a:r>
              <a:rPr lang="fr-FR" dirty="0" smtClean="0"/>
              <a:t>2.Comment peut-on évaluer le rendement des gestionnaires?</a:t>
            </a:r>
            <a:endParaRPr lang="fr-FR" dirty="0"/>
          </a:p>
        </p:txBody>
      </p:sp>
      <p:sp>
        <p:nvSpPr>
          <p:cNvPr id="10" name="ZoneTexte 9"/>
          <p:cNvSpPr txBox="1"/>
          <p:nvPr/>
        </p:nvSpPr>
        <p:spPr>
          <a:xfrm>
            <a:off x="2257295" y="3677085"/>
            <a:ext cx="6576164" cy="707886"/>
          </a:xfrm>
          <a:prstGeom prst="rect">
            <a:avLst/>
          </a:prstGeom>
          <a:noFill/>
        </p:spPr>
        <p:txBody>
          <a:bodyPr wrap="square" rtlCol="0">
            <a:spAutoFit/>
          </a:bodyPr>
          <a:lstStyle/>
          <a:p>
            <a:r>
              <a:rPr lang="fr-FR" dirty="0" smtClean="0"/>
              <a:t>3.Quelle est la différence entre les fonctions organisationnelles et les fonctions de la gestion?</a:t>
            </a:r>
            <a:endParaRPr lang="fr-FR" dirty="0"/>
          </a:p>
        </p:txBody>
      </p:sp>
      <p:sp>
        <p:nvSpPr>
          <p:cNvPr id="11" name="ZoneTexte 10"/>
          <p:cNvSpPr txBox="1"/>
          <p:nvPr/>
        </p:nvSpPr>
        <p:spPr>
          <a:xfrm>
            <a:off x="2130121" y="4805123"/>
            <a:ext cx="6663846" cy="400110"/>
          </a:xfrm>
          <a:prstGeom prst="rect">
            <a:avLst/>
          </a:prstGeom>
          <a:noFill/>
        </p:spPr>
        <p:txBody>
          <a:bodyPr wrap="square" rtlCol="0">
            <a:spAutoFit/>
          </a:bodyPr>
          <a:lstStyle/>
          <a:p>
            <a:r>
              <a:rPr lang="fr-FR" dirty="0" smtClean="0"/>
              <a:t>4. Quelles sont les caractéristiques de l’organisation</a:t>
            </a:r>
            <a:endParaRPr lang="fr-FR"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5" name="ZoneTexte 4"/>
          <p:cNvSpPr txBox="1"/>
          <p:nvPr/>
        </p:nvSpPr>
        <p:spPr>
          <a:xfrm>
            <a:off x="1891430" y="1753644"/>
            <a:ext cx="6726477" cy="707886"/>
          </a:xfrm>
          <a:prstGeom prst="rect">
            <a:avLst/>
          </a:prstGeom>
          <a:noFill/>
        </p:spPr>
        <p:txBody>
          <a:bodyPr wrap="square" rtlCol="0">
            <a:spAutoFit/>
          </a:bodyPr>
          <a:lstStyle/>
          <a:p>
            <a:r>
              <a:rPr lang="fr-FR" dirty="0" smtClean="0"/>
              <a:t>5. Quelles sont les fonctions de gestion? Commentez les brièvement</a:t>
            </a:r>
            <a:endParaRPr lang="fr-FR" dirty="0"/>
          </a:p>
        </p:txBody>
      </p:sp>
      <p:sp>
        <p:nvSpPr>
          <p:cNvPr id="6" name="ZoneTexte 5"/>
          <p:cNvSpPr txBox="1"/>
          <p:nvPr/>
        </p:nvSpPr>
        <p:spPr>
          <a:xfrm>
            <a:off x="2029216" y="2868460"/>
            <a:ext cx="6901842" cy="707886"/>
          </a:xfrm>
          <a:prstGeom prst="rect">
            <a:avLst/>
          </a:prstGeom>
          <a:noFill/>
        </p:spPr>
        <p:txBody>
          <a:bodyPr wrap="square" rtlCol="0">
            <a:spAutoFit/>
          </a:bodyPr>
          <a:lstStyle/>
          <a:p>
            <a:r>
              <a:rPr lang="fr-FR" dirty="0" smtClean="0"/>
              <a:t>6.Distinguez les cadres inférieurs, les cadres supérieurs et les cadres intermédiaires.</a:t>
            </a:r>
            <a:endParaRPr lang="fr-FR" dirty="0"/>
          </a:p>
        </p:txBody>
      </p:sp>
      <p:sp>
        <p:nvSpPr>
          <p:cNvPr id="7" name="ZoneTexte 6"/>
          <p:cNvSpPr txBox="1"/>
          <p:nvPr/>
        </p:nvSpPr>
        <p:spPr>
          <a:xfrm>
            <a:off x="1966586" y="4008329"/>
            <a:ext cx="6651321" cy="707886"/>
          </a:xfrm>
          <a:prstGeom prst="rect">
            <a:avLst/>
          </a:prstGeom>
          <a:noFill/>
        </p:spPr>
        <p:txBody>
          <a:bodyPr wrap="square" rtlCol="0">
            <a:spAutoFit/>
          </a:bodyPr>
          <a:lstStyle/>
          <a:p>
            <a:r>
              <a:rPr lang="fr-FR" dirty="0" smtClean="0"/>
              <a:t>7. Présentez les trois grandes catégories de rôles que </a:t>
            </a:r>
            <a:r>
              <a:rPr lang="fr-FR" dirty="0" err="1" smtClean="0"/>
              <a:t>Mintzberg</a:t>
            </a:r>
            <a:r>
              <a:rPr lang="fr-FR" dirty="0" smtClean="0"/>
              <a:t> associe aux gestionnaires.</a:t>
            </a:r>
            <a:endParaRPr lang="fr-FR" dirty="0"/>
          </a:p>
        </p:txBody>
      </p:sp>
      <p:sp>
        <p:nvSpPr>
          <p:cNvPr id="9" name="Flèche vers la droite 6"/>
          <p:cNvSpPr/>
          <p:nvPr/>
        </p:nvSpPr>
        <p:spPr bwMode="auto">
          <a:xfrm>
            <a:off x="250521" y="2016246"/>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0" name="ZoneTexte 9"/>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5" name="ZoneTexte 4"/>
          <p:cNvSpPr txBox="1"/>
          <p:nvPr/>
        </p:nvSpPr>
        <p:spPr>
          <a:xfrm>
            <a:off x="2517732" y="1490597"/>
            <a:ext cx="4597052" cy="400110"/>
          </a:xfrm>
          <a:prstGeom prst="rect">
            <a:avLst/>
          </a:prstGeom>
          <a:noFill/>
        </p:spPr>
        <p:txBody>
          <a:bodyPr wrap="square" rtlCol="0">
            <a:spAutoFit/>
          </a:bodyPr>
          <a:lstStyle/>
          <a:p>
            <a:pPr algn="ctr"/>
            <a:r>
              <a:rPr lang="fr-FR" dirty="0" smtClean="0"/>
              <a:t>2. Sujets de discussion</a:t>
            </a:r>
            <a:endParaRPr lang="fr-FR" dirty="0"/>
          </a:p>
        </p:txBody>
      </p:sp>
      <p:sp>
        <p:nvSpPr>
          <p:cNvPr id="6" name="ZoneTexte 5"/>
          <p:cNvSpPr txBox="1"/>
          <p:nvPr/>
        </p:nvSpPr>
        <p:spPr>
          <a:xfrm>
            <a:off x="1916483" y="2141951"/>
            <a:ext cx="6939419" cy="1015663"/>
          </a:xfrm>
          <a:prstGeom prst="rect">
            <a:avLst/>
          </a:prstGeom>
          <a:noFill/>
        </p:spPr>
        <p:txBody>
          <a:bodyPr wrap="square" rtlCol="0">
            <a:spAutoFit/>
          </a:bodyPr>
          <a:lstStyle/>
          <a:p>
            <a:r>
              <a:rPr lang="fr-FR" dirty="0" smtClean="0"/>
              <a:t>1.Un représentant se voit nommé au poste de directeur régional de vente. A la suite de cette promotion, en quoi son travail sera t-il différent?</a:t>
            </a:r>
            <a:endParaRPr lang="fr-FR" dirty="0"/>
          </a:p>
        </p:txBody>
      </p:sp>
      <p:sp>
        <p:nvSpPr>
          <p:cNvPr id="7" name="ZoneTexte 6"/>
          <p:cNvSpPr txBox="1"/>
          <p:nvPr/>
        </p:nvSpPr>
        <p:spPr>
          <a:xfrm>
            <a:off x="1828800" y="3933173"/>
            <a:ext cx="6976997" cy="707886"/>
          </a:xfrm>
          <a:prstGeom prst="rect">
            <a:avLst/>
          </a:prstGeom>
          <a:noFill/>
        </p:spPr>
        <p:txBody>
          <a:bodyPr wrap="square" rtlCol="0">
            <a:spAutoFit/>
          </a:bodyPr>
          <a:lstStyle/>
          <a:p>
            <a:r>
              <a:rPr lang="fr-FR" dirty="0" smtClean="0"/>
              <a:t>2. Selon vous, la productivité d’un employé dépend-elle surtout  de son supérieur immédiat? Justifiez votre réponse.</a:t>
            </a:r>
            <a:endParaRPr lang="fr-FR" dirty="0"/>
          </a:p>
        </p:txBody>
      </p:sp>
      <p:sp>
        <p:nvSpPr>
          <p:cNvPr id="8" name="Flèche vers la droite 6"/>
          <p:cNvSpPr/>
          <p:nvPr/>
        </p:nvSpPr>
        <p:spPr bwMode="auto">
          <a:xfrm>
            <a:off x="388307" y="3193692"/>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9" name="ZoneTexte 8"/>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Tree>
  </p:cSld>
  <p:clrMapOvr>
    <a:masterClrMapping/>
  </p:clrMapOvr>
</p:sld>
</file>

<file path=ppt/theme/theme1.xml><?xml version="1.0" encoding="utf-8"?>
<a:theme xmlns:a="http://schemas.openxmlformats.org/drawingml/2006/main" name="1_Standarddesign">
  <a:themeElements>
    <a:clrScheme name="">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990000"/>
      </a:hlink>
      <a:folHlink>
        <a:srgbClr val="990000"/>
      </a:folHlink>
    </a:clrScheme>
    <a:fontScheme name="Standard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C40505"/>
        </a:hlink>
        <a:folHlink>
          <a:srgbClr val="91919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15548</TotalTime>
  <Words>777</Words>
  <Application>Microsoft Macintosh PowerPoint</Application>
  <PresentationFormat>On-screen Show (4:3)</PresentationFormat>
  <Paragraphs>106</Paragraphs>
  <Slides>5</Slides>
  <Notes>4</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1_Standarddesign</vt:lpstr>
      <vt:lpstr>CHAPITRE 1  Introduction à la gestion des affaires </vt:lpstr>
      <vt:lpstr>Révision</vt:lpstr>
      <vt:lpstr>Révision</vt:lpstr>
      <vt:lpstr>Révision</vt:lpstr>
      <vt:lpstr>Révision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seli</dc:creator>
  <dc:description>PresentationLoad.com</dc:description>
  <cp:lastModifiedBy>mob mob</cp:lastModifiedBy>
  <cp:revision>1500</cp:revision>
  <dcterms:created xsi:type="dcterms:W3CDTF">2007-11-27T23:54:21Z</dcterms:created>
  <dcterms:modified xsi:type="dcterms:W3CDTF">2015-10-31T21:42:11Z</dcterms:modified>
</cp:coreProperties>
</file>