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comments/comment1.xml" ContentType="application/vnd.openxmlformats-officedocument.presentationml.comment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comments/comment2.xml" ContentType="application/vnd.openxmlformats-officedocument.presentationml.comment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tags/tag100.xml" ContentType="application/vnd.openxmlformats-officedocument.presentationml.tags+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tags/tag104.xml" ContentType="application/vnd.openxmlformats-officedocument.presentationml.tags+xml"/>
  <Override PartName="/ppt/tags/tag105.xml" ContentType="application/vnd.openxmlformats-officedocument.presentationml.tags+xml"/>
  <Override PartName="/ppt/tags/tag106.xml" ContentType="application/vnd.openxmlformats-officedocument.presentationml.tags+xml"/>
  <Override PartName="/ppt/tags/tag107.xml" ContentType="application/vnd.openxmlformats-officedocument.presentationml.tags+xml"/>
  <Override PartName="/ppt/tags/tag108.xml" ContentType="application/vnd.openxmlformats-officedocument.presentationml.tags+xml"/>
  <Override PartName="/ppt/tags/tag109.xml" ContentType="application/vnd.openxmlformats-officedocument.presentationml.tags+xml"/>
  <Override PartName="/ppt/tags/tag110.xml" ContentType="application/vnd.openxmlformats-officedocument.presentationml.tags+xml"/>
  <Override PartName="/ppt/tags/tag111.xml" ContentType="application/vnd.openxmlformats-officedocument.presentationml.tags+xml"/>
  <Override PartName="/ppt/tags/tag112.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662" r:id="rId1"/>
  </p:sldMasterIdLst>
  <p:notesMasterIdLst>
    <p:notesMasterId r:id="rId44"/>
  </p:notesMasterIdLst>
  <p:handoutMasterIdLst>
    <p:handoutMasterId r:id="rId45"/>
  </p:handoutMasterIdLst>
  <p:sldIdLst>
    <p:sldId id="359" r:id="rId2"/>
    <p:sldId id="679" r:id="rId3"/>
    <p:sldId id="564" r:id="rId4"/>
    <p:sldId id="618" r:id="rId5"/>
    <p:sldId id="680" r:id="rId6"/>
    <p:sldId id="681" r:id="rId7"/>
    <p:sldId id="682" r:id="rId8"/>
    <p:sldId id="683" r:id="rId9"/>
    <p:sldId id="503" r:id="rId10"/>
    <p:sldId id="619" r:id="rId11"/>
    <p:sldId id="569" r:id="rId12"/>
    <p:sldId id="705" r:id="rId13"/>
    <p:sldId id="706" r:id="rId14"/>
    <p:sldId id="708" r:id="rId15"/>
    <p:sldId id="717" r:id="rId16"/>
    <p:sldId id="578" r:id="rId17"/>
    <p:sldId id="629" r:id="rId18"/>
    <p:sldId id="631" r:id="rId19"/>
    <p:sldId id="687" r:id="rId20"/>
    <p:sldId id="700" r:id="rId21"/>
    <p:sldId id="701" r:id="rId22"/>
    <p:sldId id="715" r:id="rId23"/>
    <p:sldId id="593" r:id="rId24"/>
    <p:sldId id="580" r:id="rId25"/>
    <p:sldId id="587" r:id="rId26"/>
    <p:sldId id="590" r:id="rId27"/>
    <p:sldId id="692" r:id="rId28"/>
    <p:sldId id="694" r:id="rId29"/>
    <p:sldId id="698" r:id="rId30"/>
    <p:sldId id="696" r:id="rId31"/>
    <p:sldId id="697" r:id="rId32"/>
    <p:sldId id="600" r:id="rId33"/>
    <p:sldId id="666" r:id="rId34"/>
    <p:sldId id="613" r:id="rId35"/>
    <p:sldId id="602" r:id="rId36"/>
    <p:sldId id="603" r:id="rId37"/>
    <p:sldId id="667" r:id="rId38"/>
    <p:sldId id="604" r:id="rId39"/>
    <p:sldId id="605" r:id="rId40"/>
    <p:sldId id="716" r:id="rId41"/>
    <p:sldId id="711" r:id="rId42"/>
    <p:sldId id="712" r:id="rId43"/>
  </p:sldIdLst>
  <p:sldSz cx="9144000" cy="6858000" type="screen4x3"/>
  <p:notesSz cx="6858000" cy="9144000"/>
  <p:custDataLst>
    <p:tags r:id="rId46"/>
  </p:custDataLst>
  <p:defaultTextStyle>
    <a:defPPr>
      <a:defRPr lang="fr-CA"/>
    </a:defPPr>
    <a:lvl1pPr algn="l" rtl="0" fontAlgn="base">
      <a:spcBef>
        <a:spcPct val="0"/>
      </a:spcBef>
      <a:spcAft>
        <a:spcPct val="0"/>
      </a:spcAft>
      <a:defRPr kern="1200">
        <a:solidFill>
          <a:schemeClr val="tx1"/>
        </a:solidFill>
        <a:latin typeface="Arial" charset="0"/>
        <a:ea typeface="ＭＳ Ｐゴシック" charset="0"/>
        <a:cs typeface="+mn-cs"/>
      </a:defRPr>
    </a:lvl1pPr>
    <a:lvl2pPr marL="457200" algn="l" rtl="0" fontAlgn="base">
      <a:spcBef>
        <a:spcPct val="0"/>
      </a:spcBef>
      <a:spcAft>
        <a:spcPct val="0"/>
      </a:spcAft>
      <a:defRPr kern="1200">
        <a:solidFill>
          <a:schemeClr val="tx1"/>
        </a:solidFill>
        <a:latin typeface="Arial" charset="0"/>
        <a:ea typeface="ＭＳ Ｐゴシック" charset="0"/>
        <a:cs typeface="+mn-cs"/>
      </a:defRPr>
    </a:lvl2pPr>
    <a:lvl3pPr marL="914400" algn="l" rtl="0" fontAlgn="base">
      <a:spcBef>
        <a:spcPct val="0"/>
      </a:spcBef>
      <a:spcAft>
        <a:spcPct val="0"/>
      </a:spcAft>
      <a:defRPr kern="1200">
        <a:solidFill>
          <a:schemeClr val="tx1"/>
        </a:solidFill>
        <a:latin typeface="Arial" charset="0"/>
        <a:ea typeface="ＭＳ Ｐゴシック" charset="0"/>
        <a:cs typeface="+mn-cs"/>
      </a:defRPr>
    </a:lvl3pPr>
    <a:lvl4pPr marL="1371600" algn="l" rtl="0" fontAlgn="base">
      <a:spcBef>
        <a:spcPct val="0"/>
      </a:spcBef>
      <a:spcAft>
        <a:spcPct val="0"/>
      </a:spcAft>
      <a:defRPr kern="1200">
        <a:solidFill>
          <a:schemeClr val="tx1"/>
        </a:solidFill>
        <a:latin typeface="Arial" charset="0"/>
        <a:ea typeface="ＭＳ Ｐゴシック" charset="0"/>
        <a:cs typeface="+mn-cs"/>
      </a:defRPr>
    </a:lvl4pPr>
    <a:lvl5pPr marL="1828800" algn="l" rtl="0" fontAlgn="base">
      <a:spcBef>
        <a:spcPct val="0"/>
      </a:spcBef>
      <a:spcAft>
        <a:spcPct val="0"/>
      </a:spcAft>
      <a:defRPr kern="1200">
        <a:solidFill>
          <a:schemeClr val="tx1"/>
        </a:solidFill>
        <a:latin typeface="Arial" charset="0"/>
        <a:ea typeface="ＭＳ Ｐゴシック" charset="0"/>
        <a:cs typeface="+mn-cs"/>
      </a:defRPr>
    </a:lvl5pPr>
    <a:lvl6pPr marL="2286000" algn="l" defTabSz="457200" rtl="0" eaLnBrk="1" latinLnBrk="0" hangingPunct="1">
      <a:defRPr kern="1200">
        <a:solidFill>
          <a:schemeClr val="tx1"/>
        </a:solidFill>
        <a:latin typeface="Arial" charset="0"/>
        <a:ea typeface="ＭＳ Ｐゴシック" charset="0"/>
        <a:cs typeface="+mn-cs"/>
      </a:defRPr>
    </a:lvl6pPr>
    <a:lvl7pPr marL="2743200" algn="l" defTabSz="457200" rtl="0" eaLnBrk="1" latinLnBrk="0" hangingPunct="1">
      <a:defRPr kern="1200">
        <a:solidFill>
          <a:schemeClr val="tx1"/>
        </a:solidFill>
        <a:latin typeface="Arial" charset="0"/>
        <a:ea typeface="ＭＳ Ｐゴシック" charset="0"/>
        <a:cs typeface="+mn-cs"/>
      </a:defRPr>
    </a:lvl7pPr>
    <a:lvl8pPr marL="3200400" algn="l" defTabSz="457200" rtl="0" eaLnBrk="1" latinLnBrk="0" hangingPunct="1">
      <a:defRPr kern="1200">
        <a:solidFill>
          <a:schemeClr val="tx1"/>
        </a:solidFill>
        <a:latin typeface="Arial" charset="0"/>
        <a:ea typeface="ＭＳ Ｐゴシック" charset="0"/>
        <a:cs typeface="+mn-cs"/>
      </a:defRPr>
    </a:lvl8pPr>
    <a:lvl9pPr marL="3657600" algn="l" defTabSz="457200" rtl="0" eaLnBrk="1" latinLnBrk="0" hangingPunct="1">
      <a:defRPr kern="1200">
        <a:solidFill>
          <a:schemeClr val="tx1"/>
        </a:solidFill>
        <a:latin typeface="Arial" charset="0"/>
        <a:ea typeface="ＭＳ Ｐゴシック" charset="0"/>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Karamifar" initials="K" lastIdx="5" clrIdx="0">
    <p:extLst>
      <p:ext uri="{19B8F6BF-5375-455C-9EA6-DF929625EA0E}">
        <p15:presenceInfo xmlns:p15="http://schemas.microsoft.com/office/powerpoint/2012/main" userId="Karamifar" providerId="None"/>
      </p:ext>
    </p:extLst>
  </p:cmAuthor>
  <p:cmAuthor id="2" name="Banafsheh Karamifar" initials="BK" lastIdx="98"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90000"/>
    <a:srgbClr val="D7F8D2"/>
    <a:srgbClr val="99FF33"/>
    <a:srgbClr val="FDA1C2"/>
    <a:srgbClr val="F7F71D"/>
    <a:srgbClr val="E4E5E5"/>
    <a:srgbClr val="C50000"/>
    <a:srgbClr val="FF9933"/>
    <a:srgbClr val="B4FF69"/>
    <a:srgbClr val="008000"/>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2A488322-F2BA-4B5B-9748-0D474271808F}" styleName="Medium Style 3 - Accent 6">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6"/>
          </a:solidFill>
        </a:fill>
      </a:tcStyle>
    </a:lastCol>
    <a:firstCol>
      <a:tcTxStyle b="on">
        <a:fontRef idx="minor">
          <a:scrgbClr r="0" g="0" b="0"/>
        </a:fontRef>
        <a:schemeClr val="lt1"/>
      </a:tcTxStyle>
      <a:tcStyle>
        <a:tcBdr/>
        <a:fill>
          <a:solidFill>
            <a:schemeClr val="accent6"/>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5906" autoAdjust="0"/>
    <p:restoredTop sz="94484" autoAdjust="0"/>
  </p:normalViewPr>
  <p:slideViewPr>
    <p:cSldViewPr snapToGrid="0">
      <p:cViewPr varScale="1">
        <p:scale>
          <a:sx n="79" d="100"/>
          <a:sy n="79" d="100"/>
        </p:scale>
        <p:origin x="216" y="1080"/>
      </p:cViewPr>
      <p:guideLst>
        <p:guide orient="horz" pos="2160"/>
        <p:guide pos="2880"/>
      </p:guideLst>
    </p:cSldViewPr>
  </p:slideViewPr>
  <p:outlineViewPr>
    <p:cViewPr>
      <p:scale>
        <a:sx n="33" d="100"/>
        <a:sy n="33" d="100"/>
      </p:scale>
      <p:origin x="0" y="-4548"/>
    </p:cViewPr>
  </p:outlineViewPr>
  <p:notesTextViewPr>
    <p:cViewPr>
      <p:scale>
        <a:sx n="3" d="2"/>
        <a:sy n="3" d="2"/>
      </p:scale>
      <p:origin x="0" y="0"/>
    </p:cViewPr>
  </p:notesTextViewPr>
  <p:sorterViewPr>
    <p:cViewPr>
      <p:scale>
        <a:sx n="66" d="100"/>
        <a:sy n="66" d="100"/>
      </p:scale>
      <p:origin x="0" y="0"/>
    </p:cViewPr>
  </p:sorterViewPr>
  <p:notesViewPr>
    <p:cSldViewPr>
      <p:cViewPr varScale="1">
        <p:scale>
          <a:sx n="56" d="100"/>
          <a:sy n="56" d="100"/>
        </p:scale>
        <p:origin x="-2490" y="-102"/>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commentAuthors" Target="commentAuthors.xml"/><Relationship Id="rId50"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gs" Target="tags/tag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comments/comment1.xml><?xml version="1.0" encoding="utf-8"?>
<p:cmLst xmlns:a="http://schemas.openxmlformats.org/drawingml/2006/main" xmlns:r="http://schemas.openxmlformats.org/officeDocument/2006/relationships" xmlns:p="http://schemas.openxmlformats.org/presentationml/2006/main">
  <p:cm authorId="1" dt="2017-10-01T14:18:13.841" idx="3">
    <p:pos x="5356" y="128"/>
    <p:text>Le jugement demeure donc toujours relatif qu’il est plus ou moins contestable.</p:text>
    <p:extLst>
      <p:ext uri="{C676402C-5697-4E1C-873F-D02D1690AC5C}">
        <p15:threadingInfo xmlns:p15="http://schemas.microsoft.com/office/powerpoint/2012/main" timeZoneBias="240"/>
      </p:ext>
    </p:extLst>
  </p:cm>
  <p:cm authorId="1" dt="2017-10-01T14:19:48.073" idx="4">
    <p:pos x="5356" y="264"/>
    <p:text>Le jugement est beaucoup plus large, polysémique, et problématique que la constations. Juger revient à évaluer le réel. Et encore, c'est la réponse la plus schématique
Le jugement est beaucoup plus large, polysémique, et problématique que la constations. Juger revient à évaluer le réel. Et encore, c'est la réponse la plus schématique</p:text>
    <p:extLst>
      <p:ext uri="{C676402C-5697-4E1C-873F-D02D1690AC5C}">
        <p15:threadingInfo xmlns:p15="http://schemas.microsoft.com/office/powerpoint/2012/main" timeZoneBias="240">
          <p15:parentCm authorId="1" idx="3"/>
        </p15:threadingInfo>
      </p:ext>
    </p:extLst>
  </p:cm>
</p:cmLst>
</file>

<file path=ppt/comments/comment2.xml><?xml version="1.0" encoding="utf-8"?>
<p:cmLst xmlns:a="http://schemas.openxmlformats.org/drawingml/2006/main" xmlns:r="http://schemas.openxmlformats.org/officeDocument/2006/relationships" xmlns:p="http://schemas.openxmlformats.org/presentationml/2006/main">
  <p:cm authorId="1" dt="2017-10-01T14:21:32.451" idx="5">
    <p:pos x="4271" y="2072"/>
    <p:text>L’opinion est sur une question du goût et de sentiment. Le goût et le sentiment ne sont pas à proscrire en soi, mais quand on rédige un texte à orientation informative, explicative, argumentative ou critique, on ne doit jamais se limiter à la simple formulation d’opinion. Bref, il convient de toujours s’appuyer sur des faits ou des preuves tirées de la réalité.</p:text>
    <p:extLst>
      <p:ext uri="{C676402C-5697-4E1C-873F-D02D1690AC5C}">
        <p15:threadingInfo xmlns:p15="http://schemas.microsoft.com/office/powerpoint/2012/main" timeZoneBias="240"/>
      </p:ext>
    </p:extLst>
  </p:cm>
</p:cmLst>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4818"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 xmlns:ma14="http://schemas.microsoft.com/office/mac/drawingml/2011/main" val="1"/>
            </a:ext>
          </a:extLst>
        </p:spPr>
        <p:txBody>
          <a:bodyPr vert="horz" wrap="square" lIns="91432" tIns="45716" rIns="91432" bIns="45716" numCol="1" anchor="t" anchorCtr="0" compatLnSpc="1">
            <a:prstTxWarp prst="textNoShape">
              <a:avLst/>
            </a:prstTxWarp>
          </a:bodyPr>
          <a:lstStyle>
            <a:lvl1pPr>
              <a:defRPr sz="1200"/>
            </a:lvl1pPr>
          </a:lstStyle>
          <a:p>
            <a:endParaRPr lang="fr-CA" dirty="0"/>
          </a:p>
        </p:txBody>
      </p:sp>
      <p:sp>
        <p:nvSpPr>
          <p:cNvPr id="34819" name="Rectangle 3"/>
          <p:cNvSpPr>
            <a:spLocks noGrp="1" noChangeArrowheads="1"/>
          </p:cNvSpPr>
          <p:nvPr>
            <p:ph type="dt" sz="quarter" idx="1"/>
          </p:nvPr>
        </p:nvSpPr>
        <p:spPr bwMode="auto">
          <a:xfrm>
            <a:off x="3884613" y="0"/>
            <a:ext cx="2971800" cy="4572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 xmlns:ma14="http://schemas.microsoft.com/office/mac/drawingml/2011/main" val="1"/>
            </a:ext>
          </a:extLst>
        </p:spPr>
        <p:txBody>
          <a:bodyPr vert="horz" wrap="square" lIns="91432" tIns="45716" rIns="91432" bIns="45716" numCol="1" anchor="t" anchorCtr="0" compatLnSpc="1">
            <a:prstTxWarp prst="textNoShape">
              <a:avLst/>
            </a:prstTxWarp>
          </a:bodyPr>
          <a:lstStyle>
            <a:lvl1pPr algn="r">
              <a:defRPr sz="1200"/>
            </a:lvl1pPr>
          </a:lstStyle>
          <a:p>
            <a:endParaRPr lang="fr-CA" dirty="0"/>
          </a:p>
        </p:txBody>
      </p:sp>
      <p:sp>
        <p:nvSpPr>
          <p:cNvPr id="34820" name="Rectangle 4"/>
          <p:cNvSpPr>
            <a:spLocks noGrp="1" noChangeArrowheads="1"/>
          </p:cNvSpPr>
          <p:nvPr>
            <p:ph type="ftr" sz="quarter" idx="2"/>
          </p:nvPr>
        </p:nvSpPr>
        <p:spPr bwMode="auto">
          <a:xfrm>
            <a:off x="0" y="8685213"/>
            <a:ext cx="2971800" cy="4572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 xmlns:ma14="http://schemas.microsoft.com/office/mac/drawingml/2011/main" val="1"/>
            </a:ext>
          </a:extLst>
        </p:spPr>
        <p:txBody>
          <a:bodyPr vert="horz" wrap="square" lIns="91432" tIns="45716" rIns="91432" bIns="45716" numCol="1" anchor="b" anchorCtr="0" compatLnSpc="1">
            <a:prstTxWarp prst="textNoShape">
              <a:avLst/>
            </a:prstTxWarp>
          </a:bodyPr>
          <a:lstStyle>
            <a:lvl1pPr>
              <a:defRPr sz="1200"/>
            </a:lvl1pPr>
          </a:lstStyle>
          <a:p>
            <a:endParaRPr lang="fr-CA" dirty="0"/>
          </a:p>
        </p:txBody>
      </p:sp>
      <p:sp>
        <p:nvSpPr>
          <p:cNvPr id="34821" name="Rectangle 5"/>
          <p:cNvSpPr>
            <a:spLocks noGrp="1" noChangeArrowheads="1"/>
          </p:cNvSpPr>
          <p:nvPr>
            <p:ph type="sldNum" sz="quarter" idx="3"/>
          </p:nvPr>
        </p:nvSpPr>
        <p:spPr bwMode="auto">
          <a:xfrm>
            <a:off x="3884613" y="8685213"/>
            <a:ext cx="2971800" cy="4572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 xmlns:ma14="http://schemas.microsoft.com/office/mac/drawingml/2011/main" val="1"/>
            </a:ext>
          </a:extLst>
        </p:spPr>
        <p:txBody>
          <a:bodyPr vert="horz" wrap="square" lIns="91432" tIns="45716" rIns="91432" bIns="45716" numCol="1" anchor="b" anchorCtr="0" compatLnSpc="1">
            <a:prstTxWarp prst="textNoShape">
              <a:avLst/>
            </a:prstTxWarp>
          </a:bodyPr>
          <a:lstStyle>
            <a:lvl1pPr algn="r">
              <a:defRPr sz="1200"/>
            </a:lvl1pPr>
          </a:lstStyle>
          <a:p>
            <a:fld id="{86E60350-6F85-1343-9576-4D0D5F181A72}" type="slidenum">
              <a:rPr lang="fr-CA"/>
              <a:pPr/>
              <a:t>‹#›</a:t>
            </a:fld>
            <a:endParaRPr lang="fr-CA" dirty="0"/>
          </a:p>
        </p:txBody>
      </p:sp>
    </p:spTree>
    <p:extLst>
      <p:ext uri="{BB962C8B-B14F-4D97-AF65-F5344CB8AC3E}">
        <p14:creationId xmlns:p14="http://schemas.microsoft.com/office/powerpoint/2010/main" val="217573213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194"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 xmlns:ma14="http://schemas.microsoft.com/office/mac/drawingml/2011/main" val="1"/>
            </a:ext>
          </a:extLst>
        </p:spPr>
        <p:txBody>
          <a:bodyPr vert="horz" wrap="square" lIns="91432" tIns="45716" rIns="91432" bIns="45716" numCol="1" anchor="t" anchorCtr="0" compatLnSpc="1">
            <a:prstTxWarp prst="textNoShape">
              <a:avLst/>
            </a:prstTxWarp>
          </a:bodyPr>
          <a:lstStyle>
            <a:lvl1pPr>
              <a:defRPr sz="1200"/>
            </a:lvl1pPr>
          </a:lstStyle>
          <a:p>
            <a:endParaRPr lang="fr-CA" dirty="0"/>
          </a:p>
        </p:txBody>
      </p:sp>
      <p:sp>
        <p:nvSpPr>
          <p:cNvPr id="8195"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 xmlns:ma14="http://schemas.microsoft.com/office/mac/drawingml/2011/main" val="1"/>
            </a:ext>
          </a:extLst>
        </p:spPr>
        <p:txBody>
          <a:bodyPr vert="horz" wrap="square" lIns="91432" tIns="45716" rIns="91432" bIns="45716" numCol="1" anchor="t" anchorCtr="0" compatLnSpc="1">
            <a:prstTxWarp prst="textNoShape">
              <a:avLst/>
            </a:prstTxWarp>
          </a:bodyPr>
          <a:lstStyle>
            <a:lvl1pPr algn="r">
              <a:defRPr sz="1200"/>
            </a:lvl1pPr>
          </a:lstStyle>
          <a:p>
            <a:endParaRPr lang="fr-CA" dirty="0"/>
          </a:p>
        </p:txBody>
      </p:sp>
      <p:sp>
        <p:nvSpPr>
          <p:cNvPr id="8196" name="Rectangle 4"/>
          <p:cNvSpPr>
            <a:spLocks noGrp="1" noRot="1" noChangeAspect="1" noChangeArrowheads="1" noTextEdit="1"/>
          </p:cNvSpPr>
          <p:nvPr>
            <p:ph type="sldImg" idx="2"/>
          </p:nvPr>
        </p:nvSpPr>
        <p:spPr bwMode="auto">
          <a:xfrm>
            <a:off x="1144588" y="685800"/>
            <a:ext cx="4570412" cy="3429000"/>
          </a:xfrm>
          <a:prstGeom prst="rect">
            <a:avLst/>
          </a:prstGeom>
          <a:noFill/>
          <a:ln w="9525">
            <a:solidFill>
              <a:srgbClr val="000000"/>
            </a:solidFill>
            <a:miter lim="800000"/>
            <a:headEnd/>
            <a:tailEnd/>
          </a:ln>
          <a:effectLst/>
          <a:extLs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 uri="{53640926-AAD7-44d8-BBD7-CCE9431645EC}">
              <a14:shadowObscured xmlns="" xmlns:a14="http://schemas.microsoft.com/office/drawing/2010/main" val="1"/>
            </a:ext>
          </a:extLst>
        </p:spPr>
      </p:sp>
      <p:sp>
        <p:nvSpPr>
          <p:cNvPr id="8197"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 xmlns:ma14="http://schemas.microsoft.com/office/mac/drawingml/2011/main" val="1"/>
            </a:ext>
          </a:extLst>
        </p:spPr>
        <p:txBody>
          <a:bodyPr vert="horz" wrap="square" lIns="91432" tIns="45716" rIns="91432" bIns="45716" numCol="1" anchor="t" anchorCtr="0" compatLnSpc="1">
            <a:prstTxWarp prst="textNoShape">
              <a:avLst/>
            </a:prstTxWarp>
          </a:bodyPr>
          <a:lstStyle/>
          <a:p>
            <a:pPr lvl="0"/>
            <a:r>
              <a:rPr lang="fr-CA"/>
              <a:t>Cliquez pour modifier les styles du texte du masque</a:t>
            </a:r>
          </a:p>
          <a:p>
            <a:pPr lvl="1"/>
            <a:r>
              <a:rPr lang="fr-CA"/>
              <a:t>Deuxième niveau</a:t>
            </a:r>
          </a:p>
          <a:p>
            <a:pPr lvl="2"/>
            <a:r>
              <a:rPr lang="fr-CA"/>
              <a:t>Troisième niveau</a:t>
            </a:r>
          </a:p>
          <a:p>
            <a:pPr lvl="3"/>
            <a:r>
              <a:rPr lang="fr-CA"/>
              <a:t>Quatrième niveau</a:t>
            </a:r>
          </a:p>
          <a:p>
            <a:pPr lvl="4"/>
            <a:r>
              <a:rPr lang="fr-CA"/>
              <a:t>Cinquième niveau</a:t>
            </a:r>
          </a:p>
        </p:txBody>
      </p:sp>
      <p:sp>
        <p:nvSpPr>
          <p:cNvPr id="8198"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 xmlns:ma14="http://schemas.microsoft.com/office/mac/drawingml/2011/main" val="1"/>
            </a:ext>
          </a:extLst>
        </p:spPr>
        <p:txBody>
          <a:bodyPr vert="horz" wrap="square" lIns="91432" tIns="45716" rIns="91432" bIns="45716" numCol="1" anchor="b" anchorCtr="0" compatLnSpc="1">
            <a:prstTxWarp prst="textNoShape">
              <a:avLst/>
            </a:prstTxWarp>
          </a:bodyPr>
          <a:lstStyle>
            <a:lvl1pPr>
              <a:defRPr sz="1200"/>
            </a:lvl1pPr>
          </a:lstStyle>
          <a:p>
            <a:endParaRPr lang="fr-CA" dirty="0"/>
          </a:p>
        </p:txBody>
      </p:sp>
      <p:sp>
        <p:nvSpPr>
          <p:cNvPr id="8199"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 xmlns:ma14="http://schemas.microsoft.com/office/mac/drawingml/2011/main" val="1"/>
            </a:ext>
          </a:extLst>
        </p:spPr>
        <p:txBody>
          <a:bodyPr vert="horz" wrap="square" lIns="91432" tIns="45716" rIns="91432" bIns="45716" numCol="1" anchor="b" anchorCtr="0" compatLnSpc="1">
            <a:prstTxWarp prst="textNoShape">
              <a:avLst/>
            </a:prstTxWarp>
          </a:bodyPr>
          <a:lstStyle>
            <a:lvl1pPr algn="r">
              <a:defRPr sz="1200"/>
            </a:lvl1pPr>
          </a:lstStyle>
          <a:p>
            <a:fld id="{20E5F907-6E21-2D45-9DD1-5BD313EB37EE}" type="slidenum">
              <a:rPr lang="fr-CA"/>
              <a:pPr/>
              <a:t>‹#›</a:t>
            </a:fld>
            <a:endParaRPr lang="fr-CA" dirty="0"/>
          </a:p>
        </p:txBody>
      </p:sp>
    </p:spTree>
    <p:extLst>
      <p:ext uri="{BB962C8B-B14F-4D97-AF65-F5344CB8AC3E}">
        <p14:creationId xmlns:p14="http://schemas.microsoft.com/office/powerpoint/2010/main" val="1661337041"/>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ＭＳ Ｐゴシック" charset="0"/>
        <a:cs typeface="+mn-cs"/>
      </a:defRPr>
    </a:lvl1pPr>
    <a:lvl2pPr marL="457200" algn="l" rtl="0" fontAlgn="base">
      <a:spcBef>
        <a:spcPct val="30000"/>
      </a:spcBef>
      <a:spcAft>
        <a:spcPct val="0"/>
      </a:spcAft>
      <a:defRPr sz="1200" kern="1200">
        <a:solidFill>
          <a:schemeClr val="tx1"/>
        </a:solidFill>
        <a:latin typeface="Arial" charset="0"/>
        <a:ea typeface="ＭＳ Ｐゴシック" charset="0"/>
        <a:cs typeface="+mn-cs"/>
      </a:defRPr>
    </a:lvl2pPr>
    <a:lvl3pPr marL="914400" algn="l" rtl="0" fontAlgn="base">
      <a:spcBef>
        <a:spcPct val="30000"/>
      </a:spcBef>
      <a:spcAft>
        <a:spcPct val="0"/>
      </a:spcAft>
      <a:defRPr sz="1200" kern="1200">
        <a:solidFill>
          <a:schemeClr val="tx1"/>
        </a:solidFill>
        <a:latin typeface="Arial" charset="0"/>
        <a:ea typeface="ＭＳ Ｐゴシック" charset="0"/>
        <a:cs typeface="+mn-cs"/>
      </a:defRPr>
    </a:lvl3pPr>
    <a:lvl4pPr marL="1371600" algn="l" rtl="0" fontAlgn="base">
      <a:spcBef>
        <a:spcPct val="30000"/>
      </a:spcBef>
      <a:spcAft>
        <a:spcPct val="0"/>
      </a:spcAft>
      <a:defRPr sz="1200" kern="1200">
        <a:solidFill>
          <a:schemeClr val="tx1"/>
        </a:solidFill>
        <a:latin typeface="Arial" charset="0"/>
        <a:ea typeface="ＭＳ Ｐゴシック" charset="0"/>
        <a:cs typeface="+mn-cs"/>
      </a:defRPr>
    </a:lvl4pPr>
    <a:lvl5pPr marL="1828800" algn="l" rtl="0" fontAlgn="base">
      <a:spcBef>
        <a:spcPct val="30000"/>
      </a:spcBef>
      <a:spcAft>
        <a:spcPct val="0"/>
      </a:spcAft>
      <a:defRPr sz="1200" kern="1200">
        <a:solidFill>
          <a:schemeClr val="tx1"/>
        </a:solidFill>
        <a:latin typeface="Arial" charset="0"/>
        <a:ea typeface="ＭＳ Ｐゴシック" charset="0"/>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8" name="Rectangle 7"/>
          <p:cNvSpPr/>
          <p:nvPr userDrawn="1"/>
        </p:nvSpPr>
        <p:spPr>
          <a:xfrm>
            <a:off x="0" y="0"/>
            <a:ext cx="9324528" cy="119675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2" name="Title 1"/>
          <p:cNvSpPr>
            <a:spLocks noGrp="1"/>
          </p:cNvSpPr>
          <p:nvPr>
            <p:ph type="ctrTitle"/>
          </p:nvPr>
        </p:nvSpPr>
        <p:spPr>
          <a:xfrm>
            <a:off x="611560" y="116632"/>
            <a:ext cx="7772400" cy="938535"/>
          </a:xfrm>
        </p:spPr>
        <p:txBody>
          <a:bodyPr>
            <a:normAutofit/>
          </a:bodyPr>
          <a:lstStyle>
            <a:lvl1pPr>
              <a:defRPr sz="3600">
                <a:solidFill>
                  <a:schemeClr val="bg1">
                    <a:lumMod val="95000"/>
                  </a:schemeClr>
                </a:solidFill>
              </a:defRPr>
            </a:lvl1pPr>
          </a:lstStyle>
          <a:p>
            <a:r>
              <a:rPr lang="en-US" dirty="0"/>
              <a:t>Click to edit Master title style</a:t>
            </a:r>
            <a:endParaRPr lang="en-CA" dirty="0"/>
          </a:p>
        </p:txBody>
      </p:sp>
      <p:sp>
        <p:nvSpPr>
          <p:cNvPr id="6" name="Slide Number Placeholder 5"/>
          <p:cNvSpPr>
            <a:spLocks noGrp="1"/>
          </p:cNvSpPr>
          <p:nvPr>
            <p:ph type="sldNum" sz="quarter" idx="12"/>
          </p:nvPr>
        </p:nvSpPr>
        <p:spPr/>
        <p:txBody>
          <a:bodyPr/>
          <a:lstStyle/>
          <a:p>
            <a:fld id="{CE2854A9-9014-3540-8D80-BCBB977C6CC4}" type="slidenum">
              <a:rPr lang="fr-CA" noProof="0" smtClean="0"/>
              <a:pPr/>
              <a:t>‹#›</a:t>
            </a:fld>
            <a:endParaRPr lang="fr-CA" noProof="0" dirty="0"/>
          </a:p>
        </p:txBody>
      </p:sp>
      <p:sp>
        <p:nvSpPr>
          <p:cNvPr id="9" name="Content Placeholder 2"/>
          <p:cNvSpPr>
            <a:spLocks noGrp="1"/>
          </p:cNvSpPr>
          <p:nvPr>
            <p:ph idx="1"/>
          </p:nvPr>
        </p:nvSpPr>
        <p:spPr>
          <a:xfrm>
            <a:off x="467544" y="1340768"/>
            <a:ext cx="8229600" cy="4896544"/>
          </a:xfrm>
        </p:spPr>
        <p:txBody>
          <a:bodyPr/>
          <a:lstStyle/>
          <a:p>
            <a:pPr lvl="0"/>
            <a:r>
              <a:rPr lang="fr-CA" noProof="0" dirty="0"/>
              <a:t>Click to </a:t>
            </a:r>
            <a:r>
              <a:rPr lang="fr-CA" noProof="0" dirty="0" err="1"/>
              <a:t>edit</a:t>
            </a:r>
            <a:r>
              <a:rPr lang="fr-CA" noProof="0" dirty="0"/>
              <a:t> Master </a:t>
            </a:r>
            <a:r>
              <a:rPr lang="fr-CA" noProof="0" dirty="0" err="1"/>
              <a:t>text</a:t>
            </a:r>
            <a:r>
              <a:rPr lang="fr-CA" noProof="0" dirty="0"/>
              <a:t> styles</a:t>
            </a:r>
          </a:p>
          <a:p>
            <a:pPr lvl="1"/>
            <a:r>
              <a:rPr lang="fr-CA" noProof="0" dirty="0"/>
              <a:t>Second </a:t>
            </a:r>
            <a:r>
              <a:rPr lang="fr-CA" noProof="0" dirty="0" err="1"/>
              <a:t>level</a:t>
            </a:r>
            <a:endParaRPr lang="fr-CA" noProof="0" dirty="0"/>
          </a:p>
          <a:p>
            <a:pPr lvl="2"/>
            <a:r>
              <a:rPr lang="fr-CA" noProof="0" dirty="0" err="1"/>
              <a:t>Third</a:t>
            </a:r>
            <a:r>
              <a:rPr lang="fr-CA" noProof="0" dirty="0"/>
              <a:t> </a:t>
            </a:r>
            <a:r>
              <a:rPr lang="fr-CA" noProof="0" dirty="0" err="1"/>
              <a:t>level</a:t>
            </a:r>
            <a:endParaRPr lang="fr-CA" noProof="0" dirty="0"/>
          </a:p>
          <a:p>
            <a:pPr lvl="3"/>
            <a:r>
              <a:rPr lang="fr-CA" noProof="0" dirty="0" err="1"/>
              <a:t>Fourth</a:t>
            </a:r>
            <a:r>
              <a:rPr lang="fr-CA" noProof="0" dirty="0"/>
              <a:t> </a:t>
            </a:r>
            <a:r>
              <a:rPr lang="fr-CA" noProof="0" dirty="0" err="1"/>
              <a:t>level</a:t>
            </a:r>
            <a:endParaRPr lang="fr-CA" noProof="0" dirty="0"/>
          </a:p>
          <a:p>
            <a:pPr lvl="4"/>
            <a:r>
              <a:rPr lang="fr-CA" noProof="0" dirty="0" err="1"/>
              <a:t>Fifth</a:t>
            </a:r>
            <a:r>
              <a:rPr lang="fr-CA" noProof="0" dirty="0"/>
              <a:t> </a:t>
            </a:r>
            <a:r>
              <a:rPr lang="fr-CA" noProof="0" dirty="0" err="1"/>
              <a:t>level</a:t>
            </a:r>
            <a:endParaRPr lang="fr-CA" noProof="0" dirty="0"/>
          </a:p>
        </p:txBody>
      </p:sp>
    </p:spTree>
    <p:extLst>
      <p:ext uri="{BB962C8B-B14F-4D97-AF65-F5344CB8AC3E}">
        <p14:creationId xmlns:p14="http://schemas.microsoft.com/office/powerpoint/2010/main" val="10065076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 Blue">
    <p:spTree>
      <p:nvGrpSpPr>
        <p:cNvPr id="1" name=""/>
        <p:cNvGrpSpPr/>
        <p:nvPr/>
      </p:nvGrpSpPr>
      <p:grpSpPr>
        <a:xfrm>
          <a:off x="0" y="0"/>
          <a:ext cx="0" cy="0"/>
          <a:chOff x="0" y="0"/>
          <a:chExt cx="0" cy="0"/>
        </a:xfrm>
      </p:grpSpPr>
      <p:sp>
        <p:nvSpPr>
          <p:cNvPr id="7" name="Rectangle 6"/>
          <p:cNvSpPr/>
          <p:nvPr userDrawn="1"/>
        </p:nvSpPr>
        <p:spPr>
          <a:xfrm>
            <a:off x="0" y="548680"/>
            <a:ext cx="9144000" cy="57606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2" name="Title 1"/>
          <p:cNvSpPr>
            <a:spLocks noGrp="1"/>
          </p:cNvSpPr>
          <p:nvPr>
            <p:ph type="title"/>
          </p:nvPr>
        </p:nvSpPr>
        <p:spPr>
          <a:xfrm>
            <a:off x="457200" y="260648"/>
            <a:ext cx="8229600" cy="1143000"/>
          </a:xfrm>
        </p:spPr>
        <p:txBody>
          <a:bodyPr>
            <a:normAutofit/>
          </a:bodyPr>
          <a:lstStyle>
            <a:lvl1pPr>
              <a:defRPr sz="4000">
                <a:solidFill>
                  <a:schemeClr val="bg1"/>
                </a:solidFill>
              </a:defRPr>
            </a:lvl1pPr>
          </a:lstStyle>
          <a:p>
            <a:r>
              <a:rPr lang="fr-CA" noProof="0" dirty="0"/>
              <a:t>Click to </a:t>
            </a:r>
            <a:r>
              <a:rPr lang="fr-CA" noProof="0" dirty="0" err="1"/>
              <a:t>edit</a:t>
            </a:r>
            <a:r>
              <a:rPr lang="fr-CA" noProof="0" dirty="0"/>
              <a:t> Master </a:t>
            </a:r>
            <a:r>
              <a:rPr lang="fr-CA" noProof="0" dirty="0" err="1"/>
              <a:t>title</a:t>
            </a:r>
            <a:r>
              <a:rPr lang="fr-CA" noProof="0" dirty="0"/>
              <a:t> style</a:t>
            </a:r>
          </a:p>
        </p:txBody>
      </p:sp>
      <p:sp>
        <p:nvSpPr>
          <p:cNvPr id="3" name="Content Placeholder 2"/>
          <p:cNvSpPr>
            <a:spLocks noGrp="1"/>
          </p:cNvSpPr>
          <p:nvPr>
            <p:ph idx="1"/>
          </p:nvPr>
        </p:nvSpPr>
        <p:spPr/>
        <p:txBody>
          <a:bodyPr/>
          <a:lstStyle/>
          <a:p>
            <a:pPr lvl="0"/>
            <a:r>
              <a:rPr lang="fr-CA" noProof="0" dirty="0"/>
              <a:t>Click to </a:t>
            </a:r>
            <a:r>
              <a:rPr lang="fr-CA" noProof="0" dirty="0" err="1"/>
              <a:t>edit</a:t>
            </a:r>
            <a:r>
              <a:rPr lang="fr-CA" noProof="0" dirty="0"/>
              <a:t> Master </a:t>
            </a:r>
            <a:r>
              <a:rPr lang="fr-CA" noProof="0" dirty="0" err="1"/>
              <a:t>text</a:t>
            </a:r>
            <a:r>
              <a:rPr lang="fr-CA" noProof="0" dirty="0"/>
              <a:t> styles</a:t>
            </a:r>
          </a:p>
          <a:p>
            <a:pPr lvl="1"/>
            <a:r>
              <a:rPr lang="fr-CA" noProof="0" dirty="0"/>
              <a:t>Second </a:t>
            </a:r>
            <a:r>
              <a:rPr lang="fr-CA" noProof="0" dirty="0" err="1"/>
              <a:t>level</a:t>
            </a:r>
            <a:endParaRPr lang="fr-CA" noProof="0" dirty="0"/>
          </a:p>
          <a:p>
            <a:pPr lvl="2"/>
            <a:r>
              <a:rPr lang="fr-CA" noProof="0" dirty="0" err="1"/>
              <a:t>Third</a:t>
            </a:r>
            <a:r>
              <a:rPr lang="fr-CA" noProof="0" dirty="0"/>
              <a:t> </a:t>
            </a:r>
            <a:r>
              <a:rPr lang="fr-CA" noProof="0" dirty="0" err="1"/>
              <a:t>level</a:t>
            </a:r>
            <a:endParaRPr lang="fr-CA" noProof="0" dirty="0"/>
          </a:p>
          <a:p>
            <a:pPr lvl="3"/>
            <a:r>
              <a:rPr lang="fr-CA" noProof="0" dirty="0" err="1"/>
              <a:t>Fourth</a:t>
            </a:r>
            <a:r>
              <a:rPr lang="fr-CA" noProof="0" dirty="0"/>
              <a:t> </a:t>
            </a:r>
            <a:r>
              <a:rPr lang="fr-CA" noProof="0" dirty="0" err="1"/>
              <a:t>level</a:t>
            </a:r>
            <a:endParaRPr lang="fr-CA" noProof="0" dirty="0"/>
          </a:p>
          <a:p>
            <a:pPr lvl="4"/>
            <a:r>
              <a:rPr lang="fr-CA" noProof="0" dirty="0" err="1"/>
              <a:t>Fifth</a:t>
            </a:r>
            <a:r>
              <a:rPr lang="fr-CA" noProof="0" dirty="0"/>
              <a:t> </a:t>
            </a:r>
            <a:r>
              <a:rPr lang="fr-CA" noProof="0" dirty="0" err="1"/>
              <a:t>level</a:t>
            </a:r>
            <a:endParaRPr lang="fr-CA" noProof="0" dirty="0"/>
          </a:p>
        </p:txBody>
      </p:sp>
      <p:sp>
        <p:nvSpPr>
          <p:cNvPr id="4" name="Date Placeholder 3"/>
          <p:cNvSpPr>
            <a:spLocks noGrp="1"/>
          </p:cNvSpPr>
          <p:nvPr>
            <p:ph type="dt" sz="half" idx="10"/>
          </p:nvPr>
        </p:nvSpPr>
        <p:spPr/>
        <p:txBody>
          <a:bodyPr/>
          <a:lstStyle/>
          <a:p>
            <a:fld id="{07705FF6-DE15-4552-9BF1-D3ADCC1C3566}" type="datetimeFigureOut">
              <a:rPr lang="en-CA" smtClean="0"/>
              <a:pPr/>
              <a:t>2019-09-25</a:t>
            </a:fld>
            <a:endParaRPr lang="en-CA" dirty="0"/>
          </a:p>
        </p:txBody>
      </p:sp>
      <p:sp>
        <p:nvSpPr>
          <p:cNvPr id="5" name="Footer Placeholder 4"/>
          <p:cNvSpPr>
            <a:spLocks noGrp="1"/>
          </p:cNvSpPr>
          <p:nvPr>
            <p:ph type="ftr" sz="quarter" idx="11"/>
          </p:nvPr>
        </p:nvSpPr>
        <p:spPr/>
        <p:txBody>
          <a:bodyPr/>
          <a:lstStyle/>
          <a:p>
            <a:endParaRPr lang="fr-CA" dirty="0"/>
          </a:p>
        </p:txBody>
      </p:sp>
      <p:sp>
        <p:nvSpPr>
          <p:cNvPr id="6" name="Slide Number Placeholder 5"/>
          <p:cNvSpPr>
            <a:spLocks noGrp="1"/>
          </p:cNvSpPr>
          <p:nvPr>
            <p:ph type="sldNum" sz="quarter" idx="12"/>
          </p:nvPr>
        </p:nvSpPr>
        <p:spPr/>
        <p:txBody>
          <a:bodyPr/>
          <a:lstStyle/>
          <a:p>
            <a:fld id="{22B3228C-D1D7-5A43-B255-631F75F9EF85}" type="slidenum">
              <a:rPr lang="fr-CA" noProof="0" smtClean="0"/>
              <a:pPr/>
              <a:t>‹#›</a:t>
            </a:fld>
            <a:endParaRPr lang="fr-CA" noProof="0" dirty="0"/>
          </a:p>
        </p:txBody>
      </p:sp>
    </p:spTree>
    <p:extLst>
      <p:ext uri="{BB962C8B-B14F-4D97-AF65-F5344CB8AC3E}">
        <p14:creationId xmlns:p14="http://schemas.microsoft.com/office/powerpoint/2010/main" val="1804536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07705FF6-DE15-4552-9BF1-D3ADCC1C3566}" type="datetimeFigureOut">
              <a:rPr lang="en-CA" smtClean="0"/>
              <a:pPr/>
              <a:t>2019-09-25</a:t>
            </a:fld>
            <a:endParaRPr lang="en-CA" dirty="0"/>
          </a:p>
        </p:txBody>
      </p:sp>
      <p:sp>
        <p:nvSpPr>
          <p:cNvPr id="5" name="Footer Placeholder 4"/>
          <p:cNvSpPr>
            <a:spLocks noGrp="1"/>
          </p:cNvSpPr>
          <p:nvPr>
            <p:ph type="ftr" sz="quarter" idx="11"/>
          </p:nvPr>
        </p:nvSpPr>
        <p:spPr/>
        <p:txBody>
          <a:bodyPr/>
          <a:lstStyle/>
          <a:p>
            <a:endParaRPr lang="fr-CA" dirty="0"/>
          </a:p>
        </p:txBody>
      </p:sp>
      <p:sp>
        <p:nvSpPr>
          <p:cNvPr id="6" name="Slide Number Placeholder 5"/>
          <p:cNvSpPr>
            <a:spLocks noGrp="1"/>
          </p:cNvSpPr>
          <p:nvPr>
            <p:ph type="sldNum" sz="quarter" idx="12"/>
          </p:nvPr>
        </p:nvSpPr>
        <p:spPr/>
        <p:txBody>
          <a:bodyPr/>
          <a:lstStyle/>
          <a:p>
            <a:fld id="{22B3228C-D1D7-5A43-B255-631F75F9EF85}" type="slidenum">
              <a:rPr lang="fr-CA" noProof="0" smtClean="0"/>
              <a:pPr/>
              <a:t>‹#›</a:t>
            </a:fld>
            <a:endParaRPr lang="fr-CA" noProof="0" dirty="0"/>
          </a:p>
        </p:txBody>
      </p:sp>
    </p:spTree>
    <p:extLst>
      <p:ext uri="{BB962C8B-B14F-4D97-AF65-F5344CB8AC3E}">
        <p14:creationId xmlns:p14="http://schemas.microsoft.com/office/powerpoint/2010/main" val="31990790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dense + blue">
    <p:spTree>
      <p:nvGrpSpPr>
        <p:cNvPr id="1" name=""/>
        <p:cNvGrpSpPr/>
        <p:nvPr/>
      </p:nvGrpSpPr>
      <p:grpSpPr>
        <a:xfrm>
          <a:off x="0" y="0"/>
          <a:ext cx="0" cy="0"/>
          <a:chOff x="0" y="0"/>
          <a:chExt cx="0" cy="0"/>
        </a:xfrm>
      </p:grpSpPr>
      <p:sp>
        <p:nvSpPr>
          <p:cNvPr id="5" name="Rectangle 4"/>
          <p:cNvSpPr/>
          <p:nvPr userDrawn="1"/>
        </p:nvSpPr>
        <p:spPr>
          <a:xfrm>
            <a:off x="0" y="260648"/>
            <a:ext cx="9144000" cy="57606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2" name="Title 1"/>
          <p:cNvSpPr>
            <a:spLocks noGrp="1"/>
          </p:cNvSpPr>
          <p:nvPr>
            <p:ph type="title"/>
          </p:nvPr>
        </p:nvSpPr>
        <p:spPr>
          <a:xfrm>
            <a:off x="457200" y="274638"/>
            <a:ext cx="8229600" cy="490066"/>
          </a:xfrm>
        </p:spPr>
        <p:txBody>
          <a:bodyPr>
            <a:noAutofit/>
          </a:bodyPr>
          <a:lstStyle>
            <a:lvl1pPr algn="ctr">
              <a:defRPr sz="3200">
                <a:solidFill>
                  <a:schemeClr val="bg1"/>
                </a:solidFill>
              </a:defRPr>
            </a:lvl1pPr>
          </a:lstStyle>
          <a:p>
            <a:r>
              <a:rPr lang="en-CA" dirty="0"/>
              <a:t>Click to edit Master title style</a:t>
            </a:r>
            <a:endParaRPr lang="en-US" dirty="0"/>
          </a:p>
        </p:txBody>
      </p:sp>
      <p:sp>
        <p:nvSpPr>
          <p:cNvPr id="3" name="Slide Number Placeholder 2"/>
          <p:cNvSpPr>
            <a:spLocks noGrp="1"/>
          </p:cNvSpPr>
          <p:nvPr>
            <p:ph type="sldNum" sz="quarter" idx="10"/>
          </p:nvPr>
        </p:nvSpPr>
        <p:spPr>
          <a:xfrm>
            <a:off x="6553200" y="6461249"/>
            <a:ext cx="2133600" cy="280119"/>
          </a:xfrm>
          <a:noFill/>
        </p:spPr>
        <p:txBody>
          <a:bodyPr/>
          <a:lstStyle/>
          <a:p>
            <a:fld id="{76D8514B-681D-7741-B892-4D593DF215A6}" type="slidenum">
              <a:rPr lang="fr-CA" noProof="0" smtClean="0"/>
              <a:pPr/>
              <a:t>‹#›</a:t>
            </a:fld>
            <a:endParaRPr lang="fr-CA" noProof="0" dirty="0"/>
          </a:p>
        </p:txBody>
      </p:sp>
      <p:sp>
        <p:nvSpPr>
          <p:cNvPr id="4" name="Content Placeholder 2"/>
          <p:cNvSpPr>
            <a:spLocks noGrp="1"/>
          </p:cNvSpPr>
          <p:nvPr>
            <p:ph idx="1"/>
          </p:nvPr>
        </p:nvSpPr>
        <p:spPr>
          <a:xfrm>
            <a:off x="457200" y="836712"/>
            <a:ext cx="8229600" cy="5544616"/>
          </a:xfrm>
        </p:spPr>
        <p:txBody>
          <a:bodyPr/>
          <a:lstStyle>
            <a:lvl1pPr>
              <a:defRPr sz="3000"/>
            </a:lvl1pPr>
          </a:lstStyle>
          <a:p>
            <a:pPr lvl="0"/>
            <a:r>
              <a:rPr lang="fr-CA" noProof="0" dirty="0"/>
              <a:t>Click to </a:t>
            </a:r>
            <a:r>
              <a:rPr lang="fr-CA" noProof="0" dirty="0" err="1"/>
              <a:t>edit</a:t>
            </a:r>
            <a:r>
              <a:rPr lang="fr-CA" noProof="0" dirty="0"/>
              <a:t> Master </a:t>
            </a:r>
            <a:r>
              <a:rPr lang="fr-CA" noProof="0" dirty="0" err="1"/>
              <a:t>text</a:t>
            </a:r>
            <a:r>
              <a:rPr lang="fr-CA" noProof="0" dirty="0"/>
              <a:t> styles</a:t>
            </a:r>
          </a:p>
          <a:p>
            <a:pPr lvl="1"/>
            <a:r>
              <a:rPr lang="fr-CA" noProof="0" dirty="0"/>
              <a:t>Second </a:t>
            </a:r>
            <a:r>
              <a:rPr lang="fr-CA" noProof="0" dirty="0" err="1"/>
              <a:t>level</a:t>
            </a:r>
            <a:endParaRPr lang="fr-CA" noProof="0" dirty="0"/>
          </a:p>
          <a:p>
            <a:pPr lvl="2"/>
            <a:r>
              <a:rPr lang="fr-CA" noProof="0" dirty="0" err="1"/>
              <a:t>Third</a:t>
            </a:r>
            <a:r>
              <a:rPr lang="fr-CA" noProof="0" dirty="0"/>
              <a:t> </a:t>
            </a:r>
            <a:r>
              <a:rPr lang="fr-CA" noProof="0" dirty="0" err="1"/>
              <a:t>level</a:t>
            </a:r>
            <a:endParaRPr lang="fr-CA" noProof="0" dirty="0"/>
          </a:p>
          <a:p>
            <a:pPr lvl="3"/>
            <a:r>
              <a:rPr lang="fr-CA" noProof="0" dirty="0" err="1"/>
              <a:t>Fourth</a:t>
            </a:r>
            <a:r>
              <a:rPr lang="fr-CA" noProof="0" dirty="0"/>
              <a:t> </a:t>
            </a:r>
            <a:r>
              <a:rPr lang="fr-CA" noProof="0" dirty="0" err="1"/>
              <a:t>level</a:t>
            </a:r>
            <a:endParaRPr lang="fr-CA" noProof="0" dirty="0"/>
          </a:p>
          <a:p>
            <a:pPr lvl="4"/>
            <a:r>
              <a:rPr lang="fr-CA" noProof="0" dirty="0" err="1"/>
              <a:t>Fifth</a:t>
            </a:r>
            <a:r>
              <a:rPr lang="fr-CA" noProof="0" dirty="0"/>
              <a:t> </a:t>
            </a:r>
            <a:r>
              <a:rPr lang="fr-CA" noProof="0" dirty="0" err="1"/>
              <a:t>level</a:t>
            </a:r>
            <a:endParaRPr lang="fr-CA" noProof="0" dirty="0"/>
          </a:p>
        </p:txBody>
      </p:sp>
    </p:spTree>
    <p:extLst>
      <p:ext uri="{BB962C8B-B14F-4D97-AF65-F5344CB8AC3E}">
        <p14:creationId xmlns:p14="http://schemas.microsoft.com/office/powerpoint/2010/main" val="33825883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CA"/>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7705FF6-DE15-4552-9BF1-D3ADCC1C3566}" type="datetimeFigureOut">
              <a:rPr lang="en-CA" smtClean="0"/>
              <a:pPr/>
              <a:t>2019-09-25</a:t>
            </a:fld>
            <a:endParaRPr lang="en-CA" dirty="0"/>
          </a:p>
        </p:txBody>
      </p:sp>
      <p:sp>
        <p:nvSpPr>
          <p:cNvPr id="5" name="Footer Placeholder 4"/>
          <p:cNvSpPr>
            <a:spLocks noGrp="1"/>
          </p:cNvSpPr>
          <p:nvPr>
            <p:ph type="ftr" sz="quarter" idx="11"/>
          </p:nvPr>
        </p:nvSpPr>
        <p:spPr/>
        <p:txBody>
          <a:bodyPr/>
          <a:lstStyle/>
          <a:p>
            <a:endParaRPr lang="fr-CA" dirty="0"/>
          </a:p>
        </p:txBody>
      </p:sp>
      <p:sp>
        <p:nvSpPr>
          <p:cNvPr id="6" name="Slide Number Placeholder 5"/>
          <p:cNvSpPr>
            <a:spLocks noGrp="1"/>
          </p:cNvSpPr>
          <p:nvPr>
            <p:ph type="sldNum" sz="quarter" idx="12"/>
          </p:nvPr>
        </p:nvSpPr>
        <p:spPr/>
        <p:txBody>
          <a:bodyPr/>
          <a:lstStyle/>
          <a:p>
            <a:fld id="{7B2E87D4-71E4-2646-9261-8A3811FBAFDB}" type="slidenum">
              <a:rPr lang="fr-CA" smtClean="0"/>
              <a:pPr/>
              <a:t>‹#›</a:t>
            </a:fld>
            <a:endParaRPr lang="fr-CA" dirty="0"/>
          </a:p>
        </p:txBody>
      </p:sp>
    </p:spTree>
    <p:extLst>
      <p:ext uri="{BB962C8B-B14F-4D97-AF65-F5344CB8AC3E}">
        <p14:creationId xmlns:p14="http://schemas.microsoft.com/office/powerpoint/2010/main" val="11369744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Date Placeholder 4"/>
          <p:cNvSpPr>
            <a:spLocks noGrp="1"/>
          </p:cNvSpPr>
          <p:nvPr>
            <p:ph type="dt" sz="half" idx="10"/>
          </p:nvPr>
        </p:nvSpPr>
        <p:spPr/>
        <p:txBody>
          <a:bodyPr/>
          <a:lstStyle/>
          <a:p>
            <a:endParaRPr lang="fr-CA" dirty="0"/>
          </a:p>
        </p:txBody>
      </p:sp>
      <p:sp>
        <p:nvSpPr>
          <p:cNvPr id="6" name="Footer Placeholder 5"/>
          <p:cNvSpPr>
            <a:spLocks noGrp="1"/>
          </p:cNvSpPr>
          <p:nvPr>
            <p:ph type="ftr" sz="quarter" idx="11"/>
          </p:nvPr>
        </p:nvSpPr>
        <p:spPr/>
        <p:txBody>
          <a:bodyPr/>
          <a:lstStyle/>
          <a:p>
            <a:endParaRPr lang="fr-CA" dirty="0"/>
          </a:p>
        </p:txBody>
      </p:sp>
      <p:sp>
        <p:nvSpPr>
          <p:cNvPr id="7" name="Slide Number Placeholder 6"/>
          <p:cNvSpPr>
            <a:spLocks noGrp="1"/>
          </p:cNvSpPr>
          <p:nvPr>
            <p:ph type="sldNum" sz="quarter" idx="12"/>
          </p:nvPr>
        </p:nvSpPr>
        <p:spPr/>
        <p:txBody>
          <a:bodyPr/>
          <a:lstStyle/>
          <a:p>
            <a:fld id="{42FB92AB-DA22-E048-A5C2-F331BCFD3D1D}" type="slidenum">
              <a:rPr lang="fr-CA" smtClean="0"/>
              <a:pPr/>
              <a:t>‹#›</a:t>
            </a:fld>
            <a:endParaRPr lang="fr-CA" dirty="0"/>
          </a:p>
        </p:txBody>
      </p:sp>
    </p:spTree>
    <p:extLst>
      <p:ext uri="{BB962C8B-B14F-4D97-AF65-F5344CB8AC3E}">
        <p14:creationId xmlns:p14="http://schemas.microsoft.com/office/powerpoint/2010/main" val="254881190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CA"/>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Date Placeholder 6"/>
          <p:cNvSpPr>
            <a:spLocks noGrp="1"/>
          </p:cNvSpPr>
          <p:nvPr>
            <p:ph type="dt" sz="half" idx="10"/>
          </p:nvPr>
        </p:nvSpPr>
        <p:spPr/>
        <p:txBody>
          <a:bodyPr/>
          <a:lstStyle/>
          <a:p>
            <a:endParaRPr lang="fr-CA" dirty="0"/>
          </a:p>
        </p:txBody>
      </p:sp>
      <p:sp>
        <p:nvSpPr>
          <p:cNvPr id="8" name="Footer Placeholder 7"/>
          <p:cNvSpPr>
            <a:spLocks noGrp="1"/>
          </p:cNvSpPr>
          <p:nvPr>
            <p:ph type="ftr" sz="quarter" idx="11"/>
          </p:nvPr>
        </p:nvSpPr>
        <p:spPr/>
        <p:txBody>
          <a:bodyPr/>
          <a:lstStyle/>
          <a:p>
            <a:endParaRPr lang="fr-CA" dirty="0"/>
          </a:p>
        </p:txBody>
      </p:sp>
      <p:sp>
        <p:nvSpPr>
          <p:cNvPr id="9" name="Slide Number Placeholder 8"/>
          <p:cNvSpPr>
            <a:spLocks noGrp="1"/>
          </p:cNvSpPr>
          <p:nvPr>
            <p:ph type="sldNum" sz="quarter" idx="12"/>
          </p:nvPr>
        </p:nvSpPr>
        <p:spPr/>
        <p:txBody>
          <a:bodyPr/>
          <a:lstStyle/>
          <a:p>
            <a:fld id="{79CDC949-957A-1346-B520-2FA91DC8716B}" type="slidenum">
              <a:rPr lang="fr-CA" smtClean="0"/>
              <a:pPr/>
              <a:t>‹#›</a:t>
            </a:fld>
            <a:endParaRPr lang="fr-CA" dirty="0"/>
          </a:p>
        </p:txBody>
      </p:sp>
    </p:spTree>
    <p:extLst>
      <p:ext uri="{BB962C8B-B14F-4D97-AF65-F5344CB8AC3E}">
        <p14:creationId xmlns:p14="http://schemas.microsoft.com/office/powerpoint/2010/main" val="13056543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Date Placeholder 2"/>
          <p:cNvSpPr>
            <a:spLocks noGrp="1"/>
          </p:cNvSpPr>
          <p:nvPr>
            <p:ph type="dt" sz="half" idx="10"/>
          </p:nvPr>
        </p:nvSpPr>
        <p:spPr/>
        <p:txBody>
          <a:bodyPr/>
          <a:lstStyle/>
          <a:p>
            <a:fld id="{07705FF6-DE15-4552-9BF1-D3ADCC1C3566}" type="datetimeFigureOut">
              <a:rPr lang="en-CA" smtClean="0"/>
              <a:pPr/>
              <a:t>2019-09-25</a:t>
            </a:fld>
            <a:endParaRPr lang="en-CA" dirty="0"/>
          </a:p>
        </p:txBody>
      </p:sp>
      <p:sp>
        <p:nvSpPr>
          <p:cNvPr id="4" name="Footer Placeholder 3"/>
          <p:cNvSpPr>
            <a:spLocks noGrp="1"/>
          </p:cNvSpPr>
          <p:nvPr>
            <p:ph type="ftr" sz="quarter" idx="11"/>
          </p:nvPr>
        </p:nvSpPr>
        <p:spPr/>
        <p:txBody>
          <a:bodyPr/>
          <a:lstStyle/>
          <a:p>
            <a:endParaRPr lang="fr-CA" dirty="0"/>
          </a:p>
        </p:txBody>
      </p:sp>
      <p:sp>
        <p:nvSpPr>
          <p:cNvPr id="5" name="Slide Number Placeholder 4"/>
          <p:cNvSpPr>
            <a:spLocks noGrp="1"/>
          </p:cNvSpPr>
          <p:nvPr>
            <p:ph type="sldNum" sz="quarter" idx="12"/>
          </p:nvPr>
        </p:nvSpPr>
        <p:spPr/>
        <p:txBody>
          <a:bodyPr/>
          <a:lstStyle/>
          <a:p>
            <a:fld id="{54930619-E771-D54A-BB7D-B77462D42E19}" type="slidenum">
              <a:rPr lang="fr-CA" smtClean="0"/>
              <a:pPr/>
              <a:t>‹#›</a:t>
            </a:fld>
            <a:endParaRPr lang="fr-CA" dirty="0"/>
          </a:p>
        </p:txBody>
      </p:sp>
    </p:spTree>
    <p:extLst>
      <p:ext uri="{BB962C8B-B14F-4D97-AF65-F5344CB8AC3E}">
        <p14:creationId xmlns:p14="http://schemas.microsoft.com/office/powerpoint/2010/main" val="42791612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fr-CA" dirty="0"/>
          </a:p>
        </p:txBody>
      </p:sp>
      <p:sp>
        <p:nvSpPr>
          <p:cNvPr id="3" name="Footer Placeholder 2"/>
          <p:cNvSpPr>
            <a:spLocks noGrp="1"/>
          </p:cNvSpPr>
          <p:nvPr>
            <p:ph type="ftr" sz="quarter" idx="11"/>
          </p:nvPr>
        </p:nvSpPr>
        <p:spPr/>
        <p:txBody>
          <a:bodyPr/>
          <a:lstStyle/>
          <a:p>
            <a:endParaRPr lang="fr-CA" dirty="0"/>
          </a:p>
        </p:txBody>
      </p:sp>
      <p:sp>
        <p:nvSpPr>
          <p:cNvPr id="4" name="Slide Number Placeholder 3"/>
          <p:cNvSpPr>
            <a:spLocks noGrp="1"/>
          </p:cNvSpPr>
          <p:nvPr>
            <p:ph type="sldNum" sz="quarter" idx="12"/>
          </p:nvPr>
        </p:nvSpPr>
        <p:spPr/>
        <p:txBody>
          <a:bodyPr/>
          <a:lstStyle/>
          <a:p>
            <a:fld id="{92ED262E-B9BD-604E-AA4C-D7E6060F4A45}" type="slidenum">
              <a:rPr lang="fr-CA" smtClean="0"/>
              <a:pPr/>
              <a:t>‹#›</a:t>
            </a:fld>
            <a:endParaRPr lang="fr-CA" dirty="0"/>
          </a:p>
        </p:txBody>
      </p:sp>
    </p:spTree>
    <p:extLst>
      <p:ext uri="{BB962C8B-B14F-4D97-AF65-F5344CB8AC3E}">
        <p14:creationId xmlns:p14="http://schemas.microsoft.com/office/powerpoint/2010/main" val="209779601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CA"/>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fr-CA" dirty="0"/>
          </a:p>
        </p:txBody>
      </p:sp>
      <p:sp>
        <p:nvSpPr>
          <p:cNvPr id="6" name="Footer Placeholder 5"/>
          <p:cNvSpPr>
            <a:spLocks noGrp="1"/>
          </p:cNvSpPr>
          <p:nvPr>
            <p:ph type="ftr" sz="quarter" idx="11"/>
          </p:nvPr>
        </p:nvSpPr>
        <p:spPr/>
        <p:txBody>
          <a:bodyPr/>
          <a:lstStyle/>
          <a:p>
            <a:endParaRPr lang="fr-CA" dirty="0"/>
          </a:p>
        </p:txBody>
      </p:sp>
      <p:sp>
        <p:nvSpPr>
          <p:cNvPr id="7" name="Slide Number Placeholder 6"/>
          <p:cNvSpPr>
            <a:spLocks noGrp="1"/>
          </p:cNvSpPr>
          <p:nvPr>
            <p:ph type="sldNum" sz="quarter" idx="12"/>
          </p:nvPr>
        </p:nvSpPr>
        <p:spPr/>
        <p:txBody>
          <a:bodyPr/>
          <a:lstStyle/>
          <a:p>
            <a:fld id="{2AC32869-5483-D54F-94AA-F2AAD4D1F6C0}" type="slidenum">
              <a:rPr lang="fr-CA" smtClean="0"/>
              <a:pPr/>
              <a:t>‹#›</a:t>
            </a:fld>
            <a:endParaRPr lang="fr-CA" dirty="0"/>
          </a:p>
        </p:txBody>
      </p:sp>
    </p:spTree>
    <p:extLst>
      <p:ext uri="{BB962C8B-B14F-4D97-AF65-F5344CB8AC3E}">
        <p14:creationId xmlns:p14="http://schemas.microsoft.com/office/powerpoint/2010/main" val="31835809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CA"/>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fr-CA" dirty="0"/>
          </a:p>
        </p:txBody>
      </p:sp>
      <p:sp>
        <p:nvSpPr>
          <p:cNvPr id="6" name="Footer Placeholder 5"/>
          <p:cNvSpPr>
            <a:spLocks noGrp="1"/>
          </p:cNvSpPr>
          <p:nvPr>
            <p:ph type="ftr" sz="quarter" idx="11"/>
          </p:nvPr>
        </p:nvSpPr>
        <p:spPr/>
        <p:txBody>
          <a:bodyPr/>
          <a:lstStyle/>
          <a:p>
            <a:endParaRPr lang="fr-CA" dirty="0"/>
          </a:p>
        </p:txBody>
      </p:sp>
      <p:sp>
        <p:nvSpPr>
          <p:cNvPr id="7" name="Slide Number Placeholder 6"/>
          <p:cNvSpPr>
            <a:spLocks noGrp="1"/>
          </p:cNvSpPr>
          <p:nvPr>
            <p:ph type="sldNum" sz="quarter" idx="12"/>
          </p:nvPr>
        </p:nvSpPr>
        <p:spPr/>
        <p:txBody>
          <a:bodyPr/>
          <a:lstStyle/>
          <a:p>
            <a:fld id="{48E2B543-304B-1640-A458-9A189FE3BCF3}" type="slidenum">
              <a:rPr lang="fr-CA" smtClean="0"/>
              <a:pPr/>
              <a:t>‹#›</a:t>
            </a:fld>
            <a:endParaRPr lang="fr-CA" dirty="0"/>
          </a:p>
        </p:txBody>
      </p:sp>
    </p:spTree>
    <p:extLst>
      <p:ext uri="{BB962C8B-B14F-4D97-AF65-F5344CB8AC3E}">
        <p14:creationId xmlns:p14="http://schemas.microsoft.com/office/powerpoint/2010/main" val="39350605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endParaRPr lang="fr-CA" dirty="0"/>
          </a:p>
        </p:txBody>
      </p:sp>
      <p:sp>
        <p:nvSpPr>
          <p:cNvPr id="5" name="Footer Placeholder 4"/>
          <p:cNvSpPr>
            <a:spLocks noGrp="1"/>
          </p:cNvSpPr>
          <p:nvPr>
            <p:ph type="ftr" sz="quarter" idx="11"/>
          </p:nvPr>
        </p:nvSpPr>
        <p:spPr/>
        <p:txBody>
          <a:bodyPr/>
          <a:lstStyle/>
          <a:p>
            <a:endParaRPr lang="fr-CA" dirty="0"/>
          </a:p>
        </p:txBody>
      </p:sp>
      <p:sp>
        <p:nvSpPr>
          <p:cNvPr id="6" name="Slide Number Placeholder 5"/>
          <p:cNvSpPr>
            <a:spLocks noGrp="1"/>
          </p:cNvSpPr>
          <p:nvPr>
            <p:ph type="sldNum" sz="quarter" idx="12"/>
          </p:nvPr>
        </p:nvSpPr>
        <p:spPr/>
        <p:txBody>
          <a:bodyPr/>
          <a:lstStyle/>
          <a:p>
            <a:fld id="{F0F442D4-25B7-0942-9729-8C77744CAB43}" type="slidenum">
              <a:rPr lang="fr-CA" smtClean="0"/>
              <a:pPr/>
              <a:t>‹#›</a:t>
            </a:fld>
            <a:endParaRPr lang="fr-CA" dirty="0"/>
          </a:p>
        </p:txBody>
      </p:sp>
    </p:spTree>
    <p:extLst>
      <p:ext uri="{BB962C8B-B14F-4D97-AF65-F5344CB8AC3E}">
        <p14:creationId xmlns:p14="http://schemas.microsoft.com/office/powerpoint/2010/main" val="201447985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CA"/>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endParaRPr lang="fr-CA" dirty="0"/>
          </a:p>
        </p:txBody>
      </p:sp>
      <p:sp>
        <p:nvSpPr>
          <p:cNvPr id="5" name="Footer Placeholder 4"/>
          <p:cNvSpPr>
            <a:spLocks noGrp="1"/>
          </p:cNvSpPr>
          <p:nvPr>
            <p:ph type="ftr" sz="quarter" idx="11"/>
          </p:nvPr>
        </p:nvSpPr>
        <p:spPr/>
        <p:txBody>
          <a:bodyPr/>
          <a:lstStyle/>
          <a:p>
            <a:endParaRPr lang="fr-CA" dirty="0"/>
          </a:p>
        </p:txBody>
      </p:sp>
      <p:sp>
        <p:nvSpPr>
          <p:cNvPr id="6" name="Slide Number Placeholder 5"/>
          <p:cNvSpPr>
            <a:spLocks noGrp="1"/>
          </p:cNvSpPr>
          <p:nvPr>
            <p:ph type="sldNum" sz="quarter" idx="12"/>
          </p:nvPr>
        </p:nvSpPr>
        <p:spPr/>
        <p:txBody>
          <a:bodyPr/>
          <a:lstStyle/>
          <a:p>
            <a:fld id="{7B3E03E7-F421-3A4C-B318-1C8B04E49C69}" type="slidenum">
              <a:rPr lang="fr-CA" smtClean="0"/>
              <a:pPr/>
              <a:t>‹#›</a:t>
            </a:fld>
            <a:endParaRPr lang="fr-CA" dirty="0"/>
          </a:p>
        </p:txBody>
      </p:sp>
    </p:spTree>
    <p:extLst>
      <p:ext uri="{BB962C8B-B14F-4D97-AF65-F5344CB8AC3E}">
        <p14:creationId xmlns:p14="http://schemas.microsoft.com/office/powerpoint/2010/main" val="15466830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57200" y="274638"/>
            <a:ext cx="8229600" cy="5851525"/>
          </a:xfrm>
        </p:spPr>
        <p:txBody>
          <a:bodyPr/>
          <a:lstStyle/>
          <a:p>
            <a:pPr lvl="0"/>
            <a:r>
              <a:rPr lang="en-CA"/>
              <a:t>Click to edit Master text styles</a:t>
            </a:r>
          </a:p>
          <a:p>
            <a:pPr lvl="1"/>
            <a:r>
              <a:rPr lang="en-CA"/>
              <a:t>Second level</a:t>
            </a:r>
          </a:p>
          <a:p>
            <a:pPr lvl="2"/>
            <a:r>
              <a:rPr lang="en-CA"/>
              <a:t>Third level</a:t>
            </a:r>
          </a:p>
          <a:p>
            <a:pPr lvl="3"/>
            <a:r>
              <a:rPr lang="en-CA"/>
              <a:t>Fourth level</a:t>
            </a:r>
          </a:p>
          <a:p>
            <a:pPr lvl="4"/>
            <a:r>
              <a:rPr lang="en-CA"/>
              <a:t>Fifth level</a:t>
            </a:r>
            <a:endParaRPr lang="en-US"/>
          </a:p>
        </p:txBody>
      </p:sp>
      <p:sp>
        <p:nvSpPr>
          <p:cNvPr id="3" name="Date Placeholder 2"/>
          <p:cNvSpPr>
            <a:spLocks noGrp="1"/>
          </p:cNvSpPr>
          <p:nvPr>
            <p:ph type="dt" sz="half" idx="10"/>
          </p:nvPr>
        </p:nvSpPr>
        <p:spPr>
          <a:xfrm>
            <a:off x="457200" y="6245225"/>
            <a:ext cx="2133600" cy="476250"/>
          </a:xfrm>
          <a:prstGeom prst="rect">
            <a:avLst/>
          </a:prstGeom>
        </p:spPr>
        <p:txBody>
          <a:bodyPr/>
          <a:lstStyle>
            <a:lvl1pPr>
              <a:defRPr/>
            </a:lvl1pPr>
          </a:lstStyle>
          <a:p>
            <a:endParaRPr lang="fr-CA" dirty="0"/>
          </a:p>
        </p:txBody>
      </p:sp>
      <p:sp>
        <p:nvSpPr>
          <p:cNvPr id="4" name="Footer Placeholder 3"/>
          <p:cNvSpPr>
            <a:spLocks noGrp="1"/>
          </p:cNvSpPr>
          <p:nvPr>
            <p:ph type="ftr" sz="quarter" idx="11"/>
          </p:nvPr>
        </p:nvSpPr>
        <p:spPr>
          <a:xfrm>
            <a:off x="3124200" y="6245225"/>
            <a:ext cx="2895600" cy="476250"/>
          </a:xfrm>
          <a:prstGeom prst="rect">
            <a:avLst/>
          </a:prstGeom>
        </p:spPr>
        <p:txBody>
          <a:bodyPr/>
          <a:lstStyle>
            <a:lvl1pPr>
              <a:defRPr/>
            </a:lvl1pPr>
          </a:lstStyle>
          <a:p>
            <a:endParaRPr lang="fr-CA" dirty="0"/>
          </a:p>
        </p:txBody>
      </p:sp>
      <p:sp>
        <p:nvSpPr>
          <p:cNvPr id="5" name="Slide Number Placeholder 4"/>
          <p:cNvSpPr>
            <a:spLocks noGrp="1"/>
          </p:cNvSpPr>
          <p:nvPr>
            <p:ph type="sldNum" sz="quarter" idx="12"/>
          </p:nvPr>
        </p:nvSpPr>
        <p:spPr>
          <a:xfrm>
            <a:off x="6553200" y="6245225"/>
            <a:ext cx="2133600" cy="476250"/>
          </a:xfrm>
        </p:spPr>
        <p:txBody>
          <a:bodyPr/>
          <a:lstStyle>
            <a:lvl1pPr>
              <a:defRPr/>
            </a:lvl1pPr>
          </a:lstStyle>
          <a:p>
            <a:fld id="{1F46B197-3884-7A45-B005-AD65AA2DE462}" type="slidenum">
              <a:rPr lang="fr-CA"/>
              <a:pPr/>
              <a:t>‹#›</a:t>
            </a:fld>
            <a:endParaRPr lang="fr-CA" dirty="0"/>
          </a:p>
        </p:txBody>
      </p:sp>
    </p:spTree>
    <p:extLst>
      <p:ext uri="{BB962C8B-B14F-4D97-AF65-F5344CB8AC3E}">
        <p14:creationId xmlns:p14="http://schemas.microsoft.com/office/powerpoint/2010/main" val="241051455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x" preserve="1">
  <p:cSld name="Title and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Text Placeholder 2"/>
          <p:cNvSpPr>
            <a:spLocks noGrp="1"/>
          </p:cNvSpPr>
          <p:nvPr>
            <p:ph type="body"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07705FF6-DE15-4552-9BF1-D3ADCC1C3566}" type="datetimeFigureOut">
              <a:rPr lang="en-CA" smtClean="0"/>
              <a:pPr/>
              <a:t>2019-09-25</a:t>
            </a:fld>
            <a:endParaRPr lang="en-CA" dirty="0"/>
          </a:p>
        </p:txBody>
      </p:sp>
      <p:sp>
        <p:nvSpPr>
          <p:cNvPr id="5" name="Footer Placeholder 4"/>
          <p:cNvSpPr>
            <a:spLocks noGrp="1"/>
          </p:cNvSpPr>
          <p:nvPr>
            <p:ph type="ftr" sz="quarter" idx="11"/>
          </p:nvPr>
        </p:nvSpPr>
        <p:spPr/>
        <p:txBody>
          <a:bodyPr/>
          <a:lstStyle/>
          <a:p>
            <a:endParaRPr lang="en-CA" dirty="0"/>
          </a:p>
        </p:txBody>
      </p:sp>
      <p:sp>
        <p:nvSpPr>
          <p:cNvPr id="6" name="Slide Number Placeholder 5"/>
          <p:cNvSpPr>
            <a:spLocks noGrp="1"/>
          </p:cNvSpPr>
          <p:nvPr>
            <p:ph type="sldNum" sz="quarter" idx="12"/>
          </p:nvPr>
        </p:nvSpPr>
        <p:spPr/>
        <p:txBody>
          <a:bodyPr/>
          <a:lstStyle/>
          <a:p>
            <a:fld id="{76D8514B-681D-7741-B892-4D593DF215A6}" type="slidenum">
              <a:rPr lang="fr-CA" noProof="0" smtClean="0"/>
              <a:pPr/>
              <a:t>‹#›</a:t>
            </a:fld>
            <a:endParaRPr lang="fr-CA" noProof="0" dirty="0"/>
          </a:p>
        </p:txBody>
      </p:sp>
    </p:spTree>
    <p:extLst>
      <p:ext uri="{BB962C8B-B14F-4D97-AF65-F5344CB8AC3E}">
        <p14:creationId xmlns:p14="http://schemas.microsoft.com/office/powerpoint/2010/main" val="22439790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8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fr-CA" noProof="0" dirty="0"/>
              <a:t>Click</a:t>
            </a:r>
            <a:r>
              <a:rPr lang="en-US" dirty="0"/>
              <a:t> to edit Master title style</a:t>
            </a:r>
            <a:endParaRPr lang="en-CA"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fr-CA" noProof="0" dirty="0"/>
              <a:t>Click to </a:t>
            </a:r>
            <a:r>
              <a:rPr lang="fr-CA" noProof="0" dirty="0" err="1"/>
              <a:t>edit</a:t>
            </a:r>
            <a:r>
              <a:rPr lang="fr-CA" noProof="0" dirty="0"/>
              <a:t> Master </a:t>
            </a:r>
            <a:r>
              <a:rPr lang="fr-CA" noProof="0" dirty="0" err="1"/>
              <a:t>text</a:t>
            </a:r>
            <a:r>
              <a:rPr lang="fr-CA" noProof="0" dirty="0"/>
              <a:t> styles</a:t>
            </a:r>
          </a:p>
          <a:p>
            <a:pPr lvl="1"/>
            <a:r>
              <a:rPr lang="fr-CA" noProof="0" dirty="0"/>
              <a:t>Second </a:t>
            </a:r>
            <a:r>
              <a:rPr lang="fr-CA" noProof="0" dirty="0" err="1"/>
              <a:t>level</a:t>
            </a:r>
            <a:endParaRPr lang="fr-CA" noProof="0" dirty="0"/>
          </a:p>
          <a:p>
            <a:pPr lvl="2"/>
            <a:r>
              <a:rPr lang="fr-CA" noProof="0" dirty="0" err="1"/>
              <a:t>Third</a:t>
            </a:r>
            <a:r>
              <a:rPr lang="fr-CA" noProof="0" dirty="0"/>
              <a:t> </a:t>
            </a:r>
            <a:r>
              <a:rPr lang="fr-CA" noProof="0" dirty="0" err="1"/>
              <a:t>level</a:t>
            </a:r>
            <a:endParaRPr lang="fr-CA" noProof="0" dirty="0"/>
          </a:p>
          <a:p>
            <a:pPr lvl="3"/>
            <a:r>
              <a:rPr lang="fr-CA" noProof="0" dirty="0" err="1"/>
              <a:t>Fourth</a:t>
            </a:r>
            <a:r>
              <a:rPr lang="fr-CA" noProof="0" dirty="0"/>
              <a:t> </a:t>
            </a:r>
            <a:r>
              <a:rPr lang="fr-CA" noProof="0" dirty="0" err="1"/>
              <a:t>level</a:t>
            </a:r>
            <a:endParaRPr lang="fr-CA" noProof="0" dirty="0"/>
          </a:p>
          <a:p>
            <a:pPr lvl="4"/>
            <a:r>
              <a:rPr lang="fr-CA" noProof="0" dirty="0" err="1"/>
              <a:t>Fifth</a:t>
            </a:r>
            <a:r>
              <a:rPr lang="fr-CA" noProof="0" dirty="0"/>
              <a:t> </a:t>
            </a:r>
            <a:r>
              <a:rPr lang="fr-CA" noProof="0" dirty="0" err="1"/>
              <a:t>level</a:t>
            </a:r>
            <a:endParaRPr lang="fr-CA" noProof="0"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7705FF6-DE15-4552-9BF1-D3ADCC1C3566}" type="datetimeFigureOut">
              <a:rPr lang="en-CA" smtClean="0"/>
              <a:pPr/>
              <a:t>2019-09-25</a:t>
            </a:fld>
            <a:endParaRPr lang="en-CA"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6D8514B-681D-7741-B892-4D593DF215A6}" type="slidenum">
              <a:rPr lang="fr-CA" noProof="0" smtClean="0"/>
              <a:pPr/>
              <a:t>‹#›</a:t>
            </a:fld>
            <a:endParaRPr lang="fr-CA" noProof="0" dirty="0"/>
          </a:p>
        </p:txBody>
      </p:sp>
    </p:spTree>
    <p:extLst>
      <p:ext uri="{BB962C8B-B14F-4D97-AF65-F5344CB8AC3E}">
        <p14:creationId xmlns:p14="http://schemas.microsoft.com/office/powerpoint/2010/main" val="907175430"/>
      </p:ext>
    </p:extLst>
  </p:cSld>
  <p:clrMap bg1="lt1" tx1="dk1" bg2="lt2" tx2="dk2" accent1="accent1" accent2="accent2" accent3="accent3" accent4="accent4" accent5="accent5" accent6="accent6" hlink="hlink" folHlink="folHlink"/>
  <p:sldLayoutIdLst>
    <p:sldLayoutId id="2147483663" r:id="rId1"/>
    <p:sldLayoutId id="2147483664" r:id="rId2"/>
    <p:sldLayoutId id="2147483676" r:id="rId3"/>
    <p:sldLayoutId id="2147483677"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5" r:id="rId14"/>
    <p:sldLayoutId id="2147483680" r:id="rId15"/>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tags" Target="../tags/tag4.xml"/><Relationship Id="rId2" Type="http://schemas.openxmlformats.org/officeDocument/2006/relationships/tags" Target="../tags/tag3.xml"/><Relationship Id="rId1" Type="http://schemas.openxmlformats.org/officeDocument/2006/relationships/tags" Target="../tags/tag2.xml"/><Relationship Id="rId5" Type="http://schemas.openxmlformats.org/officeDocument/2006/relationships/image" Target="../media/image1.jpg"/><Relationship Id="rId4" Type="http://schemas.openxmlformats.org/officeDocument/2006/relationships/slideLayout" Target="../slideLayouts/slideLayout8.xml"/></Relationships>
</file>

<file path=ppt/slides/_rels/slide2.xml.rels><?xml version="1.0" encoding="UTF-8" standalone="yes"?>
<Relationships xmlns="http://schemas.openxmlformats.org/package/2006/relationships"><Relationship Id="rId3" Type="http://schemas.openxmlformats.org/officeDocument/2006/relationships/tags" Target="../tags/tag7.xml"/><Relationship Id="rId2" Type="http://schemas.openxmlformats.org/officeDocument/2006/relationships/tags" Target="../tags/tag6.xml"/><Relationship Id="rId1" Type="http://schemas.openxmlformats.org/officeDocument/2006/relationships/tags" Target="../tags/tag5.xml"/><Relationship Id="rId4"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3" Type="http://schemas.openxmlformats.org/officeDocument/2006/relationships/tags" Target="../tags/tag10.xml"/><Relationship Id="rId2" Type="http://schemas.openxmlformats.org/officeDocument/2006/relationships/tags" Target="../tags/tag9.xml"/><Relationship Id="rId1" Type="http://schemas.openxmlformats.org/officeDocument/2006/relationships/tags" Target="../tags/tag8.xml"/><Relationship Id="rId5" Type="http://schemas.openxmlformats.org/officeDocument/2006/relationships/slideLayout" Target="../slideLayouts/slideLayout2.xml"/><Relationship Id="rId4" Type="http://schemas.openxmlformats.org/officeDocument/2006/relationships/tags" Target="../tags/tag11.xml"/></Relationships>
</file>

<file path=ppt/slides/_rels/slide4.xml.rels><?xml version="1.0" encoding="UTF-8" standalone="yes"?>
<Relationships xmlns="http://schemas.openxmlformats.org/package/2006/relationships"><Relationship Id="rId3" Type="http://schemas.openxmlformats.org/officeDocument/2006/relationships/tags" Target="../tags/tag14.xml"/><Relationship Id="rId2" Type="http://schemas.openxmlformats.org/officeDocument/2006/relationships/tags" Target="../tags/tag13.xml"/><Relationship Id="rId1" Type="http://schemas.openxmlformats.org/officeDocument/2006/relationships/tags" Target="../tags/tag12.xml"/><Relationship Id="rId4"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3" Type="http://schemas.openxmlformats.org/officeDocument/2006/relationships/tags" Target="../tags/tag17.xml"/><Relationship Id="rId2" Type="http://schemas.openxmlformats.org/officeDocument/2006/relationships/tags" Target="../tags/tag16.xml"/><Relationship Id="rId1" Type="http://schemas.openxmlformats.org/officeDocument/2006/relationships/tags" Target="../tags/tag15.xml"/><Relationship Id="rId5" Type="http://schemas.openxmlformats.org/officeDocument/2006/relationships/slideLayout" Target="../slideLayouts/slideLayout6.xml"/><Relationship Id="rId4" Type="http://schemas.openxmlformats.org/officeDocument/2006/relationships/tags" Target="../tags/tag18.xml"/></Relationships>
</file>

<file path=ppt/slides/_rels/slide6.xml.rels><?xml version="1.0" encoding="UTF-8" standalone="yes"?>
<Relationships xmlns="http://schemas.openxmlformats.org/package/2006/relationships"><Relationship Id="rId3" Type="http://schemas.openxmlformats.org/officeDocument/2006/relationships/tags" Target="../tags/tag21.xml"/><Relationship Id="rId7" Type="http://schemas.openxmlformats.org/officeDocument/2006/relationships/slideLayout" Target="../slideLayouts/slideLayout7.xml"/><Relationship Id="rId2" Type="http://schemas.openxmlformats.org/officeDocument/2006/relationships/tags" Target="../tags/tag20.xml"/><Relationship Id="rId1" Type="http://schemas.openxmlformats.org/officeDocument/2006/relationships/tags" Target="../tags/tag19.xml"/><Relationship Id="rId6" Type="http://schemas.openxmlformats.org/officeDocument/2006/relationships/tags" Target="../tags/tag24.xml"/><Relationship Id="rId5" Type="http://schemas.openxmlformats.org/officeDocument/2006/relationships/tags" Target="../tags/tag23.xml"/><Relationship Id="rId4" Type="http://schemas.openxmlformats.org/officeDocument/2006/relationships/tags" Target="../tags/tag22.xml"/></Relationships>
</file>

<file path=ppt/slides/_rels/slide7.xml.rels><?xml version="1.0" encoding="UTF-8" standalone="yes"?>
<Relationships xmlns="http://schemas.openxmlformats.org/package/2006/relationships"><Relationship Id="rId8" Type="http://schemas.openxmlformats.org/officeDocument/2006/relationships/comments" Target="../comments/comment1.xml"/><Relationship Id="rId3" Type="http://schemas.openxmlformats.org/officeDocument/2006/relationships/tags" Target="../tags/tag27.xml"/><Relationship Id="rId7" Type="http://schemas.openxmlformats.org/officeDocument/2006/relationships/slideLayout" Target="../slideLayouts/slideLayout7.xml"/><Relationship Id="rId2" Type="http://schemas.openxmlformats.org/officeDocument/2006/relationships/tags" Target="../tags/tag26.xml"/><Relationship Id="rId1" Type="http://schemas.openxmlformats.org/officeDocument/2006/relationships/tags" Target="../tags/tag25.xml"/><Relationship Id="rId6" Type="http://schemas.openxmlformats.org/officeDocument/2006/relationships/tags" Target="../tags/tag30.xml"/><Relationship Id="rId5" Type="http://schemas.openxmlformats.org/officeDocument/2006/relationships/tags" Target="../tags/tag29.xml"/><Relationship Id="rId4" Type="http://schemas.openxmlformats.org/officeDocument/2006/relationships/tags" Target="../tags/tag28.xml"/></Relationships>
</file>

<file path=ppt/slides/_rels/slide8.xml.rels><?xml version="1.0" encoding="UTF-8" standalone="yes"?>
<Relationships xmlns="http://schemas.openxmlformats.org/package/2006/relationships"><Relationship Id="rId3" Type="http://schemas.openxmlformats.org/officeDocument/2006/relationships/tags" Target="../tags/tag33.xml"/><Relationship Id="rId2" Type="http://schemas.openxmlformats.org/officeDocument/2006/relationships/tags" Target="../tags/tag32.xml"/><Relationship Id="rId1" Type="http://schemas.openxmlformats.org/officeDocument/2006/relationships/tags" Target="../tags/tag31.xml"/><Relationship Id="rId5" Type="http://schemas.openxmlformats.org/officeDocument/2006/relationships/comments" Target="../comments/comment2.xml"/><Relationship Id="rId4"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9.xml"/><Relationship Id="rId2" Type="http://schemas.openxmlformats.org/officeDocument/2006/relationships/tags" Target="../tags/tag35.xml"/><Relationship Id="rId1" Type="http://schemas.openxmlformats.org/officeDocument/2006/relationships/tags" Target="../tags/tag34.xml"/></Relationships>
</file>

<file path=ppt/slides/_rels/slide10.xml.rels><?xml version="1.0" encoding="UTF-8" standalone="yes"?>
<Relationships xmlns="http://schemas.openxmlformats.org/package/2006/relationships"><Relationship Id="rId3" Type="http://schemas.openxmlformats.org/officeDocument/2006/relationships/tags" Target="../tags/tag38.xml"/><Relationship Id="rId2" Type="http://schemas.openxmlformats.org/officeDocument/2006/relationships/tags" Target="../tags/tag37.xml"/><Relationship Id="rId1" Type="http://schemas.openxmlformats.org/officeDocument/2006/relationships/tags" Target="../tags/tag36.xml"/><Relationship Id="rId4"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3" Type="http://schemas.openxmlformats.org/officeDocument/2006/relationships/tags" Target="../tags/tag41.xml"/><Relationship Id="rId2" Type="http://schemas.openxmlformats.org/officeDocument/2006/relationships/tags" Target="../tags/tag40.xml"/><Relationship Id="rId1" Type="http://schemas.openxmlformats.org/officeDocument/2006/relationships/tags" Target="../tags/tag39.xml"/><Relationship Id="rId4"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9.xml"/><Relationship Id="rId2" Type="http://schemas.openxmlformats.org/officeDocument/2006/relationships/tags" Target="../tags/tag43.xml"/><Relationship Id="rId1" Type="http://schemas.openxmlformats.org/officeDocument/2006/relationships/tags" Target="../tags/tag4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tags" Target="../tags/tag46.xml"/><Relationship Id="rId2" Type="http://schemas.openxmlformats.org/officeDocument/2006/relationships/tags" Target="../tags/tag45.xml"/><Relationship Id="rId1" Type="http://schemas.openxmlformats.org/officeDocument/2006/relationships/tags" Target="../tags/tag44.xml"/><Relationship Id="rId4"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9.xml"/><Relationship Id="rId2" Type="http://schemas.openxmlformats.org/officeDocument/2006/relationships/tags" Target="../tags/tag48.xml"/><Relationship Id="rId1" Type="http://schemas.openxmlformats.org/officeDocument/2006/relationships/tags" Target="../tags/tag47.xml"/><Relationship Id="rId4" Type="http://schemas.openxmlformats.org/officeDocument/2006/relationships/image" Target="../media/image3.png"/></Relationships>
</file>

<file path=ppt/slides/_rels/slide17.xml.rels><?xml version="1.0" encoding="UTF-8" standalone="yes"?>
<Relationships xmlns="http://schemas.openxmlformats.org/package/2006/relationships"><Relationship Id="rId3" Type="http://schemas.openxmlformats.org/officeDocument/2006/relationships/tags" Target="../tags/tag51.xml"/><Relationship Id="rId2" Type="http://schemas.openxmlformats.org/officeDocument/2006/relationships/tags" Target="../tags/tag50.xml"/><Relationship Id="rId1" Type="http://schemas.openxmlformats.org/officeDocument/2006/relationships/tags" Target="../tags/tag49.xml"/><Relationship Id="rId4"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tags" Target="../tags/tag54.xml"/><Relationship Id="rId2" Type="http://schemas.openxmlformats.org/officeDocument/2006/relationships/tags" Target="../tags/tag53.xml"/><Relationship Id="rId1" Type="http://schemas.openxmlformats.org/officeDocument/2006/relationships/tags" Target="../tags/tag52.xml"/><Relationship Id="rId5" Type="http://schemas.openxmlformats.org/officeDocument/2006/relationships/image" Target="../media/image4.png"/><Relationship Id="rId4"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9.xml"/><Relationship Id="rId2" Type="http://schemas.openxmlformats.org/officeDocument/2006/relationships/tags" Target="../tags/tag56.xml"/><Relationship Id="rId1" Type="http://schemas.openxmlformats.org/officeDocument/2006/relationships/tags" Target="../tags/tag55.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tags" Target="../tags/tag59.xml"/><Relationship Id="rId2" Type="http://schemas.openxmlformats.org/officeDocument/2006/relationships/tags" Target="../tags/tag58.xml"/><Relationship Id="rId1" Type="http://schemas.openxmlformats.org/officeDocument/2006/relationships/tags" Target="../tags/tag57.xml"/><Relationship Id="rId4"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tags" Target="../tags/tag62.xml"/><Relationship Id="rId2" Type="http://schemas.openxmlformats.org/officeDocument/2006/relationships/tags" Target="../tags/tag61.xml"/><Relationship Id="rId1" Type="http://schemas.openxmlformats.org/officeDocument/2006/relationships/tags" Target="../tags/tag60.xml"/><Relationship Id="rId4"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tags" Target="../tags/tag65.xml"/><Relationship Id="rId2" Type="http://schemas.openxmlformats.org/officeDocument/2006/relationships/tags" Target="../tags/tag64.xml"/><Relationship Id="rId1" Type="http://schemas.openxmlformats.org/officeDocument/2006/relationships/tags" Target="../tags/tag63.xml"/><Relationship Id="rId4"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tags" Target="../tags/tag68.xml"/><Relationship Id="rId2" Type="http://schemas.openxmlformats.org/officeDocument/2006/relationships/tags" Target="../tags/tag67.xml"/><Relationship Id="rId1" Type="http://schemas.openxmlformats.org/officeDocument/2006/relationships/tags" Target="../tags/tag66.xml"/><Relationship Id="rId4"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tags" Target="../tags/tag71.xml"/><Relationship Id="rId2" Type="http://schemas.openxmlformats.org/officeDocument/2006/relationships/tags" Target="../tags/tag70.xml"/><Relationship Id="rId1" Type="http://schemas.openxmlformats.org/officeDocument/2006/relationships/tags" Target="../tags/tag69.xml"/><Relationship Id="rId4" Type="http://schemas.openxmlformats.org/officeDocument/2006/relationships/slideLayout" Target="../slideLayouts/slideLayout5.xml"/></Relationships>
</file>

<file path=ppt/slides/_rels/slide28.xml.rels><?xml version="1.0" encoding="UTF-8" standalone="yes"?>
<Relationships xmlns="http://schemas.openxmlformats.org/package/2006/relationships"><Relationship Id="rId3" Type="http://schemas.openxmlformats.org/officeDocument/2006/relationships/tags" Target="../tags/tag74.xml"/><Relationship Id="rId2" Type="http://schemas.openxmlformats.org/officeDocument/2006/relationships/tags" Target="../tags/tag73.xml"/><Relationship Id="rId1" Type="http://schemas.openxmlformats.org/officeDocument/2006/relationships/tags" Target="../tags/tag72.xml"/><Relationship Id="rId4"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tags" Target="../tags/tag77.xml"/><Relationship Id="rId2" Type="http://schemas.openxmlformats.org/officeDocument/2006/relationships/tags" Target="../tags/tag76.xml"/><Relationship Id="rId1" Type="http://schemas.openxmlformats.org/officeDocument/2006/relationships/tags" Target="../tags/tag75.xml"/><Relationship Id="rId4"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tags" Target="../tags/tag80.xml"/><Relationship Id="rId2" Type="http://schemas.openxmlformats.org/officeDocument/2006/relationships/tags" Target="../tags/tag79.xml"/><Relationship Id="rId1" Type="http://schemas.openxmlformats.org/officeDocument/2006/relationships/tags" Target="../tags/tag78.xml"/><Relationship Id="rId4"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tags" Target="../tags/tag83.xml"/><Relationship Id="rId2" Type="http://schemas.openxmlformats.org/officeDocument/2006/relationships/tags" Target="../tags/tag82.xml"/><Relationship Id="rId1" Type="http://schemas.openxmlformats.org/officeDocument/2006/relationships/tags" Target="../tags/tag81.xml"/><Relationship Id="rId4"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tags" Target="../tags/tag86.xml"/><Relationship Id="rId2" Type="http://schemas.openxmlformats.org/officeDocument/2006/relationships/tags" Target="../tags/tag85.xml"/><Relationship Id="rId1" Type="http://schemas.openxmlformats.org/officeDocument/2006/relationships/tags" Target="../tags/tag84.xml"/><Relationship Id="rId4" Type="http://schemas.openxmlformats.org/officeDocument/2006/relationships/slideLayout" Target="../slideLayouts/slideLayout5.xml"/></Relationships>
</file>

<file path=ppt/slides/_rels/slide34.xml.rels><?xml version="1.0" encoding="UTF-8" standalone="yes"?>
<Relationships xmlns="http://schemas.openxmlformats.org/package/2006/relationships"><Relationship Id="rId3" Type="http://schemas.openxmlformats.org/officeDocument/2006/relationships/tags" Target="../tags/tag89.xml"/><Relationship Id="rId2" Type="http://schemas.openxmlformats.org/officeDocument/2006/relationships/tags" Target="../tags/tag88.xml"/><Relationship Id="rId1" Type="http://schemas.openxmlformats.org/officeDocument/2006/relationships/tags" Target="../tags/tag87.xml"/><Relationship Id="rId6" Type="http://schemas.openxmlformats.org/officeDocument/2006/relationships/image" Target="../media/image5.png"/><Relationship Id="rId5" Type="http://schemas.openxmlformats.org/officeDocument/2006/relationships/slideLayout" Target="../slideLayouts/slideLayout2.xml"/><Relationship Id="rId4" Type="http://schemas.openxmlformats.org/officeDocument/2006/relationships/tags" Target="../tags/tag90.xml"/></Relationships>
</file>

<file path=ppt/slides/_rels/slide35.xml.rels><?xml version="1.0" encoding="UTF-8" standalone="yes"?>
<Relationships xmlns="http://schemas.openxmlformats.org/package/2006/relationships"><Relationship Id="rId3" Type="http://schemas.openxmlformats.org/officeDocument/2006/relationships/tags" Target="../tags/tag93.xml"/><Relationship Id="rId2" Type="http://schemas.openxmlformats.org/officeDocument/2006/relationships/tags" Target="../tags/tag92.xml"/><Relationship Id="rId1" Type="http://schemas.openxmlformats.org/officeDocument/2006/relationships/tags" Target="../tags/tag91.xml"/><Relationship Id="rId4"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tags" Target="../tags/tag96.xml"/><Relationship Id="rId2" Type="http://schemas.openxmlformats.org/officeDocument/2006/relationships/tags" Target="../tags/tag95.xml"/><Relationship Id="rId1" Type="http://schemas.openxmlformats.org/officeDocument/2006/relationships/tags" Target="../tags/tag94.xml"/><Relationship Id="rId4"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tags" Target="../tags/tag99.xml"/><Relationship Id="rId2" Type="http://schemas.openxmlformats.org/officeDocument/2006/relationships/tags" Target="../tags/tag98.xml"/><Relationship Id="rId1" Type="http://schemas.openxmlformats.org/officeDocument/2006/relationships/tags" Target="../tags/tag97.xml"/><Relationship Id="rId4" Type="http://schemas.openxmlformats.org/officeDocument/2006/relationships/slideLayout" Target="../slideLayouts/slideLayout5.xml"/></Relationships>
</file>

<file path=ppt/slides/_rels/slide38.xml.rels><?xml version="1.0" encoding="UTF-8" standalone="yes"?>
<Relationships xmlns="http://schemas.openxmlformats.org/package/2006/relationships"><Relationship Id="rId3" Type="http://schemas.openxmlformats.org/officeDocument/2006/relationships/tags" Target="../tags/tag102.xml"/><Relationship Id="rId2" Type="http://schemas.openxmlformats.org/officeDocument/2006/relationships/tags" Target="../tags/tag101.xml"/><Relationship Id="rId1" Type="http://schemas.openxmlformats.org/officeDocument/2006/relationships/tags" Target="../tags/tag100.xml"/><Relationship Id="rId4"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tags" Target="../tags/tag105.xml"/><Relationship Id="rId2" Type="http://schemas.openxmlformats.org/officeDocument/2006/relationships/tags" Target="../tags/tag104.xml"/><Relationship Id="rId1" Type="http://schemas.openxmlformats.org/officeDocument/2006/relationships/tags" Target="../tags/tag103.xml"/><Relationship Id="rId6" Type="http://schemas.openxmlformats.org/officeDocument/2006/relationships/image" Target="../media/image6.png"/><Relationship Id="rId5" Type="http://schemas.openxmlformats.org/officeDocument/2006/relationships/slideLayout" Target="../slideLayouts/slideLayout2.xml"/><Relationship Id="rId4" Type="http://schemas.openxmlformats.org/officeDocument/2006/relationships/tags" Target="../tags/tag106.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3" Type="http://schemas.openxmlformats.org/officeDocument/2006/relationships/tags" Target="../tags/tag109.xml"/><Relationship Id="rId2" Type="http://schemas.openxmlformats.org/officeDocument/2006/relationships/tags" Target="../tags/tag108.xml"/><Relationship Id="rId1" Type="http://schemas.openxmlformats.org/officeDocument/2006/relationships/tags" Target="../tags/tag107.xml"/><Relationship Id="rId4"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tags" Target="../tags/tag112.xml"/><Relationship Id="rId2" Type="http://schemas.openxmlformats.org/officeDocument/2006/relationships/tags" Target="../tags/tag111.xml"/><Relationship Id="rId1" Type="http://schemas.openxmlformats.org/officeDocument/2006/relationships/tags" Target="../tags/tag110.xml"/><Relationship Id="rId4"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custDataLst>
              <p:tags r:id="rId1"/>
            </p:custDataLst>
          </p:nvPr>
        </p:nvPicPr>
        <p:blipFill>
          <a:blip r:embed="rId5">
            <a:extLst>
              <a:ext uri="{28A0092B-C50C-407E-A947-70E740481C1C}">
                <a14:useLocalDpi xmlns:a14="http://schemas.microsoft.com/office/drawing/2010/main" val="0"/>
              </a:ext>
            </a:extLst>
          </a:blip>
          <a:stretch>
            <a:fillRect/>
          </a:stretch>
        </p:blipFill>
        <p:spPr>
          <a:xfrm>
            <a:off x="0" y="857251"/>
            <a:ext cx="9144001" cy="5180616"/>
          </a:xfrm>
          <a:prstGeom prst="rect">
            <a:avLst/>
          </a:prstGeom>
        </p:spPr>
      </p:pic>
      <p:sp>
        <p:nvSpPr>
          <p:cNvPr id="5" name="TextBox 4"/>
          <p:cNvSpPr txBox="1"/>
          <p:nvPr>
            <p:custDataLst>
              <p:tags r:id="rId2"/>
            </p:custDataLst>
          </p:nvPr>
        </p:nvSpPr>
        <p:spPr>
          <a:xfrm>
            <a:off x="1558344" y="1199401"/>
            <a:ext cx="6027313" cy="923330"/>
          </a:xfrm>
          <a:prstGeom prst="rect">
            <a:avLst/>
          </a:prstGeom>
          <a:noFill/>
        </p:spPr>
        <p:txBody>
          <a:bodyPr wrap="square" rtlCol="0">
            <a:spAutoFit/>
          </a:bodyPr>
          <a:lstStyle/>
          <a:p>
            <a:pPr algn="ctr"/>
            <a:r>
              <a:rPr lang="fr-FR" sz="2700" b="1" dirty="0">
                <a:solidFill>
                  <a:schemeClr val="bg2">
                    <a:lumMod val="10000"/>
                  </a:schemeClr>
                </a:solidFill>
              </a:rPr>
              <a:t>Bienvenue au cours FRA1528 : Rédaction scientifique et technique</a:t>
            </a:r>
          </a:p>
        </p:txBody>
      </p:sp>
      <p:sp>
        <p:nvSpPr>
          <p:cNvPr id="6" name="TextBox 5"/>
          <p:cNvSpPr txBox="1"/>
          <p:nvPr>
            <p:custDataLst>
              <p:tags r:id="rId3"/>
            </p:custDataLst>
          </p:nvPr>
        </p:nvSpPr>
        <p:spPr>
          <a:xfrm>
            <a:off x="1012310" y="4549676"/>
            <a:ext cx="6375043" cy="1200329"/>
          </a:xfrm>
          <a:prstGeom prst="rect">
            <a:avLst/>
          </a:prstGeom>
          <a:noFill/>
        </p:spPr>
        <p:txBody>
          <a:bodyPr wrap="square" rtlCol="0">
            <a:spAutoFit/>
          </a:bodyPr>
          <a:lstStyle/>
          <a:p>
            <a:pPr algn="ctr"/>
            <a:r>
              <a:rPr lang="fr-CA" sz="2400" b="1" dirty="0"/>
              <a:t>Cours 6 et 7 : Le plan du rapport de recommandation</a:t>
            </a:r>
          </a:p>
          <a:p>
            <a:pPr algn="ctr"/>
            <a:r>
              <a:rPr lang="fr-CA" sz="2400" b="1" dirty="0" err="1"/>
              <a:t>Bkaramifar</a:t>
            </a:r>
            <a:r>
              <a:rPr lang="fr-CA" sz="2400" b="1" dirty="0"/>
              <a:t> – </a:t>
            </a:r>
            <a:r>
              <a:rPr lang="fr-CA" sz="2400" b="1" dirty="0" err="1"/>
              <a:t>Ph.D</a:t>
            </a:r>
            <a:endParaRPr lang="fr-FR" sz="2400" b="1" dirty="0"/>
          </a:p>
        </p:txBody>
      </p:sp>
    </p:spTree>
    <p:extLst>
      <p:ext uri="{BB962C8B-B14F-4D97-AF65-F5344CB8AC3E}">
        <p14:creationId xmlns:p14="http://schemas.microsoft.com/office/powerpoint/2010/main" val="37481138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custDataLst>
              <p:tags r:id="rId1"/>
            </p:custDataLst>
          </p:nvPr>
        </p:nvSpPr>
        <p:spPr/>
        <p:txBody>
          <a:bodyPr/>
          <a:lstStyle/>
          <a:p>
            <a:r>
              <a:rPr lang="fr-CA"/>
              <a:t>Le plan du rapport</a:t>
            </a:r>
            <a:br>
              <a:rPr lang="fr-CA"/>
            </a:br>
            <a:r>
              <a:rPr lang="fr-CA"/>
              <a:t>de recommandation</a:t>
            </a:r>
            <a:endParaRPr lang="fr-FR" dirty="0"/>
          </a:p>
        </p:txBody>
      </p:sp>
      <p:sp>
        <p:nvSpPr>
          <p:cNvPr id="7" name="Text Placeholder 6"/>
          <p:cNvSpPr>
            <a:spLocks noGrp="1"/>
          </p:cNvSpPr>
          <p:nvPr>
            <p:ph type="body" idx="1"/>
            <p:custDataLst>
              <p:tags r:id="rId2"/>
            </p:custDataLst>
          </p:nvPr>
        </p:nvSpPr>
        <p:spPr/>
        <p:txBody>
          <a:bodyPr/>
          <a:lstStyle/>
          <a:p>
            <a:r>
              <a:rPr lang="fr-FR" dirty="0"/>
              <a:t>Quel type de matériaux? (fait, constations, jugement)</a:t>
            </a:r>
          </a:p>
          <a:p>
            <a:r>
              <a:rPr lang="fr-FR" dirty="0"/>
              <a:t>Dans le développement : quel ordre?  (ex. Passer du connu à l’inconnu (situation, problème, but, cause, solution)</a:t>
            </a:r>
          </a:p>
        </p:txBody>
      </p:sp>
      <p:sp>
        <p:nvSpPr>
          <p:cNvPr id="4" name="Slide Number Placeholder 3"/>
          <p:cNvSpPr>
            <a:spLocks noGrp="1"/>
          </p:cNvSpPr>
          <p:nvPr>
            <p:ph type="sldNum" sz="quarter" idx="12"/>
            <p:custDataLst>
              <p:tags r:id="rId3"/>
            </p:custDataLst>
          </p:nvPr>
        </p:nvSpPr>
        <p:spPr/>
        <p:txBody>
          <a:bodyPr/>
          <a:lstStyle/>
          <a:p>
            <a:fld id="{7B2E87D4-71E4-2646-9261-8A3811FBAFDB}" type="slidenum">
              <a:rPr lang="fr-CA" smtClean="0"/>
              <a:pPr/>
              <a:t>2</a:t>
            </a:fld>
            <a:endParaRPr lang="fr-CA" dirty="0"/>
          </a:p>
        </p:txBody>
      </p:sp>
    </p:spTree>
    <p:extLst>
      <p:ext uri="{BB962C8B-B14F-4D97-AF65-F5344CB8AC3E}">
        <p14:creationId xmlns:p14="http://schemas.microsoft.com/office/powerpoint/2010/main" val="18112485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custDataLst>
              <p:tags r:id="rId1"/>
            </p:custDataLst>
          </p:nvPr>
        </p:nvSpPr>
        <p:spPr/>
        <p:txBody>
          <a:bodyPr>
            <a:normAutofit/>
          </a:bodyPr>
          <a:lstStyle/>
          <a:p>
            <a:pPr algn="l"/>
            <a:r>
              <a:rPr lang="fr-CA" sz="3200" dirty="0"/>
              <a:t>Étapes à franchir avant d’élaborer un rapport </a:t>
            </a:r>
            <a:endParaRPr lang="fr-FR" sz="3200" dirty="0"/>
          </a:p>
        </p:txBody>
      </p:sp>
      <p:sp>
        <p:nvSpPr>
          <p:cNvPr id="3" name="Content Placeholder 2"/>
          <p:cNvSpPr>
            <a:spLocks noGrp="1"/>
          </p:cNvSpPr>
          <p:nvPr>
            <p:ph idx="1"/>
            <p:custDataLst>
              <p:tags r:id="rId2"/>
            </p:custDataLst>
          </p:nvPr>
        </p:nvSpPr>
        <p:spPr/>
        <p:txBody>
          <a:bodyPr>
            <a:normAutofit lnSpcReduction="10000"/>
          </a:bodyPr>
          <a:lstStyle/>
          <a:p>
            <a:r>
              <a:rPr lang="fr-CA" dirty="0"/>
              <a:t>La délimitation précise du sujet;</a:t>
            </a:r>
          </a:p>
          <a:p>
            <a:r>
              <a:rPr lang="fr-CA" dirty="0"/>
              <a:t> Élaboration d’un plan de travail provisoire;</a:t>
            </a:r>
          </a:p>
          <a:p>
            <a:r>
              <a:rPr lang="fr-CA" dirty="0"/>
              <a:t>La collecte des matériaux;</a:t>
            </a:r>
          </a:p>
          <a:p>
            <a:r>
              <a:rPr lang="fr-CA" dirty="0"/>
              <a:t> L’analyse et le classement des matériaux;</a:t>
            </a:r>
          </a:p>
          <a:p>
            <a:r>
              <a:rPr lang="fr-CA" dirty="0"/>
              <a:t>L’élaboration d’un plan détaillé (plan de rédaction) ;</a:t>
            </a:r>
          </a:p>
          <a:p>
            <a:r>
              <a:rPr lang="fr-CA" dirty="0"/>
              <a:t> La rédaction proprement dite du rapport;</a:t>
            </a:r>
          </a:p>
          <a:p>
            <a:r>
              <a:rPr lang="fr-CA" dirty="0"/>
              <a:t> La présentation du rapport.</a:t>
            </a:r>
            <a:endParaRPr lang="fr-FR" dirty="0"/>
          </a:p>
        </p:txBody>
      </p:sp>
      <p:sp>
        <p:nvSpPr>
          <p:cNvPr id="4" name="Slide Number Placeholder 3"/>
          <p:cNvSpPr>
            <a:spLocks noGrp="1"/>
          </p:cNvSpPr>
          <p:nvPr>
            <p:ph type="sldNum" sz="quarter" idx="12"/>
            <p:custDataLst>
              <p:tags r:id="rId3"/>
            </p:custDataLst>
          </p:nvPr>
        </p:nvSpPr>
        <p:spPr/>
        <p:txBody>
          <a:bodyPr/>
          <a:lstStyle/>
          <a:p>
            <a:fld id="{22B3228C-D1D7-5A43-B255-631F75F9EF85}" type="slidenum">
              <a:rPr lang="fr-CA" noProof="0" smtClean="0"/>
              <a:pPr/>
              <a:t>3</a:t>
            </a:fld>
            <a:endParaRPr lang="fr-CA" noProof="0" dirty="0"/>
          </a:p>
        </p:txBody>
      </p:sp>
      <p:sp>
        <p:nvSpPr>
          <p:cNvPr id="5" name="Rounded Rectangle 4"/>
          <p:cNvSpPr/>
          <p:nvPr>
            <p:custDataLst>
              <p:tags r:id="rId4"/>
            </p:custDataLst>
          </p:nvPr>
        </p:nvSpPr>
        <p:spPr>
          <a:xfrm>
            <a:off x="558140" y="2113808"/>
            <a:ext cx="8015844" cy="1662545"/>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243656372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custDataLst>
              <p:tags r:id="rId1"/>
            </p:custDataLst>
          </p:nvPr>
        </p:nvSpPr>
        <p:spPr/>
        <p:txBody>
          <a:bodyPr>
            <a:normAutofit fontScale="90000"/>
          </a:bodyPr>
          <a:lstStyle/>
          <a:p>
            <a:r>
              <a:rPr lang="fr-CA" dirty="0"/>
              <a:t>Les types des matériaux que l’on recherche </a:t>
            </a:r>
            <a:br>
              <a:rPr lang="fr-CA" dirty="0"/>
            </a:br>
            <a:endParaRPr lang="fr-FR" dirty="0"/>
          </a:p>
        </p:txBody>
      </p:sp>
      <p:sp>
        <p:nvSpPr>
          <p:cNvPr id="3" name="Text Placeholder 2"/>
          <p:cNvSpPr>
            <a:spLocks noGrp="1"/>
          </p:cNvSpPr>
          <p:nvPr>
            <p:ph type="body" idx="1"/>
            <p:custDataLst>
              <p:tags r:id="rId2"/>
            </p:custDataLst>
          </p:nvPr>
        </p:nvSpPr>
        <p:spPr/>
        <p:txBody>
          <a:bodyPr/>
          <a:lstStyle/>
          <a:p>
            <a:endParaRPr lang="fr-FR"/>
          </a:p>
        </p:txBody>
      </p:sp>
      <p:sp>
        <p:nvSpPr>
          <p:cNvPr id="4" name="Slide Number Placeholder 3"/>
          <p:cNvSpPr>
            <a:spLocks noGrp="1"/>
          </p:cNvSpPr>
          <p:nvPr>
            <p:ph type="sldNum" sz="quarter" idx="12"/>
            <p:custDataLst>
              <p:tags r:id="rId3"/>
            </p:custDataLst>
          </p:nvPr>
        </p:nvSpPr>
        <p:spPr/>
        <p:txBody>
          <a:bodyPr/>
          <a:lstStyle/>
          <a:p>
            <a:fld id="{7B2E87D4-71E4-2646-9261-8A3811FBAFDB}" type="slidenum">
              <a:rPr lang="fr-CA" smtClean="0"/>
              <a:pPr/>
              <a:t>4</a:t>
            </a:fld>
            <a:endParaRPr lang="fr-CA" dirty="0"/>
          </a:p>
        </p:txBody>
      </p:sp>
    </p:spTree>
    <p:extLst>
      <p:ext uri="{BB962C8B-B14F-4D97-AF65-F5344CB8AC3E}">
        <p14:creationId xmlns:p14="http://schemas.microsoft.com/office/powerpoint/2010/main" val="20348432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custDataLst>
              <p:tags r:id="rId1"/>
            </p:custDataLst>
          </p:nvPr>
        </p:nvSpPr>
        <p:spPr>
          <a:xfrm>
            <a:off x="457200" y="222487"/>
            <a:ext cx="8229600" cy="1143000"/>
          </a:xfrm>
        </p:spPr>
        <p:txBody>
          <a:bodyPr/>
          <a:lstStyle/>
          <a:p>
            <a:r>
              <a:rPr lang="fr-FR" dirty="0"/>
              <a:t>Les faits</a:t>
            </a:r>
          </a:p>
        </p:txBody>
      </p:sp>
      <p:sp>
        <p:nvSpPr>
          <p:cNvPr id="3" name="Content Placeholder 2"/>
          <p:cNvSpPr>
            <a:spLocks noGrp="1"/>
          </p:cNvSpPr>
          <p:nvPr>
            <p:ph sz="half" idx="1"/>
            <p:custDataLst>
              <p:tags r:id="rId2"/>
            </p:custDataLst>
          </p:nvPr>
        </p:nvSpPr>
        <p:spPr>
          <a:xfrm>
            <a:off x="140329" y="1365487"/>
            <a:ext cx="3327148" cy="4525963"/>
          </a:xfrm>
        </p:spPr>
        <p:txBody>
          <a:bodyPr>
            <a:normAutofit/>
          </a:bodyPr>
          <a:lstStyle/>
          <a:p>
            <a:pPr marL="0" indent="0">
              <a:buNone/>
              <a:defRPr/>
            </a:pPr>
            <a:r>
              <a:rPr lang="fr-CA" altLang="fr-FR" sz="2400" b="1" dirty="0"/>
              <a:t>Le fait</a:t>
            </a:r>
            <a:r>
              <a:rPr lang="fr-CA" altLang="fr-FR" sz="2400" dirty="0"/>
              <a:t>  se limitent </a:t>
            </a:r>
            <a:r>
              <a:rPr lang="fr-CA" altLang="fr-FR" sz="2400" b="1" dirty="0"/>
              <a:t>aux réels</a:t>
            </a:r>
            <a:r>
              <a:rPr lang="fr-CA" altLang="fr-FR" sz="2400" dirty="0"/>
              <a:t>, </a:t>
            </a:r>
            <a:r>
              <a:rPr lang="fr-CA" altLang="fr-FR" sz="2400" b="1" dirty="0"/>
              <a:t>à l’événement</a:t>
            </a:r>
            <a:r>
              <a:rPr lang="fr-CA" altLang="fr-FR" sz="2400" dirty="0"/>
              <a:t>, à </a:t>
            </a:r>
            <a:r>
              <a:rPr lang="fr-CA" altLang="fr-FR" sz="2400" b="1" dirty="0"/>
              <a:t>une donnée concrète ou attestée, c</a:t>
            </a:r>
            <a:r>
              <a:rPr lang="fr-CA" altLang="fr-FR" sz="2400" dirty="0"/>
              <a:t>hiffrée ou non </a:t>
            </a:r>
            <a:endParaRPr lang="fr-CA" altLang="fr-FR" sz="2400" dirty="0">
              <a:latin typeface="Calibri" panose="020F0502020204030204" pitchFamily="34" charset="0"/>
            </a:endParaRPr>
          </a:p>
          <a:p>
            <a:endParaRPr lang="fr-FR" sz="2400" dirty="0"/>
          </a:p>
          <a:p>
            <a:endParaRPr lang="fr-FR" dirty="0"/>
          </a:p>
        </p:txBody>
      </p:sp>
      <p:sp>
        <p:nvSpPr>
          <p:cNvPr id="4" name="Content Placeholder 3"/>
          <p:cNvSpPr>
            <a:spLocks noGrp="1"/>
          </p:cNvSpPr>
          <p:nvPr>
            <p:ph sz="half" idx="2"/>
            <p:custDataLst>
              <p:tags r:id="rId3"/>
            </p:custDataLst>
          </p:nvPr>
        </p:nvSpPr>
        <p:spPr>
          <a:xfrm>
            <a:off x="3467477" y="1292382"/>
            <a:ext cx="5513561" cy="4831518"/>
          </a:xfrm>
        </p:spPr>
        <p:txBody>
          <a:bodyPr>
            <a:noAutofit/>
          </a:bodyPr>
          <a:lstStyle/>
          <a:p>
            <a:pPr marL="0" indent="0">
              <a:buNone/>
            </a:pPr>
            <a:endParaRPr lang="fr-CA" sz="1800" dirty="0"/>
          </a:p>
          <a:p>
            <a:pPr marL="0" indent="0">
              <a:buNone/>
            </a:pPr>
            <a:r>
              <a:rPr lang="fr-CA" sz="1800" b="1" dirty="0"/>
              <a:t>Ex. </a:t>
            </a:r>
            <a:r>
              <a:rPr lang="fr-CA" sz="1800" dirty="0"/>
              <a:t>Le Québec compte, au total 69 sites d’enfouissement sanitaires. Seulement neuf sites appartiennent au privé, mais les propriétaires de trois d’entre eux gèrent à eux seuls près de 50 des déchets de la population du Québec. </a:t>
            </a:r>
          </a:p>
          <a:p>
            <a:pPr marL="0" indent="0">
              <a:buNone/>
            </a:pPr>
            <a:endParaRPr lang="fr-FR" sz="1800" dirty="0"/>
          </a:p>
          <a:p>
            <a:pPr marL="0" indent="0">
              <a:buNone/>
            </a:pPr>
            <a:r>
              <a:rPr lang="fr-CA" altLang="fr-FR" sz="1800" dirty="0"/>
              <a:t>En 1994, la Grande-Bretagne a utilisé plus de 180 000 animaux génétiquement modifiés. </a:t>
            </a:r>
          </a:p>
          <a:p>
            <a:pPr marL="0" indent="0">
              <a:buNone/>
            </a:pPr>
            <a:endParaRPr lang="fr-FR" sz="1600" dirty="0"/>
          </a:p>
        </p:txBody>
      </p:sp>
      <p:sp>
        <p:nvSpPr>
          <p:cNvPr id="5" name="Slide Number Placeholder 4"/>
          <p:cNvSpPr>
            <a:spLocks noGrp="1"/>
          </p:cNvSpPr>
          <p:nvPr>
            <p:ph type="sldNum" sz="quarter" idx="12"/>
            <p:custDataLst>
              <p:tags r:id="rId4"/>
            </p:custDataLst>
          </p:nvPr>
        </p:nvSpPr>
        <p:spPr/>
        <p:txBody>
          <a:bodyPr/>
          <a:lstStyle/>
          <a:p>
            <a:fld id="{42FB92AB-DA22-E048-A5C2-F331BCFD3D1D}" type="slidenum">
              <a:rPr lang="fr-CA" smtClean="0"/>
              <a:pPr/>
              <a:t>5</a:t>
            </a:fld>
            <a:endParaRPr lang="fr-CA" dirty="0"/>
          </a:p>
        </p:txBody>
      </p:sp>
    </p:spTree>
    <p:extLst>
      <p:ext uri="{BB962C8B-B14F-4D97-AF65-F5344CB8AC3E}">
        <p14:creationId xmlns:p14="http://schemas.microsoft.com/office/powerpoint/2010/main" val="30876151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custDataLst>
              <p:tags r:id="rId1"/>
            </p:custDataLst>
          </p:nvPr>
        </p:nvSpPr>
        <p:spPr/>
        <p:txBody>
          <a:bodyPr/>
          <a:lstStyle/>
          <a:p>
            <a:r>
              <a:rPr lang="fr-FR" dirty="0"/>
              <a:t>La constatation</a:t>
            </a:r>
          </a:p>
        </p:txBody>
      </p:sp>
      <p:sp>
        <p:nvSpPr>
          <p:cNvPr id="3" name="Text Placeholder 2"/>
          <p:cNvSpPr>
            <a:spLocks noGrp="1"/>
          </p:cNvSpPr>
          <p:nvPr>
            <p:ph type="body" idx="1"/>
            <p:custDataLst>
              <p:tags r:id="rId2"/>
            </p:custDataLst>
          </p:nvPr>
        </p:nvSpPr>
        <p:spPr/>
        <p:txBody>
          <a:bodyPr/>
          <a:lstStyle/>
          <a:p>
            <a:r>
              <a:rPr lang="fr-FR" dirty="0"/>
              <a:t>Définition:</a:t>
            </a:r>
          </a:p>
        </p:txBody>
      </p:sp>
      <p:sp>
        <p:nvSpPr>
          <p:cNvPr id="4" name="Content Placeholder 3"/>
          <p:cNvSpPr>
            <a:spLocks noGrp="1"/>
          </p:cNvSpPr>
          <p:nvPr>
            <p:ph sz="half" idx="2"/>
            <p:custDataLst>
              <p:tags r:id="rId3"/>
            </p:custDataLst>
          </p:nvPr>
        </p:nvSpPr>
        <p:spPr/>
        <p:txBody>
          <a:bodyPr>
            <a:normAutofit lnSpcReduction="10000"/>
          </a:bodyPr>
          <a:lstStyle/>
          <a:p>
            <a:r>
              <a:rPr lang="fr-CA" altLang="fr-FR" b="1" dirty="0">
                <a:latin typeface="Calibri" panose="020F0502020204030204" pitchFamily="34" charset="0"/>
              </a:rPr>
              <a:t>La Constatation</a:t>
            </a:r>
            <a:r>
              <a:rPr lang="fr-CA" altLang="fr-FR" dirty="0">
                <a:latin typeface="Calibri" panose="020F0502020204030204" pitchFamily="34" charset="0"/>
              </a:rPr>
              <a:t> : L’observation des faits (le réel) qui permet d’en arriver à une constatation. </a:t>
            </a:r>
          </a:p>
          <a:p>
            <a:pPr marL="0" indent="0">
              <a:buNone/>
            </a:pPr>
            <a:endParaRPr lang="fr-CA" altLang="fr-FR" dirty="0">
              <a:latin typeface="Calibri" panose="020F0502020204030204" pitchFamily="34" charset="0"/>
            </a:endParaRPr>
          </a:p>
          <a:p>
            <a:pPr marL="0" indent="0">
              <a:buNone/>
            </a:pPr>
            <a:r>
              <a:rPr lang="fr-CA" altLang="fr-FR" dirty="0">
                <a:latin typeface="Calibri" panose="020F0502020204030204" pitchFamily="34" charset="0"/>
              </a:rPr>
              <a:t>La constatation </a:t>
            </a:r>
          </a:p>
          <a:p>
            <a:r>
              <a:rPr lang="fr-CA" dirty="0"/>
              <a:t>désigne une réalité restreinte; </a:t>
            </a:r>
          </a:p>
          <a:p>
            <a:r>
              <a:rPr lang="fr-CA" dirty="0"/>
              <a:t>revient à identifier un état donné du réel. </a:t>
            </a:r>
          </a:p>
          <a:p>
            <a:endParaRPr lang="fr-FR" dirty="0"/>
          </a:p>
        </p:txBody>
      </p:sp>
      <p:sp>
        <p:nvSpPr>
          <p:cNvPr id="5" name="Text Placeholder 4"/>
          <p:cNvSpPr>
            <a:spLocks noGrp="1"/>
          </p:cNvSpPr>
          <p:nvPr>
            <p:ph type="body" sz="quarter" idx="3"/>
            <p:custDataLst>
              <p:tags r:id="rId4"/>
            </p:custDataLst>
          </p:nvPr>
        </p:nvSpPr>
        <p:spPr/>
        <p:txBody>
          <a:bodyPr/>
          <a:lstStyle/>
          <a:p>
            <a:r>
              <a:rPr lang="fr-FR" dirty="0"/>
              <a:t>Exemples :</a:t>
            </a:r>
          </a:p>
        </p:txBody>
      </p:sp>
      <p:sp>
        <p:nvSpPr>
          <p:cNvPr id="6" name="Content Placeholder 5"/>
          <p:cNvSpPr>
            <a:spLocks noGrp="1"/>
          </p:cNvSpPr>
          <p:nvPr>
            <p:ph sz="quarter" idx="4"/>
            <p:custDataLst>
              <p:tags r:id="rId5"/>
            </p:custDataLst>
          </p:nvPr>
        </p:nvSpPr>
        <p:spPr/>
        <p:txBody>
          <a:bodyPr>
            <a:normAutofit/>
          </a:bodyPr>
          <a:lstStyle/>
          <a:p>
            <a:pPr>
              <a:lnSpc>
                <a:spcPct val="107000"/>
              </a:lnSpc>
              <a:spcBef>
                <a:spcPct val="0"/>
              </a:spcBef>
              <a:spcAft>
                <a:spcPts val="800"/>
              </a:spcAft>
              <a:buFontTx/>
              <a:buNone/>
            </a:pPr>
            <a:r>
              <a:rPr lang="fr-CA" altLang="fr-FR" dirty="0">
                <a:latin typeface="Calibri" panose="020F0502020204030204" pitchFamily="34" charset="0"/>
              </a:rPr>
              <a:t>Albret Einstein est mort en 1955. (Fait)</a:t>
            </a:r>
          </a:p>
          <a:p>
            <a:pPr>
              <a:lnSpc>
                <a:spcPct val="107000"/>
              </a:lnSpc>
              <a:spcBef>
                <a:spcPct val="0"/>
              </a:spcBef>
              <a:spcAft>
                <a:spcPts val="800"/>
              </a:spcAft>
              <a:buFontTx/>
              <a:buNone/>
            </a:pPr>
            <a:r>
              <a:rPr lang="fr-CA" altLang="fr-FR" dirty="0"/>
              <a:t>Albert Einstein est mort depuis peu. (Constatation)</a:t>
            </a:r>
          </a:p>
          <a:p>
            <a:endParaRPr lang="fr-FR" dirty="0"/>
          </a:p>
        </p:txBody>
      </p:sp>
      <p:sp>
        <p:nvSpPr>
          <p:cNvPr id="7" name="Slide Number Placeholder 6"/>
          <p:cNvSpPr>
            <a:spLocks noGrp="1"/>
          </p:cNvSpPr>
          <p:nvPr>
            <p:ph type="sldNum" sz="quarter" idx="12"/>
            <p:custDataLst>
              <p:tags r:id="rId6"/>
            </p:custDataLst>
          </p:nvPr>
        </p:nvSpPr>
        <p:spPr/>
        <p:txBody>
          <a:bodyPr/>
          <a:lstStyle/>
          <a:p>
            <a:fld id="{79CDC949-957A-1346-B520-2FA91DC8716B}" type="slidenum">
              <a:rPr lang="fr-CA" smtClean="0"/>
              <a:pPr/>
              <a:t>6</a:t>
            </a:fld>
            <a:endParaRPr lang="fr-CA" dirty="0"/>
          </a:p>
        </p:txBody>
      </p:sp>
    </p:spTree>
    <p:extLst>
      <p:ext uri="{BB962C8B-B14F-4D97-AF65-F5344CB8AC3E}">
        <p14:creationId xmlns:p14="http://schemas.microsoft.com/office/powerpoint/2010/main" val="140794134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custDataLst>
              <p:tags r:id="rId1"/>
            </p:custDataLst>
          </p:nvPr>
        </p:nvSpPr>
        <p:spPr/>
        <p:txBody>
          <a:bodyPr/>
          <a:lstStyle/>
          <a:p>
            <a:r>
              <a:rPr lang="fr-FR" dirty="0"/>
              <a:t>Les jugements</a:t>
            </a:r>
          </a:p>
        </p:txBody>
      </p:sp>
      <p:sp>
        <p:nvSpPr>
          <p:cNvPr id="3" name="Text Placeholder 2"/>
          <p:cNvSpPr>
            <a:spLocks noGrp="1"/>
          </p:cNvSpPr>
          <p:nvPr>
            <p:ph type="body" idx="1"/>
            <p:custDataLst>
              <p:tags r:id="rId2"/>
            </p:custDataLst>
          </p:nvPr>
        </p:nvSpPr>
        <p:spPr>
          <a:xfrm>
            <a:off x="457200" y="1535113"/>
            <a:ext cx="4830024" cy="639762"/>
          </a:xfrm>
        </p:spPr>
        <p:txBody>
          <a:bodyPr/>
          <a:lstStyle/>
          <a:p>
            <a:r>
              <a:rPr lang="fr-FR" dirty="0"/>
              <a:t>Définition</a:t>
            </a:r>
          </a:p>
        </p:txBody>
      </p:sp>
      <p:sp>
        <p:nvSpPr>
          <p:cNvPr id="4" name="Content Placeholder 3"/>
          <p:cNvSpPr>
            <a:spLocks noGrp="1"/>
          </p:cNvSpPr>
          <p:nvPr>
            <p:ph sz="half" idx="2"/>
            <p:custDataLst>
              <p:tags r:id="rId3"/>
            </p:custDataLst>
          </p:nvPr>
        </p:nvSpPr>
        <p:spPr>
          <a:xfrm>
            <a:off x="457199" y="2174875"/>
            <a:ext cx="5110681" cy="3951288"/>
          </a:xfrm>
        </p:spPr>
        <p:txBody>
          <a:bodyPr>
            <a:normAutofit fontScale="85000" lnSpcReduction="10000"/>
          </a:bodyPr>
          <a:lstStyle/>
          <a:p>
            <a:pPr marL="0" indent="0">
              <a:buNone/>
              <a:defRPr/>
            </a:pPr>
            <a:endParaRPr lang="fr-CA" altLang="fr-FR" b="1" dirty="0"/>
          </a:p>
          <a:p>
            <a:pPr marL="0" indent="0">
              <a:buNone/>
              <a:defRPr/>
            </a:pPr>
            <a:r>
              <a:rPr lang="fr-CA" altLang="fr-FR" b="1" dirty="0"/>
              <a:t>Une réflexion appuyée </a:t>
            </a:r>
            <a:r>
              <a:rPr lang="fr-CA" altLang="fr-FR" dirty="0"/>
              <a:t>sur les faits </a:t>
            </a:r>
          </a:p>
          <a:p>
            <a:pPr marL="0" indent="0">
              <a:buNone/>
              <a:defRPr/>
            </a:pPr>
            <a:r>
              <a:rPr lang="fr-CA" altLang="fr-FR" dirty="0"/>
              <a:t>qui découle </a:t>
            </a:r>
            <a:r>
              <a:rPr lang="fr-CA" altLang="fr-FR" b="1" dirty="0"/>
              <a:t>d’une interprétation </a:t>
            </a:r>
            <a:r>
              <a:rPr lang="fr-CA" altLang="fr-FR" dirty="0"/>
              <a:t>de ces faits. </a:t>
            </a:r>
          </a:p>
          <a:p>
            <a:pPr marL="0" indent="0">
              <a:buNone/>
              <a:defRPr/>
            </a:pPr>
            <a:endParaRPr lang="fr-CA" altLang="fr-FR" dirty="0"/>
          </a:p>
          <a:p>
            <a:pPr marL="0" indent="0">
              <a:buNone/>
              <a:defRPr/>
            </a:pPr>
            <a:r>
              <a:rPr lang="fr-CA" altLang="fr-FR" b="1" dirty="0"/>
              <a:t>Le bien-fondé des jugements n’est pas absolu</a:t>
            </a:r>
            <a:r>
              <a:rPr lang="fr-CA" altLang="fr-FR" dirty="0"/>
              <a:t> : il est possible que deux personnes portent des jugements différents à partir d’une même donnée. </a:t>
            </a:r>
          </a:p>
          <a:p>
            <a:pPr marL="0" indent="0">
              <a:buNone/>
              <a:defRPr/>
            </a:pPr>
            <a:endParaRPr lang="fr-CA" altLang="fr-FR" dirty="0"/>
          </a:p>
          <a:p>
            <a:pPr marL="0" indent="0">
              <a:buNone/>
              <a:defRPr/>
            </a:pPr>
            <a:r>
              <a:rPr lang="fr-CA" altLang="fr-FR" dirty="0"/>
              <a:t>C’est </a:t>
            </a:r>
            <a:r>
              <a:rPr lang="fr-CA" altLang="fr-FR" b="1" dirty="0"/>
              <a:t>le poids des arguments </a:t>
            </a:r>
            <a:r>
              <a:rPr lang="fr-CA" altLang="fr-FR" dirty="0"/>
              <a:t>qui fait en sorte qu’on adhère ou non à une affirmation.</a:t>
            </a:r>
          </a:p>
          <a:p>
            <a:pPr marL="0" indent="0">
              <a:buNone/>
              <a:defRPr/>
            </a:pPr>
            <a:endParaRPr lang="fr-CA" altLang="fr-FR" dirty="0">
              <a:solidFill>
                <a:schemeClr val="accent2">
                  <a:lumMod val="75000"/>
                </a:schemeClr>
              </a:solidFill>
            </a:endParaRPr>
          </a:p>
          <a:p>
            <a:pPr marL="0" indent="0">
              <a:buNone/>
              <a:defRPr/>
            </a:pPr>
            <a:endParaRPr lang="fr-CA" altLang="fr-FR" dirty="0">
              <a:solidFill>
                <a:srgbClr val="0070C0"/>
              </a:solidFill>
              <a:latin typeface="Calibri" panose="020F0502020204030204" pitchFamily="34" charset="0"/>
            </a:endParaRPr>
          </a:p>
          <a:p>
            <a:pPr>
              <a:defRPr/>
            </a:pPr>
            <a:endParaRPr lang="fr-CA" altLang="fr-FR" dirty="0">
              <a:solidFill>
                <a:schemeClr val="accent2">
                  <a:lumMod val="75000"/>
                </a:schemeClr>
              </a:solidFill>
            </a:endParaRPr>
          </a:p>
          <a:p>
            <a:endParaRPr lang="fr-FR" dirty="0"/>
          </a:p>
        </p:txBody>
      </p:sp>
      <p:sp>
        <p:nvSpPr>
          <p:cNvPr id="5" name="Text Placeholder 4"/>
          <p:cNvSpPr>
            <a:spLocks noGrp="1"/>
          </p:cNvSpPr>
          <p:nvPr>
            <p:ph type="body" sz="quarter" idx="3"/>
            <p:custDataLst>
              <p:tags r:id="rId4"/>
            </p:custDataLst>
          </p:nvPr>
        </p:nvSpPr>
        <p:spPr>
          <a:xfrm>
            <a:off x="5812325" y="1535113"/>
            <a:ext cx="2874475" cy="639762"/>
          </a:xfrm>
        </p:spPr>
        <p:txBody>
          <a:bodyPr/>
          <a:lstStyle/>
          <a:p>
            <a:r>
              <a:rPr lang="fr-FR" dirty="0"/>
              <a:t>Exemple:</a:t>
            </a:r>
          </a:p>
        </p:txBody>
      </p:sp>
      <p:sp>
        <p:nvSpPr>
          <p:cNvPr id="6" name="Content Placeholder 5"/>
          <p:cNvSpPr>
            <a:spLocks noGrp="1"/>
          </p:cNvSpPr>
          <p:nvPr>
            <p:ph sz="quarter" idx="4"/>
            <p:custDataLst>
              <p:tags r:id="rId5"/>
            </p:custDataLst>
          </p:nvPr>
        </p:nvSpPr>
        <p:spPr>
          <a:xfrm>
            <a:off x="5715517" y="2174875"/>
            <a:ext cx="2971283" cy="3951288"/>
          </a:xfrm>
        </p:spPr>
        <p:txBody>
          <a:bodyPr>
            <a:normAutofit/>
          </a:bodyPr>
          <a:lstStyle/>
          <a:p>
            <a:pPr>
              <a:lnSpc>
                <a:spcPct val="107000"/>
              </a:lnSpc>
              <a:spcBef>
                <a:spcPct val="0"/>
              </a:spcBef>
              <a:spcAft>
                <a:spcPts val="800"/>
              </a:spcAft>
              <a:buFontTx/>
              <a:buNone/>
            </a:pPr>
            <a:r>
              <a:rPr lang="fr-CA" altLang="fr-FR" sz="1800" dirty="0"/>
              <a:t>Albert Einstein a adopté une attitude moralement responsable en condamnant l’utilisation militaire de l’énergie nucléaire. </a:t>
            </a:r>
            <a:endParaRPr lang="fr-CA" altLang="fr-FR" sz="1800" dirty="0">
              <a:latin typeface="Calibri" panose="020F0502020204030204" pitchFamily="34" charset="0"/>
            </a:endParaRPr>
          </a:p>
          <a:p>
            <a:pPr marL="0" indent="0">
              <a:buNone/>
            </a:pPr>
            <a:endParaRPr lang="fr-FR" dirty="0"/>
          </a:p>
        </p:txBody>
      </p:sp>
      <p:sp>
        <p:nvSpPr>
          <p:cNvPr id="7" name="Slide Number Placeholder 6"/>
          <p:cNvSpPr>
            <a:spLocks noGrp="1"/>
          </p:cNvSpPr>
          <p:nvPr>
            <p:ph type="sldNum" sz="quarter" idx="12"/>
            <p:custDataLst>
              <p:tags r:id="rId6"/>
            </p:custDataLst>
          </p:nvPr>
        </p:nvSpPr>
        <p:spPr/>
        <p:txBody>
          <a:bodyPr/>
          <a:lstStyle/>
          <a:p>
            <a:fld id="{79CDC949-957A-1346-B520-2FA91DC8716B}" type="slidenum">
              <a:rPr lang="fr-CA" smtClean="0"/>
              <a:pPr/>
              <a:t>7</a:t>
            </a:fld>
            <a:endParaRPr lang="fr-CA" dirty="0"/>
          </a:p>
        </p:txBody>
      </p:sp>
    </p:spTree>
    <p:extLst>
      <p:ext uri="{BB962C8B-B14F-4D97-AF65-F5344CB8AC3E}">
        <p14:creationId xmlns:p14="http://schemas.microsoft.com/office/powerpoint/2010/main" val="112779332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1"/>
          <p:cNvSpPr>
            <a:spLocks noChangeArrowheads="1"/>
          </p:cNvSpPr>
          <p:nvPr>
            <p:custDataLst>
              <p:tags r:id="rId1"/>
            </p:custDataLst>
          </p:nvPr>
        </p:nvSpPr>
        <p:spPr bwMode="auto">
          <a:xfrm>
            <a:off x="395288" y="1455738"/>
            <a:ext cx="5014236" cy="4401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spcBef>
                <a:spcPct val="0"/>
              </a:spcBef>
              <a:buFontTx/>
              <a:buNone/>
            </a:pPr>
            <a:r>
              <a:rPr lang="fr-CA" altLang="fr-FR" sz="2000" dirty="0"/>
              <a:t> </a:t>
            </a:r>
          </a:p>
          <a:p>
            <a:pPr>
              <a:spcBef>
                <a:spcPct val="0"/>
              </a:spcBef>
              <a:buFontTx/>
              <a:buNone/>
            </a:pPr>
            <a:r>
              <a:rPr lang="fr-CA" altLang="fr-FR" sz="2000" dirty="0"/>
              <a:t>L’opinion : se limite à </a:t>
            </a:r>
            <a:r>
              <a:rPr lang="fr-CA" altLang="fr-FR" sz="2000" dirty="0">
                <a:solidFill>
                  <a:srgbClr val="FF0000"/>
                </a:solidFill>
              </a:rPr>
              <a:t>un simple jugement de valeur, </a:t>
            </a:r>
            <a:r>
              <a:rPr lang="fr-CA" altLang="fr-FR" sz="2000" dirty="0"/>
              <a:t>à </a:t>
            </a:r>
            <a:r>
              <a:rPr lang="fr-CA" altLang="fr-FR" sz="2000" dirty="0">
                <a:solidFill>
                  <a:srgbClr val="FF0000"/>
                </a:solidFill>
              </a:rPr>
              <a:t>une interprétation </a:t>
            </a:r>
            <a:r>
              <a:rPr lang="fr-CA" altLang="fr-FR" sz="2000" dirty="0"/>
              <a:t>des faits, </a:t>
            </a:r>
            <a:r>
              <a:rPr lang="fr-CA" altLang="fr-FR" sz="2000" dirty="0">
                <a:solidFill>
                  <a:srgbClr val="FF0000"/>
                </a:solidFill>
              </a:rPr>
              <a:t>spontané, subjectif et arbitraire</a:t>
            </a:r>
            <a:r>
              <a:rPr lang="fr-CA" altLang="fr-FR" sz="2000" dirty="0"/>
              <a:t>. </a:t>
            </a:r>
          </a:p>
          <a:p>
            <a:pPr>
              <a:spcBef>
                <a:spcPct val="0"/>
              </a:spcBef>
              <a:buFontTx/>
              <a:buNone/>
            </a:pPr>
            <a:endParaRPr lang="fr-CA" altLang="fr-FR" sz="2000" dirty="0"/>
          </a:p>
          <a:p>
            <a:pPr>
              <a:spcBef>
                <a:spcPct val="0"/>
              </a:spcBef>
              <a:buFontTx/>
              <a:buNone/>
            </a:pPr>
            <a:endParaRPr lang="fr-CA" altLang="fr-FR" sz="2000" dirty="0"/>
          </a:p>
          <a:p>
            <a:pPr>
              <a:spcBef>
                <a:spcPct val="0"/>
              </a:spcBef>
              <a:buNone/>
            </a:pPr>
            <a:r>
              <a:rPr lang="fr-CA" altLang="fr-FR" sz="2000" dirty="0"/>
              <a:t>La rédaction d’un texte à orientation informative, explicative, argumentative ou critique ≠ La simple formulation d’opinion.</a:t>
            </a:r>
          </a:p>
          <a:p>
            <a:pPr>
              <a:spcBef>
                <a:spcPct val="0"/>
              </a:spcBef>
              <a:buNone/>
            </a:pPr>
            <a:endParaRPr lang="fr-CA" altLang="fr-FR" sz="2000" dirty="0"/>
          </a:p>
          <a:p>
            <a:pPr>
              <a:spcBef>
                <a:spcPct val="0"/>
              </a:spcBef>
              <a:buNone/>
            </a:pPr>
            <a:r>
              <a:rPr lang="fr-CA" altLang="fr-FR" sz="2000" b="1" dirty="0"/>
              <a:t>Il convient de toujours s’appuyer sur des faits ou des preuves tirées de la réalité.</a:t>
            </a:r>
          </a:p>
          <a:p>
            <a:pPr>
              <a:spcBef>
                <a:spcPct val="0"/>
              </a:spcBef>
              <a:buFontTx/>
              <a:buNone/>
            </a:pPr>
            <a:endParaRPr lang="fr-CA" altLang="fr-FR" sz="2000" b="1" dirty="0"/>
          </a:p>
        </p:txBody>
      </p:sp>
      <p:sp>
        <p:nvSpPr>
          <p:cNvPr id="35843" name="Rectangle 1"/>
          <p:cNvSpPr>
            <a:spLocks noChangeArrowheads="1"/>
          </p:cNvSpPr>
          <p:nvPr>
            <p:custDataLst>
              <p:tags r:id="rId2"/>
            </p:custDataLst>
          </p:nvPr>
        </p:nvSpPr>
        <p:spPr bwMode="auto">
          <a:xfrm>
            <a:off x="395288" y="333375"/>
            <a:ext cx="8640762" cy="11462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nSpc>
                <a:spcPct val="107000"/>
              </a:lnSpc>
              <a:spcBef>
                <a:spcPct val="0"/>
              </a:spcBef>
              <a:spcAft>
                <a:spcPts val="800"/>
              </a:spcAft>
              <a:buFontTx/>
              <a:buNone/>
            </a:pPr>
            <a:r>
              <a:rPr lang="fr-CA" altLang="fr-FR" dirty="0">
                <a:latin typeface="Calibri" panose="020F0502020204030204" pitchFamily="34" charset="0"/>
              </a:rPr>
              <a:t>Attention : L’opinion est un élément à proscrire dans le rapport ou toutes dissertation scientifique</a:t>
            </a:r>
          </a:p>
        </p:txBody>
      </p:sp>
      <p:sp>
        <p:nvSpPr>
          <p:cNvPr id="2" name="TextBox 1"/>
          <p:cNvSpPr txBox="1"/>
          <p:nvPr>
            <p:custDataLst>
              <p:tags r:id="rId3"/>
            </p:custDataLst>
          </p:nvPr>
        </p:nvSpPr>
        <p:spPr>
          <a:xfrm>
            <a:off x="5711252" y="1455738"/>
            <a:ext cx="3102964" cy="1754326"/>
          </a:xfrm>
          <a:prstGeom prst="rect">
            <a:avLst/>
          </a:prstGeom>
          <a:noFill/>
        </p:spPr>
        <p:txBody>
          <a:bodyPr wrap="square" rtlCol="0">
            <a:spAutoFit/>
          </a:bodyPr>
          <a:lstStyle/>
          <a:p>
            <a:r>
              <a:rPr lang="fr-CA" altLang="fr-FR" b="1" dirty="0"/>
              <a:t>Exemple : </a:t>
            </a:r>
            <a:r>
              <a:rPr lang="fr-CA" altLang="fr-FR" dirty="0"/>
              <a:t>Dire qu’on est fière de sa langue maternelle « parce que c’est une belle langue » constitue de simples formulations d’opinion. </a:t>
            </a:r>
          </a:p>
        </p:txBody>
      </p:sp>
    </p:spTree>
    <p:extLst>
      <p:ext uri="{BB962C8B-B14F-4D97-AF65-F5344CB8AC3E}">
        <p14:creationId xmlns:p14="http://schemas.microsoft.com/office/powerpoint/2010/main" val="16666849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nodeType="clickEffect">
                                  <p:stCondLst>
                                    <p:cond delay="0"/>
                                  </p:stCondLst>
                                  <p:childTnLst>
                                    <p:set>
                                      <p:cBhvr>
                                        <p:cTn id="6" dur="1" fill="hold">
                                          <p:stCondLst>
                                            <p:cond delay="0"/>
                                          </p:stCondLst>
                                        </p:cTn>
                                        <p:tgtEl>
                                          <p:spTgt spid="34818">
                                            <p:txEl>
                                              <p:pRg st="0" end="0"/>
                                            </p:txEl>
                                          </p:spTgt>
                                        </p:tgtEl>
                                        <p:attrNameLst>
                                          <p:attrName>style.visibility</p:attrName>
                                        </p:attrNameLst>
                                      </p:cBhvr>
                                      <p:to>
                                        <p:strVal val="visible"/>
                                      </p:to>
                                    </p:set>
                                    <p:animEffect transition="in" filter="fade">
                                      <p:cBhvr>
                                        <p:cTn id="7" dur="1000"/>
                                        <p:tgtEl>
                                          <p:spTgt spid="34818">
                                            <p:txEl>
                                              <p:pRg st="0" end="0"/>
                                            </p:txEl>
                                          </p:spTgt>
                                        </p:tgtEl>
                                      </p:cBhvr>
                                    </p:animEffect>
                                    <p:anim calcmode="lin" valueType="num">
                                      <p:cBhvr>
                                        <p:cTn id="8" dur="1000" fill="hold"/>
                                        <p:tgtEl>
                                          <p:spTgt spid="34818">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4818">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4818">
                                            <p:txEl>
                                              <p:pRg st="1" end="1"/>
                                            </p:txEl>
                                          </p:spTgt>
                                        </p:tgtEl>
                                        <p:attrNameLst>
                                          <p:attrName>style.visibility</p:attrName>
                                        </p:attrNameLst>
                                      </p:cBhvr>
                                      <p:to>
                                        <p:strVal val="visible"/>
                                      </p:to>
                                    </p:set>
                                    <p:animEffect transition="in" filter="fade">
                                      <p:cBhvr>
                                        <p:cTn id="12" dur="1000"/>
                                        <p:tgtEl>
                                          <p:spTgt spid="34818">
                                            <p:txEl>
                                              <p:pRg st="1" end="1"/>
                                            </p:txEl>
                                          </p:spTgt>
                                        </p:tgtEl>
                                      </p:cBhvr>
                                    </p:animEffect>
                                    <p:anim calcmode="lin" valueType="num">
                                      <p:cBhvr>
                                        <p:cTn id="13" dur="1000" fill="hold"/>
                                        <p:tgtEl>
                                          <p:spTgt spid="34818">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34818">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4818">
                                            <p:txEl>
                                              <p:pRg st="4" end="4"/>
                                            </p:txEl>
                                          </p:spTgt>
                                        </p:tgtEl>
                                        <p:attrNameLst>
                                          <p:attrName>style.visibility</p:attrName>
                                        </p:attrNameLst>
                                      </p:cBhvr>
                                      <p:to>
                                        <p:strVal val="visible"/>
                                      </p:to>
                                    </p:set>
                                    <p:animEffect transition="in" filter="fade">
                                      <p:cBhvr>
                                        <p:cTn id="17" dur="1000"/>
                                        <p:tgtEl>
                                          <p:spTgt spid="34818">
                                            <p:txEl>
                                              <p:pRg st="4" end="4"/>
                                            </p:txEl>
                                          </p:spTgt>
                                        </p:tgtEl>
                                      </p:cBhvr>
                                    </p:animEffect>
                                    <p:anim calcmode="lin" valueType="num">
                                      <p:cBhvr>
                                        <p:cTn id="18" dur="1000" fill="hold"/>
                                        <p:tgtEl>
                                          <p:spTgt spid="34818">
                                            <p:txEl>
                                              <p:pRg st="4" end="4"/>
                                            </p:txEl>
                                          </p:spTgt>
                                        </p:tgtEl>
                                        <p:attrNameLst>
                                          <p:attrName>ppt_x</p:attrName>
                                        </p:attrNameLst>
                                      </p:cBhvr>
                                      <p:tavLst>
                                        <p:tav tm="0">
                                          <p:val>
                                            <p:strVal val="#ppt_x"/>
                                          </p:val>
                                        </p:tav>
                                        <p:tav tm="100000">
                                          <p:val>
                                            <p:strVal val="#ppt_x"/>
                                          </p:val>
                                        </p:tav>
                                      </p:tavLst>
                                    </p:anim>
                                    <p:anim calcmode="lin" valueType="num">
                                      <p:cBhvr>
                                        <p:cTn id="19" dur="1000" fill="hold"/>
                                        <p:tgtEl>
                                          <p:spTgt spid="34818">
                                            <p:txEl>
                                              <p:pRg st="4" end="4"/>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34818">
                                            <p:txEl>
                                              <p:pRg st="6" end="6"/>
                                            </p:txEl>
                                          </p:spTgt>
                                        </p:tgtEl>
                                        <p:attrNameLst>
                                          <p:attrName>style.visibility</p:attrName>
                                        </p:attrNameLst>
                                      </p:cBhvr>
                                      <p:to>
                                        <p:strVal val="visible"/>
                                      </p:to>
                                    </p:set>
                                    <p:animEffect transition="in" filter="fade">
                                      <p:cBhvr>
                                        <p:cTn id="22" dur="1000"/>
                                        <p:tgtEl>
                                          <p:spTgt spid="34818">
                                            <p:txEl>
                                              <p:pRg st="6" end="6"/>
                                            </p:txEl>
                                          </p:spTgt>
                                        </p:tgtEl>
                                      </p:cBhvr>
                                    </p:animEffect>
                                    <p:anim calcmode="lin" valueType="num">
                                      <p:cBhvr>
                                        <p:cTn id="23" dur="1000" fill="hold"/>
                                        <p:tgtEl>
                                          <p:spTgt spid="34818">
                                            <p:txEl>
                                              <p:pRg st="6" end="6"/>
                                            </p:txEl>
                                          </p:spTgt>
                                        </p:tgtEl>
                                        <p:attrNameLst>
                                          <p:attrName>ppt_x</p:attrName>
                                        </p:attrNameLst>
                                      </p:cBhvr>
                                      <p:tavLst>
                                        <p:tav tm="0">
                                          <p:val>
                                            <p:strVal val="#ppt_x"/>
                                          </p:val>
                                        </p:tav>
                                        <p:tav tm="100000">
                                          <p:val>
                                            <p:strVal val="#ppt_x"/>
                                          </p:val>
                                        </p:tav>
                                      </p:tavLst>
                                    </p:anim>
                                    <p:anim calcmode="lin" valueType="num">
                                      <p:cBhvr>
                                        <p:cTn id="24" dur="1000" fill="hold"/>
                                        <p:tgtEl>
                                          <p:spTgt spid="34818">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custDataLst>
              <p:tags r:id="rId1"/>
            </p:custDataLst>
          </p:nvPr>
        </p:nvSpPr>
        <p:spPr/>
        <p:txBody>
          <a:bodyPr/>
          <a:lstStyle/>
          <a:p>
            <a:fld id="{92ED262E-B9BD-604E-AA4C-D7E6060F4A45}" type="slidenum">
              <a:rPr lang="fr-CA" smtClean="0"/>
              <a:pPr/>
              <a:t>9</a:t>
            </a:fld>
            <a:endParaRPr lang="fr-CA" dirty="0"/>
          </a:p>
        </p:txBody>
      </p:sp>
      <p:sp>
        <p:nvSpPr>
          <p:cNvPr id="3" name="Rectangle 2"/>
          <p:cNvSpPr/>
          <p:nvPr>
            <p:custDataLst>
              <p:tags r:id="rId2"/>
            </p:custDataLst>
          </p:nvPr>
        </p:nvSpPr>
        <p:spPr>
          <a:xfrm>
            <a:off x="2723321" y="2926930"/>
            <a:ext cx="4572000" cy="769441"/>
          </a:xfrm>
          <a:prstGeom prst="rect">
            <a:avLst/>
          </a:prstGeom>
        </p:spPr>
        <p:txBody>
          <a:bodyPr>
            <a:spAutoFit/>
          </a:bodyPr>
          <a:lstStyle/>
          <a:p>
            <a:r>
              <a:rPr lang="fr-FR" sz="4400" dirty="0"/>
              <a:t>QUESTION</a:t>
            </a:r>
          </a:p>
        </p:txBody>
      </p:sp>
    </p:spTree>
    <p:extLst>
      <p:ext uri="{BB962C8B-B14F-4D97-AF65-F5344CB8AC3E}">
        <p14:creationId xmlns:p14="http://schemas.microsoft.com/office/powerpoint/2010/main" val="165764086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custDataLst>
              <p:tags r:id="rId1"/>
            </p:custDataLst>
          </p:nvPr>
        </p:nvSpPr>
        <p:spPr/>
        <p:txBody>
          <a:bodyPr/>
          <a:lstStyle/>
          <a:p>
            <a:r>
              <a:rPr lang="fr-FR" dirty="0"/>
              <a:t>Regroupement des idées</a:t>
            </a:r>
          </a:p>
        </p:txBody>
      </p:sp>
      <p:sp>
        <p:nvSpPr>
          <p:cNvPr id="3" name="Text Placeholder 2"/>
          <p:cNvSpPr>
            <a:spLocks noGrp="1"/>
          </p:cNvSpPr>
          <p:nvPr>
            <p:ph type="body" idx="1"/>
            <p:custDataLst>
              <p:tags r:id="rId2"/>
            </p:custDataLst>
          </p:nvPr>
        </p:nvSpPr>
        <p:spPr/>
        <p:txBody>
          <a:bodyPr/>
          <a:lstStyle/>
          <a:p>
            <a:r>
              <a:rPr lang="fr-CA" dirty="0"/>
              <a:t>Éliminer ensuite les faits, les constations et les idées s’éloignant du sujet</a:t>
            </a:r>
          </a:p>
          <a:p>
            <a:r>
              <a:rPr lang="fr-CA" dirty="0"/>
              <a:t>Procéder à une première classification</a:t>
            </a:r>
          </a:p>
          <a:p>
            <a:r>
              <a:rPr lang="fr-CA" dirty="0"/>
              <a:t>des idées selon </a:t>
            </a:r>
            <a:r>
              <a:rPr lang="fr-CA" b="1" dirty="0"/>
              <a:t>les grandes catégories </a:t>
            </a:r>
          </a:p>
          <a:p>
            <a:r>
              <a:rPr lang="fr-CA" b="1" dirty="0"/>
              <a:t>du sujet (regroupement).</a:t>
            </a:r>
            <a:endParaRPr lang="fr-FR" b="1" dirty="0"/>
          </a:p>
          <a:p>
            <a:endParaRPr lang="fr-CA" dirty="0"/>
          </a:p>
          <a:p>
            <a:endParaRPr lang="fr-FR" dirty="0"/>
          </a:p>
        </p:txBody>
      </p:sp>
      <p:sp>
        <p:nvSpPr>
          <p:cNvPr id="4" name="Slide Number Placeholder 3"/>
          <p:cNvSpPr>
            <a:spLocks noGrp="1"/>
          </p:cNvSpPr>
          <p:nvPr>
            <p:ph type="sldNum" sz="quarter" idx="12"/>
            <p:custDataLst>
              <p:tags r:id="rId3"/>
            </p:custDataLst>
          </p:nvPr>
        </p:nvSpPr>
        <p:spPr/>
        <p:txBody>
          <a:bodyPr/>
          <a:lstStyle/>
          <a:p>
            <a:fld id="{7B2E87D4-71E4-2646-9261-8A3811FBAFDB}" type="slidenum">
              <a:rPr lang="fr-CA" smtClean="0"/>
              <a:pPr/>
              <a:t>10</a:t>
            </a:fld>
            <a:endParaRPr lang="fr-CA" dirty="0"/>
          </a:p>
        </p:txBody>
      </p:sp>
    </p:spTree>
    <p:extLst>
      <p:ext uri="{BB962C8B-B14F-4D97-AF65-F5344CB8AC3E}">
        <p14:creationId xmlns:p14="http://schemas.microsoft.com/office/powerpoint/2010/main" val="110553694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custDataLst>
              <p:tags r:id="rId1"/>
            </p:custDataLst>
          </p:nvPr>
        </p:nvSpPr>
        <p:spPr/>
        <p:txBody>
          <a:bodyPr/>
          <a:lstStyle/>
          <a:p>
            <a:r>
              <a:rPr lang="fr-FR" dirty="0"/>
              <a:t>Structurer des idées</a:t>
            </a:r>
          </a:p>
        </p:txBody>
      </p:sp>
      <p:sp>
        <p:nvSpPr>
          <p:cNvPr id="4" name="Slide Number Placeholder 3"/>
          <p:cNvSpPr>
            <a:spLocks noGrp="1"/>
          </p:cNvSpPr>
          <p:nvPr>
            <p:ph type="sldNum" sz="quarter" idx="12"/>
            <p:custDataLst>
              <p:tags r:id="rId2"/>
            </p:custDataLst>
          </p:nvPr>
        </p:nvSpPr>
        <p:spPr/>
        <p:txBody>
          <a:bodyPr/>
          <a:lstStyle/>
          <a:p>
            <a:fld id="{22B3228C-D1D7-5A43-B255-631F75F9EF85}" type="slidenum">
              <a:rPr lang="fr-CA" noProof="0" smtClean="0"/>
              <a:pPr/>
              <a:t>11</a:t>
            </a:fld>
            <a:endParaRPr lang="fr-CA" noProof="0" dirty="0"/>
          </a:p>
        </p:txBody>
      </p:sp>
      <p:sp>
        <p:nvSpPr>
          <p:cNvPr id="5" name="TextBox 4"/>
          <p:cNvSpPr txBox="1"/>
          <p:nvPr>
            <p:custDataLst>
              <p:tags r:id="rId3"/>
            </p:custDataLst>
          </p:nvPr>
        </p:nvSpPr>
        <p:spPr>
          <a:xfrm>
            <a:off x="457201" y="1403648"/>
            <a:ext cx="8461168" cy="2308324"/>
          </a:xfrm>
          <a:prstGeom prst="rect">
            <a:avLst/>
          </a:prstGeom>
          <a:noFill/>
        </p:spPr>
        <p:txBody>
          <a:bodyPr wrap="square" rtlCol="0">
            <a:spAutoFit/>
          </a:bodyPr>
          <a:lstStyle/>
          <a:p>
            <a:r>
              <a:rPr lang="fr-CA" dirty="0">
                <a:solidFill>
                  <a:srgbClr val="FF0000"/>
                </a:solidFill>
              </a:rPr>
              <a:t>- </a:t>
            </a:r>
            <a:r>
              <a:rPr lang="fr-CA" sz="2400" dirty="0">
                <a:solidFill>
                  <a:srgbClr val="FF0000"/>
                </a:solidFill>
              </a:rPr>
              <a:t>Comparer</a:t>
            </a:r>
            <a:r>
              <a:rPr lang="fr-CA" sz="2400" dirty="0"/>
              <a:t> et à </a:t>
            </a:r>
            <a:r>
              <a:rPr lang="fr-CA" sz="2400" dirty="0">
                <a:solidFill>
                  <a:srgbClr val="FF0000"/>
                </a:solidFill>
              </a:rPr>
              <a:t>distinguer </a:t>
            </a:r>
            <a:r>
              <a:rPr lang="fr-CA" sz="2400" dirty="0"/>
              <a:t>entre faits, constations, idées, dans le but de les catégoriser selon certains critères : </a:t>
            </a:r>
          </a:p>
          <a:p>
            <a:endParaRPr lang="fr-CA" sz="2400" dirty="0"/>
          </a:p>
          <a:p>
            <a:pPr marL="342900" indent="-342900">
              <a:buFont typeface="Wingdings" panose="05000000000000000000" pitchFamily="2" charset="2"/>
              <a:buChar char="Ø"/>
            </a:pPr>
            <a:r>
              <a:rPr lang="fr-CA" sz="2400" dirty="0"/>
              <a:t> Ressemblance et différence entre les faits retenus </a:t>
            </a:r>
          </a:p>
          <a:p>
            <a:endParaRPr lang="fr-CA" sz="2400" dirty="0"/>
          </a:p>
          <a:p>
            <a:pPr marL="285750" indent="-285750">
              <a:buFont typeface="Wingdings" panose="05000000000000000000" pitchFamily="2" charset="2"/>
              <a:buChar char="Ø"/>
            </a:pPr>
            <a:r>
              <a:rPr lang="fr-CA" sz="2400" dirty="0"/>
              <a:t>Traits communs et traits distinctifs</a:t>
            </a:r>
            <a:endParaRPr lang="fr-FR" sz="2400" dirty="0"/>
          </a:p>
        </p:txBody>
      </p:sp>
    </p:spTree>
    <p:extLst>
      <p:ext uri="{BB962C8B-B14F-4D97-AF65-F5344CB8AC3E}">
        <p14:creationId xmlns:p14="http://schemas.microsoft.com/office/powerpoint/2010/main" val="139853432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custDataLst>
              <p:tags r:id="rId1"/>
            </p:custDataLst>
          </p:nvPr>
        </p:nvSpPr>
        <p:spPr/>
        <p:txBody>
          <a:bodyPr/>
          <a:lstStyle/>
          <a:p>
            <a:fld id="{92ED262E-B9BD-604E-AA4C-D7E6060F4A45}" type="slidenum">
              <a:rPr lang="fr-CA" smtClean="0"/>
              <a:pPr/>
              <a:t>12</a:t>
            </a:fld>
            <a:endParaRPr lang="fr-CA" dirty="0"/>
          </a:p>
        </p:txBody>
      </p:sp>
      <p:sp>
        <p:nvSpPr>
          <p:cNvPr id="3" name="Rectangle 2"/>
          <p:cNvSpPr/>
          <p:nvPr>
            <p:custDataLst>
              <p:tags r:id="rId2"/>
            </p:custDataLst>
          </p:nvPr>
        </p:nvSpPr>
        <p:spPr>
          <a:xfrm>
            <a:off x="2723321" y="2926930"/>
            <a:ext cx="4572000" cy="769441"/>
          </a:xfrm>
          <a:prstGeom prst="rect">
            <a:avLst/>
          </a:prstGeom>
        </p:spPr>
        <p:txBody>
          <a:bodyPr>
            <a:spAutoFit/>
          </a:bodyPr>
          <a:lstStyle/>
          <a:p>
            <a:r>
              <a:rPr lang="fr-FR" sz="4400" dirty="0"/>
              <a:t>QUESTION</a:t>
            </a:r>
          </a:p>
        </p:txBody>
      </p:sp>
    </p:spTree>
    <p:extLst>
      <p:ext uri="{BB962C8B-B14F-4D97-AF65-F5344CB8AC3E}">
        <p14:creationId xmlns:p14="http://schemas.microsoft.com/office/powerpoint/2010/main" val="337507625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dirty="0"/>
              <a:t>Regroupez les éléments ci-dessous</a:t>
            </a:r>
          </a:p>
        </p:txBody>
      </p:sp>
      <p:sp>
        <p:nvSpPr>
          <p:cNvPr id="3" name="Content Placeholder 2"/>
          <p:cNvSpPr>
            <a:spLocks noGrp="1"/>
          </p:cNvSpPr>
          <p:nvPr>
            <p:ph idx="1"/>
          </p:nvPr>
        </p:nvSpPr>
        <p:spPr/>
        <p:txBody>
          <a:bodyPr>
            <a:normAutofit fontScale="92500" lnSpcReduction="10000"/>
          </a:bodyPr>
          <a:lstStyle/>
          <a:p>
            <a:r>
              <a:rPr lang="fr-FR" dirty="0"/>
              <a:t>Possibilité d’un élément par groupe, mais pas plus de quatre éléments; </a:t>
            </a:r>
          </a:p>
          <a:p>
            <a:r>
              <a:rPr lang="fr-FR" dirty="0"/>
              <a:t>Trouvez un dénominateur commun pour chaque groupe;</a:t>
            </a:r>
          </a:p>
          <a:p>
            <a:r>
              <a:rPr lang="fr-FR" dirty="0"/>
              <a:t> Enfin, donnez un titre à l’ensemble.</a:t>
            </a:r>
          </a:p>
          <a:p>
            <a:endParaRPr lang="fr-FR" dirty="0"/>
          </a:p>
          <a:p>
            <a:endParaRPr lang="fr-FR" dirty="0"/>
          </a:p>
          <a:p>
            <a:pPr marL="0" indent="0">
              <a:buNone/>
            </a:pPr>
            <a:r>
              <a:rPr lang="fr-FR" dirty="0"/>
              <a:t>Pêches, vin blanc, brocoli, rôti de bœuf, crème, jambon, œufs, laitue, brie, tomates</a:t>
            </a:r>
          </a:p>
        </p:txBody>
      </p:sp>
      <p:sp>
        <p:nvSpPr>
          <p:cNvPr id="4" name="Slide Number Placeholder 3"/>
          <p:cNvSpPr>
            <a:spLocks noGrp="1"/>
          </p:cNvSpPr>
          <p:nvPr>
            <p:ph type="sldNum" sz="quarter" idx="12"/>
          </p:nvPr>
        </p:nvSpPr>
        <p:spPr/>
        <p:txBody>
          <a:bodyPr/>
          <a:lstStyle/>
          <a:p>
            <a:fld id="{22B3228C-D1D7-5A43-B255-631F75F9EF85}" type="slidenum">
              <a:rPr lang="fr-CA" noProof="0" smtClean="0"/>
              <a:pPr/>
              <a:t>13</a:t>
            </a:fld>
            <a:endParaRPr lang="fr-CA" noProof="0" dirty="0"/>
          </a:p>
        </p:txBody>
      </p:sp>
    </p:spTree>
    <p:extLst>
      <p:ext uri="{BB962C8B-B14F-4D97-AF65-F5344CB8AC3E}">
        <p14:creationId xmlns:p14="http://schemas.microsoft.com/office/powerpoint/2010/main" val="128597131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custDataLst>
              <p:tags r:id="rId1"/>
            </p:custDataLst>
          </p:nvPr>
        </p:nvSpPr>
        <p:spPr/>
        <p:txBody>
          <a:bodyPr>
            <a:noAutofit/>
          </a:bodyPr>
          <a:lstStyle/>
          <a:p>
            <a:pPr algn="l"/>
            <a:r>
              <a:rPr lang="fr-CA" sz="3200" dirty="0"/>
              <a:t>Regroupez en trois catégories les solutions suivantes.</a:t>
            </a:r>
            <a:endParaRPr lang="fr-FR" sz="3200" dirty="0"/>
          </a:p>
        </p:txBody>
      </p:sp>
      <p:sp>
        <p:nvSpPr>
          <p:cNvPr id="3" name="Content Placeholder 2"/>
          <p:cNvSpPr>
            <a:spLocks noGrp="1"/>
          </p:cNvSpPr>
          <p:nvPr>
            <p:ph idx="1"/>
            <p:custDataLst>
              <p:tags r:id="rId2"/>
            </p:custDataLst>
          </p:nvPr>
        </p:nvSpPr>
        <p:spPr/>
        <p:txBody>
          <a:bodyPr>
            <a:normAutofit fontScale="92500" lnSpcReduction="20000"/>
          </a:bodyPr>
          <a:lstStyle/>
          <a:p>
            <a:pPr marL="0" indent="0">
              <a:buNone/>
            </a:pPr>
            <a:r>
              <a:rPr lang="fr-CA" dirty="0"/>
              <a:t>1. Assurer un contrôle de qualité plus rigoureux;</a:t>
            </a:r>
          </a:p>
          <a:p>
            <a:pPr marL="0" indent="0">
              <a:buNone/>
            </a:pPr>
            <a:r>
              <a:rPr lang="fr-CA" dirty="0"/>
              <a:t>2. N’employer que les techniques de mises à l’épreuve par les concurrents;</a:t>
            </a:r>
          </a:p>
          <a:p>
            <a:pPr marL="0" indent="0">
              <a:buNone/>
            </a:pPr>
            <a:r>
              <a:rPr lang="fr-CA" dirty="0"/>
              <a:t>3. Augmenter le nombre d’opérateurs ayant une </a:t>
            </a:r>
          </a:p>
          <a:p>
            <a:pPr marL="0" indent="0">
              <a:buNone/>
            </a:pPr>
            <a:r>
              <a:rPr lang="fr-CA" dirty="0"/>
              <a:t>formation technique;</a:t>
            </a:r>
          </a:p>
          <a:p>
            <a:pPr marL="0" indent="0">
              <a:buNone/>
            </a:pPr>
            <a:r>
              <a:rPr lang="fr-CA" dirty="0"/>
              <a:t>4. Offrir de plus en plus de soldes;</a:t>
            </a:r>
          </a:p>
          <a:p>
            <a:pPr marL="0" indent="0">
              <a:buNone/>
            </a:pPr>
            <a:r>
              <a:rPr lang="fr-CA" dirty="0"/>
              <a:t>5. Réduire les stocks;</a:t>
            </a:r>
          </a:p>
          <a:p>
            <a:pPr marL="0" indent="0">
              <a:buNone/>
            </a:pPr>
            <a:r>
              <a:rPr lang="fr-CA" dirty="0"/>
              <a:t>6. Diminuer l’effectif du Service de génie industriel;</a:t>
            </a:r>
          </a:p>
          <a:p>
            <a:pPr marL="0" indent="0">
              <a:buNone/>
            </a:pPr>
            <a:r>
              <a:rPr lang="fr-CA" dirty="0"/>
              <a:t>7. Augmenter les contrôles auprès des ouvriers spécialisés.</a:t>
            </a:r>
            <a:endParaRPr lang="fr-FR" dirty="0"/>
          </a:p>
        </p:txBody>
      </p:sp>
      <p:sp>
        <p:nvSpPr>
          <p:cNvPr id="4" name="Slide Number Placeholder 3"/>
          <p:cNvSpPr>
            <a:spLocks noGrp="1"/>
          </p:cNvSpPr>
          <p:nvPr>
            <p:ph type="sldNum" sz="quarter" idx="12"/>
            <p:custDataLst>
              <p:tags r:id="rId3"/>
            </p:custDataLst>
          </p:nvPr>
        </p:nvSpPr>
        <p:spPr/>
        <p:txBody>
          <a:bodyPr/>
          <a:lstStyle/>
          <a:p>
            <a:fld id="{22B3228C-D1D7-5A43-B255-631F75F9EF85}" type="slidenum">
              <a:rPr lang="fr-CA" noProof="0" smtClean="0"/>
              <a:pPr/>
              <a:t>14</a:t>
            </a:fld>
            <a:endParaRPr lang="fr-CA" noProof="0" dirty="0"/>
          </a:p>
        </p:txBody>
      </p:sp>
    </p:spTree>
    <p:extLst>
      <p:ext uri="{BB962C8B-B14F-4D97-AF65-F5344CB8AC3E}">
        <p14:creationId xmlns:p14="http://schemas.microsoft.com/office/powerpoint/2010/main" val="370198963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74F715-3EEE-BC4D-B7F6-F42EA457A1BB}"/>
              </a:ext>
            </a:extLst>
          </p:cNvPr>
          <p:cNvSpPr>
            <a:spLocks noGrp="1"/>
          </p:cNvSpPr>
          <p:nvPr>
            <p:ph type="title"/>
          </p:nvPr>
        </p:nvSpPr>
        <p:spPr/>
        <p:txBody>
          <a:bodyPr/>
          <a:lstStyle/>
          <a:p>
            <a:r>
              <a:rPr lang="en-US" dirty="0" err="1"/>
              <a:t>Analyse</a:t>
            </a:r>
            <a:r>
              <a:rPr lang="en-US" dirty="0"/>
              <a:t> et </a:t>
            </a:r>
            <a:r>
              <a:rPr lang="en-US" dirty="0" err="1"/>
              <a:t>classement</a:t>
            </a:r>
            <a:endParaRPr lang="en-US" dirty="0"/>
          </a:p>
        </p:txBody>
      </p:sp>
      <p:pic>
        <p:nvPicPr>
          <p:cNvPr id="5" name="Content Placeholder 4">
            <a:extLst>
              <a:ext uri="{FF2B5EF4-FFF2-40B4-BE49-F238E27FC236}">
                <a16:creationId xmlns:a16="http://schemas.microsoft.com/office/drawing/2014/main" id="{08B7A71F-E374-E140-AA17-BAEF46B01548}"/>
              </a:ext>
            </a:extLst>
          </p:cNvPr>
          <p:cNvPicPr>
            <a:picLocks noGrp="1" noChangeAspect="1"/>
          </p:cNvPicPr>
          <p:nvPr>
            <p:ph idx="1"/>
          </p:nvPr>
        </p:nvPicPr>
        <p:blipFill>
          <a:blip r:embed="rId2"/>
          <a:stretch>
            <a:fillRect/>
          </a:stretch>
        </p:blipFill>
        <p:spPr>
          <a:xfrm>
            <a:off x="4338083" y="1155787"/>
            <a:ext cx="3859619" cy="5824335"/>
          </a:xfrm>
          <a:prstGeom prst="rect">
            <a:avLst/>
          </a:prstGeom>
        </p:spPr>
      </p:pic>
      <p:sp>
        <p:nvSpPr>
          <p:cNvPr id="4" name="Slide Number Placeholder 3">
            <a:extLst>
              <a:ext uri="{FF2B5EF4-FFF2-40B4-BE49-F238E27FC236}">
                <a16:creationId xmlns:a16="http://schemas.microsoft.com/office/drawing/2014/main" id="{9924B568-C5B8-1D4B-AB8C-D9EA32BE445F}"/>
              </a:ext>
            </a:extLst>
          </p:cNvPr>
          <p:cNvSpPr>
            <a:spLocks noGrp="1"/>
          </p:cNvSpPr>
          <p:nvPr>
            <p:ph type="sldNum" sz="quarter" idx="12"/>
          </p:nvPr>
        </p:nvSpPr>
        <p:spPr/>
        <p:txBody>
          <a:bodyPr/>
          <a:lstStyle/>
          <a:p>
            <a:fld id="{22B3228C-D1D7-5A43-B255-631F75F9EF85}" type="slidenum">
              <a:rPr lang="fr-CA" noProof="0" smtClean="0"/>
              <a:pPr/>
              <a:t>15</a:t>
            </a:fld>
            <a:endParaRPr lang="fr-CA" noProof="0" dirty="0"/>
          </a:p>
        </p:txBody>
      </p:sp>
      <p:sp>
        <p:nvSpPr>
          <p:cNvPr id="6" name="Rectangle 5">
            <a:extLst>
              <a:ext uri="{FF2B5EF4-FFF2-40B4-BE49-F238E27FC236}">
                <a16:creationId xmlns:a16="http://schemas.microsoft.com/office/drawing/2014/main" id="{84B2CC5E-FDD4-3146-A820-D15591575496}"/>
              </a:ext>
            </a:extLst>
          </p:cNvPr>
          <p:cNvSpPr/>
          <p:nvPr/>
        </p:nvSpPr>
        <p:spPr>
          <a:xfrm>
            <a:off x="159488" y="1320339"/>
            <a:ext cx="4409089" cy="1200329"/>
          </a:xfrm>
          <a:prstGeom prst="rect">
            <a:avLst/>
          </a:prstGeom>
        </p:spPr>
        <p:txBody>
          <a:bodyPr wrap="square">
            <a:spAutoFit/>
          </a:bodyPr>
          <a:lstStyle/>
          <a:p>
            <a:pPr marL="285750" indent="-285750">
              <a:buFont typeface="Arial" panose="020B0604020202020204" pitchFamily="34" charset="0"/>
              <a:buChar char="•"/>
            </a:pPr>
            <a:r>
              <a:rPr lang="fr-CA" dirty="0"/>
              <a:t>Regroupement </a:t>
            </a:r>
          </a:p>
          <a:p>
            <a:pPr marL="342900" lvl="1" indent="-342900">
              <a:buFont typeface="Arial" pitchFamily="34" charset="0"/>
              <a:buChar char="•"/>
            </a:pPr>
            <a:r>
              <a:rPr lang="fr-CA" dirty="0"/>
              <a:t>Information  </a:t>
            </a:r>
          </a:p>
          <a:p>
            <a:pPr marL="285750" indent="-285750">
              <a:buFont typeface="Arial" panose="020B0604020202020204" pitchFamily="34" charset="0"/>
              <a:buChar char="•"/>
            </a:pPr>
            <a:r>
              <a:rPr lang="fr-CA" dirty="0"/>
              <a:t>Analyse </a:t>
            </a:r>
          </a:p>
          <a:p>
            <a:endParaRPr lang="fr-FR" dirty="0"/>
          </a:p>
        </p:txBody>
      </p:sp>
    </p:spTree>
    <p:extLst>
      <p:ext uri="{BB962C8B-B14F-4D97-AF65-F5344CB8AC3E}">
        <p14:creationId xmlns:p14="http://schemas.microsoft.com/office/powerpoint/2010/main" val="321786019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custDataLst>
              <p:tags r:id="rId1"/>
            </p:custDataLst>
          </p:nvPr>
        </p:nvSpPr>
        <p:spPr/>
        <p:txBody>
          <a:bodyPr/>
          <a:lstStyle/>
          <a:p>
            <a:fld id="{92ED262E-B9BD-604E-AA4C-D7E6060F4A45}" type="slidenum">
              <a:rPr lang="fr-CA" smtClean="0"/>
              <a:pPr/>
              <a:t>16</a:t>
            </a:fld>
            <a:endParaRPr lang="fr-CA" dirty="0"/>
          </a:p>
        </p:txBody>
      </p:sp>
      <p:pic>
        <p:nvPicPr>
          <p:cNvPr id="4" name="Picture 3"/>
          <p:cNvPicPr>
            <a:picLocks noChangeAspect="1"/>
          </p:cNvPicPr>
          <p:nvPr>
            <p:custDataLst>
              <p:tags r:id="rId2"/>
            </p:custDataLst>
          </p:nvPr>
        </p:nvPicPr>
        <p:blipFill>
          <a:blip r:embed="rId4"/>
          <a:stretch>
            <a:fillRect/>
          </a:stretch>
        </p:blipFill>
        <p:spPr>
          <a:xfrm>
            <a:off x="1143" y="-35614"/>
            <a:ext cx="9142857" cy="6857143"/>
          </a:xfrm>
          <a:prstGeom prst="rect">
            <a:avLst/>
          </a:prstGeom>
          <a:ln>
            <a:solidFill>
              <a:schemeClr val="bg1">
                <a:lumMod val="85000"/>
              </a:schemeClr>
            </a:solidFill>
          </a:ln>
        </p:spPr>
      </p:pic>
      <p:sp>
        <p:nvSpPr>
          <p:cNvPr id="3" name="Rectangle 2"/>
          <p:cNvSpPr/>
          <p:nvPr/>
        </p:nvSpPr>
        <p:spPr>
          <a:xfrm>
            <a:off x="580768" y="1248032"/>
            <a:ext cx="1606378" cy="333633"/>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580768" y="2248930"/>
            <a:ext cx="2137718" cy="271848"/>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Rectangle 5"/>
          <p:cNvSpPr/>
          <p:nvPr/>
        </p:nvSpPr>
        <p:spPr>
          <a:xfrm>
            <a:off x="827903" y="3200400"/>
            <a:ext cx="1680519" cy="222422"/>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cxnSp>
        <p:nvCxnSpPr>
          <p:cNvPr id="8" name="Straight Arrow Connector 7"/>
          <p:cNvCxnSpPr/>
          <p:nvPr/>
        </p:nvCxnSpPr>
        <p:spPr>
          <a:xfrm flipH="1">
            <a:off x="2187146" y="1414848"/>
            <a:ext cx="778476"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0" name="Straight Arrow Connector 9"/>
          <p:cNvCxnSpPr/>
          <p:nvPr/>
        </p:nvCxnSpPr>
        <p:spPr>
          <a:xfrm flipH="1">
            <a:off x="2965622" y="2384854"/>
            <a:ext cx="951470"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5" name="TextBox 14"/>
          <p:cNvSpPr txBox="1"/>
          <p:nvPr/>
        </p:nvSpPr>
        <p:spPr>
          <a:xfrm>
            <a:off x="2965622" y="1248032"/>
            <a:ext cx="1334529" cy="276999"/>
          </a:xfrm>
          <a:prstGeom prst="rect">
            <a:avLst/>
          </a:prstGeom>
          <a:noFill/>
        </p:spPr>
        <p:txBody>
          <a:bodyPr wrap="square" rtlCol="0">
            <a:spAutoFit/>
          </a:bodyPr>
          <a:lstStyle/>
          <a:p>
            <a:r>
              <a:rPr lang="fr-FR" sz="1200" dirty="0">
                <a:solidFill>
                  <a:srgbClr val="E90000"/>
                </a:solidFill>
              </a:rPr>
              <a:t>Regroupement</a:t>
            </a:r>
          </a:p>
        </p:txBody>
      </p:sp>
      <p:sp>
        <p:nvSpPr>
          <p:cNvPr id="16" name="TextBox 15"/>
          <p:cNvSpPr txBox="1"/>
          <p:nvPr/>
        </p:nvSpPr>
        <p:spPr>
          <a:xfrm>
            <a:off x="3299254" y="2140807"/>
            <a:ext cx="1254211" cy="276999"/>
          </a:xfrm>
          <a:prstGeom prst="rect">
            <a:avLst/>
          </a:prstGeom>
          <a:noFill/>
        </p:spPr>
        <p:txBody>
          <a:bodyPr wrap="square" rtlCol="0">
            <a:spAutoFit/>
          </a:bodyPr>
          <a:lstStyle/>
          <a:p>
            <a:r>
              <a:rPr lang="fr-FR" sz="1200" dirty="0">
                <a:solidFill>
                  <a:srgbClr val="E90000"/>
                </a:solidFill>
              </a:rPr>
              <a:t>Information</a:t>
            </a:r>
          </a:p>
        </p:txBody>
      </p:sp>
      <p:sp>
        <p:nvSpPr>
          <p:cNvPr id="17" name="TextBox 16"/>
          <p:cNvSpPr txBox="1"/>
          <p:nvPr/>
        </p:nvSpPr>
        <p:spPr>
          <a:xfrm>
            <a:off x="2965622" y="3153030"/>
            <a:ext cx="1470454" cy="276999"/>
          </a:xfrm>
          <a:prstGeom prst="rect">
            <a:avLst/>
          </a:prstGeom>
          <a:noFill/>
        </p:spPr>
        <p:txBody>
          <a:bodyPr wrap="square" rtlCol="0">
            <a:spAutoFit/>
          </a:bodyPr>
          <a:lstStyle/>
          <a:p>
            <a:r>
              <a:rPr lang="fr-FR" sz="1200" dirty="0">
                <a:solidFill>
                  <a:srgbClr val="E90000"/>
                </a:solidFill>
              </a:rPr>
              <a:t>Analyse</a:t>
            </a:r>
          </a:p>
        </p:txBody>
      </p:sp>
      <p:cxnSp>
        <p:nvCxnSpPr>
          <p:cNvPr id="19" name="Straight Arrow Connector 18"/>
          <p:cNvCxnSpPr/>
          <p:nvPr/>
        </p:nvCxnSpPr>
        <p:spPr>
          <a:xfrm>
            <a:off x="4176584" y="1414848"/>
            <a:ext cx="518984"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p:nvPr/>
        </p:nvCxnSpPr>
        <p:spPr>
          <a:xfrm>
            <a:off x="4300151" y="2340576"/>
            <a:ext cx="790833"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7" name="Straight Arrow Connector 26"/>
          <p:cNvCxnSpPr/>
          <p:nvPr/>
        </p:nvCxnSpPr>
        <p:spPr>
          <a:xfrm flipH="1">
            <a:off x="2576384" y="3343533"/>
            <a:ext cx="389238"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7287419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custDataLst>
              <p:tags r:id="rId1"/>
            </p:custDataLst>
          </p:nvPr>
        </p:nvSpPr>
        <p:spPr/>
        <p:txBody>
          <a:bodyPr/>
          <a:lstStyle/>
          <a:p>
            <a:r>
              <a:rPr lang="fr-FR" dirty="0"/>
              <a:t>Exemple 2</a:t>
            </a:r>
          </a:p>
        </p:txBody>
      </p:sp>
      <p:sp>
        <p:nvSpPr>
          <p:cNvPr id="3" name="Content Placeholder 2"/>
          <p:cNvSpPr>
            <a:spLocks noGrp="1"/>
          </p:cNvSpPr>
          <p:nvPr>
            <p:ph idx="1"/>
            <p:custDataLst>
              <p:tags r:id="rId2"/>
            </p:custDataLst>
          </p:nvPr>
        </p:nvSpPr>
        <p:spPr/>
        <p:txBody>
          <a:bodyPr>
            <a:normAutofit fontScale="70000" lnSpcReduction="20000"/>
          </a:bodyPr>
          <a:lstStyle/>
          <a:p>
            <a:r>
              <a:rPr lang="fr-CA" dirty="0"/>
              <a:t>Le stress en milieu de travail :</a:t>
            </a:r>
          </a:p>
          <a:p>
            <a:r>
              <a:rPr lang="fr-CA" dirty="0"/>
              <a:t> – L’administration de l’Université dénombre un taux important d’absentéisme chez ses professeurs réguliers. </a:t>
            </a:r>
          </a:p>
          <a:p>
            <a:r>
              <a:rPr lang="fr-CA" dirty="0"/>
              <a:t>– 80% des membres de l’Association des professeurs de l’Université d’Ottawa (APTUO) se sont absentés pour une période de plus d’un mois au cours des cinq dernières années en raison d’un épuisement professionnel. </a:t>
            </a:r>
          </a:p>
          <a:p>
            <a:r>
              <a:rPr lang="fr-CA" dirty="0"/>
              <a:t>– L’Employeur cherche à comprendre pourquoi il en est ainsi? Pourquoi les professeurs sont aussi stressé? Hypothèses? </a:t>
            </a:r>
          </a:p>
          <a:p>
            <a:r>
              <a:rPr lang="fr-CA" dirty="0"/>
              <a:t>– Quelle est la situation dans d’autres université ontariennes? Statistiques? – Quelles sont les mesures que l’employeur pourraient prendre pour éviter qu’un aussi grand nombre de professeurs tombent malade, et par conséquent, entraîne des coûts énormes pour l’institution en salaire pour les chargés de cours qui doivent les remplacer durant leur congé de maladie?</a:t>
            </a:r>
            <a:endParaRPr lang="fr-FR" dirty="0"/>
          </a:p>
        </p:txBody>
      </p:sp>
      <p:sp>
        <p:nvSpPr>
          <p:cNvPr id="4" name="Slide Number Placeholder 3"/>
          <p:cNvSpPr>
            <a:spLocks noGrp="1"/>
          </p:cNvSpPr>
          <p:nvPr>
            <p:ph type="sldNum" sz="quarter" idx="12"/>
            <p:custDataLst>
              <p:tags r:id="rId3"/>
            </p:custDataLst>
          </p:nvPr>
        </p:nvSpPr>
        <p:spPr/>
        <p:txBody>
          <a:bodyPr/>
          <a:lstStyle/>
          <a:p>
            <a:fld id="{22B3228C-D1D7-5A43-B255-631F75F9EF85}" type="slidenum">
              <a:rPr lang="fr-CA" noProof="0" smtClean="0"/>
              <a:pPr/>
              <a:t>17</a:t>
            </a:fld>
            <a:endParaRPr lang="fr-CA" noProof="0" dirty="0"/>
          </a:p>
        </p:txBody>
      </p:sp>
    </p:spTree>
    <p:extLst>
      <p:ext uri="{BB962C8B-B14F-4D97-AF65-F5344CB8AC3E}">
        <p14:creationId xmlns:p14="http://schemas.microsoft.com/office/powerpoint/2010/main" val="85802841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custDataLst>
              <p:tags r:id="rId1"/>
            </p:custDataLst>
          </p:nvPr>
        </p:nvSpPr>
        <p:spPr/>
        <p:txBody>
          <a:bodyPr/>
          <a:lstStyle/>
          <a:p>
            <a:r>
              <a:rPr lang="fr-FR" dirty="0"/>
              <a:t>Corrigé</a:t>
            </a:r>
          </a:p>
        </p:txBody>
      </p:sp>
      <p:pic>
        <p:nvPicPr>
          <p:cNvPr id="5" name="Content Placeholder 4"/>
          <p:cNvPicPr>
            <a:picLocks noGrp="1" noChangeAspect="1"/>
          </p:cNvPicPr>
          <p:nvPr>
            <p:ph idx="1"/>
            <p:custDataLst>
              <p:tags r:id="rId2"/>
            </p:custDataLst>
          </p:nvPr>
        </p:nvPicPr>
        <p:blipFill>
          <a:blip r:embed="rId5"/>
          <a:stretch>
            <a:fillRect/>
          </a:stretch>
        </p:blipFill>
        <p:spPr>
          <a:xfrm>
            <a:off x="878187" y="1254290"/>
            <a:ext cx="7613964" cy="5603710"/>
          </a:xfrm>
          <a:prstGeom prst="rect">
            <a:avLst/>
          </a:prstGeom>
        </p:spPr>
      </p:pic>
      <p:sp>
        <p:nvSpPr>
          <p:cNvPr id="4" name="Slide Number Placeholder 3"/>
          <p:cNvSpPr>
            <a:spLocks noGrp="1"/>
          </p:cNvSpPr>
          <p:nvPr>
            <p:ph type="sldNum" sz="quarter" idx="12"/>
            <p:custDataLst>
              <p:tags r:id="rId3"/>
            </p:custDataLst>
          </p:nvPr>
        </p:nvSpPr>
        <p:spPr/>
        <p:txBody>
          <a:bodyPr/>
          <a:lstStyle/>
          <a:p>
            <a:fld id="{22B3228C-D1D7-5A43-B255-631F75F9EF85}" type="slidenum">
              <a:rPr lang="fr-CA" noProof="0" smtClean="0"/>
              <a:pPr/>
              <a:t>18</a:t>
            </a:fld>
            <a:endParaRPr lang="fr-CA" noProof="0" dirty="0"/>
          </a:p>
        </p:txBody>
      </p:sp>
    </p:spTree>
    <p:extLst>
      <p:ext uri="{BB962C8B-B14F-4D97-AF65-F5344CB8AC3E}">
        <p14:creationId xmlns:p14="http://schemas.microsoft.com/office/powerpoint/2010/main" val="376039248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custDataLst>
              <p:tags r:id="rId1"/>
            </p:custDataLst>
          </p:nvPr>
        </p:nvSpPr>
        <p:spPr/>
        <p:txBody>
          <a:bodyPr/>
          <a:lstStyle/>
          <a:p>
            <a:fld id="{92ED262E-B9BD-604E-AA4C-D7E6060F4A45}" type="slidenum">
              <a:rPr lang="fr-CA" smtClean="0"/>
              <a:pPr/>
              <a:t>19</a:t>
            </a:fld>
            <a:endParaRPr lang="fr-CA" dirty="0"/>
          </a:p>
        </p:txBody>
      </p:sp>
      <p:sp>
        <p:nvSpPr>
          <p:cNvPr id="3" name="Rectangle 2"/>
          <p:cNvSpPr/>
          <p:nvPr>
            <p:custDataLst>
              <p:tags r:id="rId2"/>
            </p:custDataLst>
          </p:nvPr>
        </p:nvSpPr>
        <p:spPr>
          <a:xfrm>
            <a:off x="2723321" y="2926930"/>
            <a:ext cx="4572000" cy="769441"/>
          </a:xfrm>
          <a:prstGeom prst="rect">
            <a:avLst/>
          </a:prstGeom>
        </p:spPr>
        <p:txBody>
          <a:bodyPr>
            <a:spAutoFit/>
          </a:bodyPr>
          <a:lstStyle/>
          <a:p>
            <a:r>
              <a:rPr lang="fr-FR" sz="4400" dirty="0"/>
              <a:t>QUESTION</a:t>
            </a:r>
          </a:p>
        </p:txBody>
      </p:sp>
    </p:spTree>
    <p:extLst>
      <p:ext uri="{BB962C8B-B14F-4D97-AF65-F5344CB8AC3E}">
        <p14:creationId xmlns:p14="http://schemas.microsoft.com/office/powerpoint/2010/main" val="414987664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normAutofit fontScale="90000"/>
          </a:bodyPr>
          <a:lstStyle/>
          <a:p>
            <a:br>
              <a:rPr lang="fr-FR" b="1" dirty="0"/>
            </a:br>
            <a:r>
              <a:rPr lang="fr-FR" b="1" dirty="0"/>
              <a:t>Exemple 3 : élaborer un plan qui permet de dégager les responsabilités</a:t>
            </a:r>
            <a:br>
              <a:rPr lang="fr-FR" b="1" dirty="0"/>
            </a:br>
            <a:endParaRPr lang="fr-FR" dirty="0"/>
          </a:p>
        </p:txBody>
      </p:sp>
      <p:sp>
        <p:nvSpPr>
          <p:cNvPr id="2" name="Slide Number Placeholder 1"/>
          <p:cNvSpPr>
            <a:spLocks noGrp="1"/>
          </p:cNvSpPr>
          <p:nvPr>
            <p:ph type="sldNum" sz="quarter" idx="12"/>
          </p:nvPr>
        </p:nvSpPr>
        <p:spPr/>
        <p:txBody>
          <a:bodyPr/>
          <a:lstStyle/>
          <a:p>
            <a:fld id="{92ED262E-B9BD-604E-AA4C-D7E6060F4A45}" type="slidenum">
              <a:rPr lang="fr-CA" smtClean="0"/>
              <a:pPr/>
              <a:t>20</a:t>
            </a:fld>
            <a:endParaRPr lang="fr-CA" dirty="0"/>
          </a:p>
        </p:txBody>
      </p:sp>
      <p:sp>
        <p:nvSpPr>
          <p:cNvPr id="5" name="Content Placeholder 4"/>
          <p:cNvSpPr>
            <a:spLocks noGrp="1"/>
          </p:cNvSpPr>
          <p:nvPr>
            <p:ph idx="1"/>
          </p:nvPr>
        </p:nvSpPr>
        <p:spPr/>
        <p:txBody>
          <a:bodyPr>
            <a:normAutofit fontScale="47500" lnSpcReduction="20000"/>
          </a:bodyPr>
          <a:lstStyle/>
          <a:p>
            <a:pPr marL="0" indent="0">
              <a:buNone/>
            </a:pPr>
            <a:r>
              <a:rPr lang="fr-FR" dirty="0"/>
              <a:t>En raison d’un feu de bois abandonné par des touristes, un incendie se déclare dans une clairière à proximité d’un terrain de camping situé dans un parc national. À la tour d’observation du parc, un stagiaire avertit le Service de lutte contre les incendies trente minutes après la montée de la première fumée. Quand la brigade arrive sur les lieux, l’incendie a déjà pris des proportions dramatiques. Sans secours aérien, la brigade ne peut pas intervenir efficacement. La situation s’aggrave à cause d’un brusque changement de direction du vent. L’incendie ravage le terrain de camping, causant de graves blessures à deux enfants. Les autres campeurs échappent aux flammes en se jetant dans le lac au bord duquel se trouve le terrain de camping.</a:t>
            </a:r>
          </a:p>
          <a:p>
            <a:pPr marL="0" indent="0">
              <a:buNone/>
            </a:pPr>
            <a:endParaRPr lang="fr-FR" b="1" dirty="0"/>
          </a:p>
          <a:p>
            <a:pPr marL="0" indent="0">
              <a:buNone/>
            </a:pPr>
            <a:r>
              <a:rPr lang="fr-FR" b="1" dirty="0"/>
              <a:t>Renseignement complémentaire</a:t>
            </a:r>
          </a:p>
          <a:p>
            <a:pPr marL="0" indent="0">
              <a:buNone/>
            </a:pPr>
            <a:r>
              <a:rPr lang="fr-FR" dirty="0"/>
              <a:t>L’été est exceptionnellement chaud, et la forêt, très sèche; de plus les vents sont</a:t>
            </a:r>
          </a:p>
          <a:p>
            <a:pPr marL="0" indent="0">
              <a:buNone/>
            </a:pPr>
            <a:r>
              <a:rPr lang="fr-FR" dirty="0"/>
              <a:t>anormalement forts pour la saison.</a:t>
            </a:r>
          </a:p>
          <a:p>
            <a:pPr marL="0" indent="0">
              <a:buNone/>
            </a:pPr>
            <a:r>
              <a:rPr lang="fr-FR" dirty="0"/>
              <a:t>À la tour d’observation, il n’y a qu’un stagiaire. Pris de panique, il ne communique que trente minutes après la montée de la première fumée.</a:t>
            </a:r>
          </a:p>
          <a:p>
            <a:pPr marL="0" indent="0">
              <a:buNone/>
            </a:pPr>
            <a:endParaRPr lang="fr-FR" dirty="0"/>
          </a:p>
          <a:p>
            <a:pPr marL="0" indent="0">
              <a:buNone/>
            </a:pPr>
            <a:r>
              <a:rPr lang="fr-FR" dirty="0"/>
              <a:t> Le responsable de la tour a dû se rendre à l’hôpital d’urgence et son remplaçant était en route. </a:t>
            </a:r>
          </a:p>
          <a:p>
            <a:pPr marL="0" indent="0">
              <a:buNone/>
            </a:pPr>
            <a:r>
              <a:rPr lang="fr-FR" dirty="0"/>
              <a:t>Une telle situation n’est pas prévue dans la convention collective. De plus, d’après cette même convention collective,  la majorité des employés des parcs prennent leurs vacances pendant l’été.</a:t>
            </a:r>
          </a:p>
          <a:p>
            <a:pPr marL="0" indent="0">
              <a:buNone/>
            </a:pPr>
            <a:r>
              <a:rPr lang="fr-FR" dirty="0"/>
              <a:t>L’avion qui sert à éteindre les incendies de forêt dans ce secteur est en panne faute de pièces de rechange. Cette situation est attribuable aux restrictions budgétaires imposées par le Conseil du Trésor.</a:t>
            </a:r>
          </a:p>
          <a:p>
            <a:pPr marL="0" indent="0">
              <a:buNone/>
            </a:pPr>
            <a:r>
              <a:rPr lang="fr-FR" dirty="0"/>
              <a:t>Le train de camping n’est doté d’aucun appareil de communication par radio d’aucune trousse de secours, d’aucune hache ni pelle.</a:t>
            </a:r>
          </a:p>
          <a:p>
            <a:pPr marL="0" indent="0">
              <a:buNone/>
            </a:pPr>
            <a:r>
              <a:rPr lang="fr-FR" dirty="0"/>
              <a:t>Le terrain de camping est situé près d’un lac </a:t>
            </a:r>
            <a:r>
              <a:rPr lang="fr-FR"/>
              <a:t>et un seul vol </a:t>
            </a:r>
            <a:r>
              <a:rPr lang="fr-FR" dirty="0"/>
              <a:t>permet d’y accéder à travers les bois. </a:t>
            </a:r>
          </a:p>
          <a:p>
            <a:endParaRPr lang="fr-FR" dirty="0"/>
          </a:p>
        </p:txBody>
      </p:sp>
    </p:spTree>
    <p:extLst>
      <p:ext uri="{BB962C8B-B14F-4D97-AF65-F5344CB8AC3E}">
        <p14:creationId xmlns:p14="http://schemas.microsoft.com/office/powerpoint/2010/main" val="368073302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dirty="0"/>
              <a:t>Devoir 1</a:t>
            </a:r>
          </a:p>
        </p:txBody>
      </p:sp>
      <p:sp>
        <p:nvSpPr>
          <p:cNvPr id="3" name="Content Placeholder 2"/>
          <p:cNvSpPr>
            <a:spLocks noGrp="1"/>
          </p:cNvSpPr>
          <p:nvPr>
            <p:ph idx="1"/>
          </p:nvPr>
        </p:nvSpPr>
        <p:spPr/>
        <p:txBody>
          <a:bodyPr/>
          <a:lstStyle/>
          <a:p>
            <a:r>
              <a:rPr lang="fr-FR" dirty="0"/>
              <a:t>Élaborez un plan de rapport (d’environ une page) qui permet de dégager les responsabilités. </a:t>
            </a:r>
          </a:p>
          <a:p>
            <a:r>
              <a:rPr lang="fr-FR" dirty="0"/>
              <a:t>Faites ce plan à titre de responsable du personnel du Service de lutte contre les incendies. </a:t>
            </a:r>
          </a:p>
          <a:p>
            <a:endParaRPr lang="fr-FR" dirty="0"/>
          </a:p>
        </p:txBody>
      </p:sp>
      <p:sp>
        <p:nvSpPr>
          <p:cNvPr id="4" name="Slide Number Placeholder 3"/>
          <p:cNvSpPr>
            <a:spLocks noGrp="1"/>
          </p:cNvSpPr>
          <p:nvPr>
            <p:ph type="sldNum" sz="quarter" idx="12"/>
          </p:nvPr>
        </p:nvSpPr>
        <p:spPr/>
        <p:txBody>
          <a:bodyPr/>
          <a:lstStyle/>
          <a:p>
            <a:fld id="{22B3228C-D1D7-5A43-B255-631F75F9EF85}" type="slidenum">
              <a:rPr lang="fr-CA" noProof="0" smtClean="0"/>
              <a:pPr/>
              <a:t>21</a:t>
            </a:fld>
            <a:endParaRPr lang="fr-CA" noProof="0" dirty="0"/>
          </a:p>
        </p:txBody>
      </p:sp>
    </p:spTree>
    <p:extLst>
      <p:ext uri="{BB962C8B-B14F-4D97-AF65-F5344CB8AC3E}">
        <p14:creationId xmlns:p14="http://schemas.microsoft.com/office/powerpoint/2010/main" val="180053587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dirty="0"/>
              <a:t>Devoir 2</a:t>
            </a:r>
          </a:p>
        </p:txBody>
      </p:sp>
      <p:sp>
        <p:nvSpPr>
          <p:cNvPr id="3" name="Content Placeholder 2"/>
          <p:cNvSpPr>
            <a:spLocks noGrp="1"/>
          </p:cNvSpPr>
          <p:nvPr>
            <p:ph idx="1"/>
          </p:nvPr>
        </p:nvSpPr>
        <p:spPr/>
        <p:txBody>
          <a:bodyPr/>
          <a:lstStyle/>
          <a:p>
            <a:r>
              <a:rPr lang="fr-FR" dirty="0"/>
              <a:t>Faites un deuxième plan à titre de responsable de l’équipement du Service du lutte contre les incendies.</a:t>
            </a:r>
          </a:p>
        </p:txBody>
      </p:sp>
      <p:sp>
        <p:nvSpPr>
          <p:cNvPr id="4" name="Slide Number Placeholder 3"/>
          <p:cNvSpPr>
            <a:spLocks noGrp="1"/>
          </p:cNvSpPr>
          <p:nvPr>
            <p:ph type="sldNum" sz="quarter" idx="12"/>
          </p:nvPr>
        </p:nvSpPr>
        <p:spPr/>
        <p:txBody>
          <a:bodyPr/>
          <a:lstStyle/>
          <a:p>
            <a:fld id="{22B3228C-D1D7-5A43-B255-631F75F9EF85}" type="slidenum">
              <a:rPr lang="fr-CA" noProof="0" smtClean="0"/>
              <a:pPr/>
              <a:t>22</a:t>
            </a:fld>
            <a:endParaRPr lang="fr-CA" noProof="0" dirty="0"/>
          </a:p>
        </p:txBody>
      </p:sp>
    </p:spTree>
    <p:extLst>
      <p:ext uri="{BB962C8B-B14F-4D97-AF65-F5344CB8AC3E}">
        <p14:creationId xmlns:p14="http://schemas.microsoft.com/office/powerpoint/2010/main" val="57819848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custDataLst>
              <p:tags r:id="rId1"/>
            </p:custDataLst>
          </p:nvPr>
        </p:nvSpPr>
        <p:spPr/>
        <p:txBody>
          <a:bodyPr>
            <a:normAutofit fontScale="90000"/>
          </a:bodyPr>
          <a:lstStyle/>
          <a:p>
            <a:pPr algn="l"/>
            <a:br>
              <a:rPr lang="fr-CA" dirty="0"/>
            </a:br>
            <a:r>
              <a:rPr lang="fr-CA" sz="3600" dirty="0"/>
              <a:t>Pour faire un choix parmi les faits et les idées</a:t>
            </a:r>
            <a:br>
              <a:rPr lang="fr-FR" sz="3600" dirty="0"/>
            </a:br>
            <a:endParaRPr lang="fr-FR" sz="3600" dirty="0"/>
          </a:p>
        </p:txBody>
      </p:sp>
      <p:sp>
        <p:nvSpPr>
          <p:cNvPr id="3" name="Content Placeholder 2"/>
          <p:cNvSpPr>
            <a:spLocks noGrp="1"/>
          </p:cNvSpPr>
          <p:nvPr>
            <p:ph idx="1"/>
            <p:custDataLst>
              <p:tags r:id="rId2"/>
            </p:custDataLst>
          </p:nvPr>
        </p:nvSpPr>
        <p:spPr/>
        <p:txBody>
          <a:bodyPr>
            <a:normAutofit/>
          </a:bodyPr>
          <a:lstStyle/>
          <a:p>
            <a:pPr marL="0" indent="0">
              <a:buNone/>
            </a:pPr>
            <a:r>
              <a:rPr lang="fr-CA" dirty="0"/>
              <a:t> Trois préoccupations doivent vous guider</a:t>
            </a:r>
          </a:p>
          <a:p>
            <a:r>
              <a:rPr lang="fr-CA" dirty="0"/>
              <a:t>a) Le sujet du rapport </a:t>
            </a:r>
          </a:p>
          <a:p>
            <a:r>
              <a:rPr lang="fr-CA" dirty="0"/>
              <a:t>b) Les objectifs qu’il poursuit</a:t>
            </a:r>
          </a:p>
          <a:p>
            <a:r>
              <a:rPr lang="fr-CA" dirty="0"/>
              <a:t>c) Les exigences du destinataire du rapport </a:t>
            </a:r>
          </a:p>
          <a:p>
            <a:pPr marL="0" indent="0">
              <a:buNone/>
            </a:pPr>
            <a:r>
              <a:rPr lang="fr-CA" dirty="0"/>
              <a:t>L’ensemble des idées doit fournir une réponse à tous les problèmes soulevés. Il faut les agencer de telle sorte qu’elle constituent une argumentation </a:t>
            </a:r>
            <a:endParaRPr lang="fr-FR" dirty="0"/>
          </a:p>
        </p:txBody>
      </p:sp>
      <p:sp>
        <p:nvSpPr>
          <p:cNvPr id="4" name="Slide Number Placeholder 3"/>
          <p:cNvSpPr>
            <a:spLocks noGrp="1"/>
          </p:cNvSpPr>
          <p:nvPr>
            <p:ph type="sldNum" sz="quarter" idx="12"/>
            <p:custDataLst>
              <p:tags r:id="rId3"/>
            </p:custDataLst>
          </p:nvPr>
        </p:nvSpPr>
        <p:spPr/>
        <p:txBody>
          <a:bodyPr/>
          <a:lstStyle/>
          <a:p>
            <a:fld id="{22B3228C-D1D7-5A43-B255-631F75F9EF85}" type="slidenum">
              <a:rPr lang="fr-CA" noProof="0" smtClean="0"/>
              <a:pPr/>
              <a:t>23</a:t>
            </a:fld>
            <a:endParaRPr lang="fr-CA" noProof="0" dirty="0"/>
          </a:p>
        </p:txBody>
      </p:sp>
    </p:spTree>
    <p:extLst>
      <p:ext uri="{BB962C8B-B14F-4D97-AF65-F5344CB8AC3E}">
        <p14:creationId xmlns:p14="http://schemas.microsoft.com/office/powerpoint/2010/main" val="75998465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custDataLst>
              <p:tags r:id="rId1"/>
            </p:custDataLst>
          </p:nvPr>
        </p:nvSpPr>
        <p:spPr/>
        <p:txBody>
          <a:bodyPr>
            <a:normAutofit/>
          </a:bodyPr>
          <a:lstStyle/>
          <a:p>
            <a:r>
              <a:rPr lang="fr-CA" dirty="0"/>
              <a:t>Choix des parties du rapport</a:t>
            </a:r>
            <a:endParaRPr lang="fr-FR" dirty="0"/>
          </a:p>
        </p:txBody>
      </p:sp>
      <p:sp>
        <p:nvSpPr>
          <p:cNvPr id="3" name="Content Placeholder 2"/>
          <p:cNvSpPr>
            <a:spLocks noGrp="1"/>
          </p:cNvSpPr>
          <p:nvPr>
            <p:ph idx="1"/>
            <p:custDataLst>
              <p:tags r:id="rId2"/>
            </p:custDataLst>
          </p:nvPr>
        </p:nvSpPr>
        <p:spPr/>
        <p:txBody>
          <a:bodyPr/>
          <a:lstStyle/>
          <a:p>
            <a:r>
              <a:rPr lang="fr-CA" dirty="0"/>
              <a:t>Chaque étudiant est responsable d’une partie particulière du rapport.</a:t>
            </a:r>
          </a:p>
          <a:p>
            <a:r>
              <a:rPr lang="fr-CA" dirty="0"/>
              <a:t> Vous devez indiquer cette information sur votre plan.</a:t>
            </a:r>
            <a:endParaRPr lang="fr-FR" dirty="0"/>
          </a:p>
        </p:txBody>
      </p:sp>
      <p:sp>
        <p:nvSpPr>
          <p:cNvPr id="4" name="Slide Number Placeholder 3"/>
          <p:cNvSpPr>
            <a:spLocks noGrp="1"/>
          </p:cNvSpPr>
          <p:nvPr>
            <p:ph type="sldNum" sz="quarter" idx="12"/>
            <p:custDataLst>
              <p:tags r:id="rId3"/>
            </p:custDataLst>
          </p:nvPr>
        </p:nvSpPr>
        <p:spPr/>
        <p:txBody>
          <a:bodyPr/>
          <a:lstStyle/>
          <a:p>
            <a:fld id="{22B3228C-D1D7-5A43-B255-631F75F9EF85}" type="slidenum">
              <a:rPr lang="fr-CA" noProof="0" smtClean="0"/>
              <a:pPr/>
              <a:t>24</a:t>
            </a:fld>
            <a:endParaRPr lang="fr-CA" noProof="0" dirty="0"/>
          </a:p>
        </p:txBody>
      </p:sp>
    </p:spTree>
    <p:extLst>
      <p:ext uri="{BB962C8B-B14F-4D97-AF65-F5344CB8AC3E}">
        <p14:creationId xmlns:p14="http://schemas.microsoft.com/office/powerpoint/2010/main" val="37252510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custDataLst>
              <p:tags r:id="rId1"/>
            </p:custDataLst>
          </p:nvPr>
        </p:nvSpPr>
        <p:spPr/>
        <p:txBody>
          <a:bodyPr/>
          <a:lstStyle/>
          <a:p>
            <a:r>
              <a:rPr lang="fr-FR" dirty="0"/>
              <a:t>Précisions</a:t>
            </a:r>
          </a:p>
        </p:txBody>
      </p:sp>
      <p:sp>
        <p:nvSpPr>
          <p:cNvPr id="3" name="Content Placeholder 2"/>
          <p:cNvSpPr>
            <a:spLocks noGrp="1"/>
          </p:cNvSpPr>
          <p:nvPr>
            <p:ph idx="1"/>
            <p:custDataLst>
              <p:tags r:id="rId2"/>
            </p:custDataLst>
          </p:nvPr>
        </p:nvSpPr>
        <p:spPr/>
        <p:txBody>
          <a:bodyPr/>
          <a:lstStyle/>
          <a:p>
            <a:pPr marL="0" indent="0">
              <a:buNone/>
            </a:pPr>
            <a:r>
              <a:rPr lang="fr-CA" dirty="0"/>
              <a:t> Le plan du développement sera accompagné :</a:t>
            </a:r>
          </a:p>
          <a:p>
            <a:pPr marL="400050" lvl="1" indent="0">
              <a:buNone/>
            </a:pPr>
            <a:r>
              <a:rPr lang="fr-CA" dirty="0"/>
              <a:t>– d’une introduction;</a:t>
            </a:r>
          </a:p>
          <a:p>
            <a:pPr marL="400050" lvl="1" indent="0">
              <a:buNone/>
            </a:pPr>
            <a:r>
              <a:rPr lang="fr-CA" dirty="0"/>
              <a:t>– d’une conclusion contenant deux ou trois </a:t>
            </a:r>
          </a:p>
          <a:p>
            <a:pPr marL="400050" lvl="1" indent="0">
              <a:buNone/>
            </a:pPr>
            <a:r>
              <a:rPr lang="fr-CA" dirty="0"/>
              <a:t>recommandations.</a:t>
            </a:r>
            <a:endParaRPr lang="fr-FR" dirty="0"/>
          </a:p>
        </p:txBody>
      </p:sp>
      <p:sp>
        <p:nvSpPr>
          <p:cNvPr id="4" name="Slide Number Placeholder 3"/>
          <p:cNvSpPr>
            <a:spLocks noGrp="1"/>
          </p:cNvSpPr>
          <p:nvPr>
            <p:ph type="sldNum" sz="quarter" idx="12"/>
            <p:custDataLst>
              <p:tags r:id="rId3"/>
            </p:custDataLst>
          </p:nvPr>
        </p:nvSpPr>
        <p:spPr/>
        <p:txBody>
          <a:bodyPr/>
          <a:lstStyle/>
          <a:p>
            <a:fld id="{22B3228C-D1D7-5A43-B255-631F75F9EF85}" type="slidenum">
              <a:rPr lang="fr-CA" noProof="0" smtClean="0"/>
              <a:pPr/>
              <a:t>25</a:t>
            </a:fld>
            <a:endParaRPr lang="fr-CA" noProof="0" dirty="0"/>
          </a:p>
        </p:txBody>
      </p:sp>
    </p:spTree>
    <p:extLst>
      <p:ext uri="{BB962C8B-B14F-4D97-AF65-F5344CB8AC3E}">
        <p14:creationId xmlns:p14="http://schemas.microsoft.com/office/powerpoint/2010/main" val="79826560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custDataLst>
              <p:tags r:id="rId1"/>
            </p:custDataLst>
          </p:nvPr>
        </p:nvSpPr>
        <p:spPr/>
        <p:txBody>
          <a:bodyPr/>
          <a:lstStyle/>
          <a:p>
            <a:r>
              <a:rPr lang="fr-CA" dirty="0"/>
              <a:t>Consignes de rédaction du plan</a:t>
            </a:r>
            <a:endParaRPr lang="fr-FR" dirty="0"/>
          </a:p>
        </p:txBody>
      </p:sp>
      <p:sp>
        <p:nvSpPr>
          <p:cNvPr id="3" name="Content Placeholder 2"/>
          <p:cNvSpPr>
            <a:spLocks noGrp="1"/>
          </p:cNvSpPr>
          <p:nvPr>
            <p:ph idx="1"/>
            <p:custDataLst>
              <p:tags r:id="rId2"/>
            </p:custDataLst>
          </p:nvPr>
        </p:nvSpPr>
        <p:spPr/>
        <p:txBody>
          <a:bodyPr>
            <a:normAutofit/>
          </a:bodyPr>
          <a:lstStyle/>
          <a:p>
            <a:r>
              <a:rPr lang="fr-CA" dirty="0"/>
              <a:t> Entre 500 à 700 mots. Indiquez le nombre de </a:t>
            </a:r>
          </a:p>
          <a:p>
            <a:r>
              <a:rPr lang="fr-CA" dirty="0"/>
              <a:t>mots exact dans la grille d’évaluation;</a:t>
            </a:r>
          </a:p>
          <a:p>
            <a:r>
              <a:rPr lang="fr-CA" dirty="0"/>
              <a:t>Introduction, développement, conclusion + 2 ou 3 recommandations;</a:t>
            </a:r>
          </a:p>
          <a:p>
            <a:r>
              <a:rPr lang="fr-CA" dirty="0"/>
              <a:t>Phrases complètes;</a:t>
            </a:r>
          </a:p>
          <a:p>
            <a:r>
              <a:rPr lang="fr-CA" dirty="0"/>
              <a:t>Times New Roman, 12 points;</a:t>
            </a:r>
          </a:p>
          <a:p>
            <a:r>
              <a:rPr lang="fr-CA" dirty="0"/>
              <a:t>Joindre la grille d’évaluation à votre travail </a:t>
            </a:r>
          </a:p>
        </p:txBody>
      </p:sp>
      <p:sp>
        <p:nvSpPr>
          <p:cNvPr id="4" name="Slide Number Placeholder 3"/>
          <p:cNvSpPr>
            <a:spLocks noGrp="1"/>
          </p:cNvSpPr>
          <p:nvPr>
            <p:ph type="sldNum" sz="quarter" idx="12"/>
            <p:custDataLst>
              <p:tags r:id="rId3"/>
            </p:custDataLst>
          </p:nvPr>
        </p:nvSpPr>
        <p:spPr/>
        <p:txBody>
          <a:bodyPr/>
          <a:lstStyle/>
          <a:p>
            <a:fld id="{22B3228C-D1D7-5A43-B255-631F75F9EF85}" type="slidenum">
              <a:rPr lang="fr-CA" noProof="0" smtClean="0"/>
              <a:pPr/>
              <a:t>26</a:t>
            </a:fld>
            <a:endParaRPr lang="fr-CA" noProof="0" dirty="0"/>
          </a:p>
        </p:txBody>
      </p:sp>
    </p:spTree>
    <p:extLst>
      <p:ext uri="{BB962C8B-B14F-4D97-AF65-F5344CB8AC3E}">
        <p14:creationId xmlns:p14="http://schemas.microsoft.com/office/powerpoint/2010/main" val="178571705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custDataLst>
              <p:tags r:id="rId1"/>
            </p:custDataLst>
          </p:nvPr>
        </p:nvSpPr>
        <p:spPr/>
        <p:txBody>
          <a:bodyPr/>
          <a:lstStyle/>
          <a:p>
            <a:r>
              <a:rPr lang="fr-FR" dirty="0"/>
              <a:t>Introduction</a:t>
            </a:r>
          </a:p>
        </p:txBody>
      </p:sp>
      <p:sp>
        <p:nvSpPr>
          <p:cNvPr id="3" name="Text Placeholder 2"/>
          <p:cNvSpPr>
            <a:spLocks noGrp="1"/>
          </p:cNvSpPr>
          <p:nvPr>
            <p:ph type="body" idx="1"/>
            <p:custDataLst>
              <p:tags r:id="rId2"/>
            </p:custDataLst>
          </p:nvPr>
        </p:nvSpPr>
        <p:spPr/>
        <p:txBody>
          <a:bodyPr/>
          <a:lstStyle/>
          <a:p>
            <a:r>
              <a:rPr lang="fr-FR" dirty="0"/>
              <a:t>composantes</a:t>
            </a:r>
          </a:p>
        </p:txBody>
      </p:sp>
      <p:sp>
        <p:nvSpPr>
          <p:cNvPr id="4" name="Slide Number Placeholder 3"/>
          <p:cNvSpPr>
            <a:spLocks noGrp="1"/>
          </p:cNvSpPr>
          <p:nvPr>
            <p:ph type="sldNum" sz="quarter" idx="12"/>
            <p:custDataLst>
              <p:tags r:id="rId3"/>
            </p:custDataLst>
          </p:nvPr>
        </p:nvSpPr>
        <p:spPr/>
        <p:txBody>
          <a:bodyPr/>
          <a:lstStyle/>
          <a:p>
            <a:fld id="{7B2E87D4-71E4-2646-9261-8A3811FBAFDB}" type="slidenum">
              <a:rPr lang="fr-CA" smtClean="0"/>
              <a:pPr/>
              <a:t>27</a:t>
            </a:fld>
            <a:endParaRPr lang="fr-CA" dirty="0"/>
          </a:p>
        </p:txBody>
      </p:sp>
    </p:spTree>
    <p:extLst>
      <p:ext uri="{BB962C8B-B14F-4D97-AF65-F5344CB8AC3E}">
        <p14:creationId xmlns:p14="http://schemas.microsoft.com/office/powerpoint/2010/main" val="8738902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custDataLst>
              <p:tags r:id="rId1"/>
            </p:custDataLst>
          </p:nvPr>
        </p:nvSpPr>
        <p:spPr/>
        <p:txBody>
          <a:bodyPr/>
          <a:lstStyle/>
          <a:p>
            <a:r>
              <a:rPr lang="fr-FR" dirty="0"/>
              <a:t>Introduction du rapport</a:t>
            </a:r>
          </a:p>
        </p:txBody>
      </p:sp>
      <p:sp>
        <p:nvSpPr>
          <p:cNvPr id="3" name="Content Placeholder 2"/>
          <p:cNvSpPr>
            <a:spLocks noGrp="1"/>
          </p:cNvSpPr>
          <p:nvPr>
            <p:ph idx="1"/>
            <p:custDataLst>
              <p:tags r:id="rId2"/>
            </p:custDataLst>
          </p:nvPr>
        </p:nvSpPr>
        <p:spPr/>
        <p:txBody>
          <a:bodyPr>
            <a:normAutofit/>
          </a:bodyPr>
          <a:lstStyle/>
          <a:p>
            <a:pPr marL="0" indent="0">
              <a:buNone/>
            </a:pPr>
            <a:r>
              <a:rPr lang="fr-CA" dirty="0"/>
              <a:t>1. Sujet amené (</a:t>
            </a:r>
            <a:r>
              <a:rPr lang="fr-CA" dirty="0">
                <a:solidFill>
                  <a:srgbClr val="FF0000"/>
                </a:solidFill>
              </a:rPr>
              <a:t>une vision générale de la question</a:t>
            </a:r>
            <a:r>
              <a:rPr lang="fr-CA" dirty="0"/>
              <a:t>)</a:t>
            </a:r>
          </a:p>
          <a:p>
            <a:pPr lvl="1"/>
            <a:r>
              <a:rPr lang="fr-CA" dirty="0"/>
              <a:t>mandant, date de la demande, destinataire</a:t>
            </a:r>
          </a:p>
          <a:p>
            <a:pPr marL="0" indent="0">
              <a:buNone/>
            </a:pPr>
            <a:r>
              <a:rPr lang="fr-CA" dirty="0"/>
              <a:t>2. Sujet posé (</a:t>
            </a:r>
            <a:r>
              <a:rPr lang="fr-CA" dirty="0">
                <a:solidFill>
                  <a:srgbClr val="FF0000"/>
                </a:solidFill>
              </a:rPr>
              <a:t>la question à débattre</a:t>
            </a:r>
            <a:r>
              <a:rPr lang="fr-CA" dirty="0"/>
              <a:t>)</a:t>
            </a:r>
          </a:p>
          <a:p>
            <a:pPr lvl="1"/>
            <a:r>
              <a:rPr lang="fr-CA" dirty="0"/>
              <a:t>problème, but, limites, étendue, méthodologie</a:t>
            </a:r>
          </a:p>
          <a:p>
            <a:pPr marL="0" indent="0">
              <a:buNone/>
            </a:pPr>
            <a:r>
              <a:rPr lang="fr-CA" dirty="0"/>
              <a:t>3. Sujet divisé</a:t>
            </a:r>
            <a:r>
              <a:rPr lang="fr-CA" dirty="0">
                <a:solidFill>
                  <a:srgbClr val="FF0000"/>
                </a:solidFill>
              </a:rPr>
              <a:t>(présentation brève des aspects discutés dans le développement</a:t>
            </a:r>
            <a:r>
              <a:rPr lang="fr-CA" dirty="0"/>
              <a:t>)</a:t>
            </a:r>
          </a:p>
          <a:p>
            <a:pPr lvl="1"/>
            <a:r>
              <a:rPr lang="fr-CA" dirty="0"/>
              <a:t>annonce du plan (idées principales seulement)</a:t>
            </a:r>
            <a:endParaRPr lang="fr-FR" dirty="0"/>
          </a:p>
        </p:txBody>
      </p:sp>
      <p:sp>
        <p:nvSpPr>
          <p:cNvPr id="4" name="Slide Number Placeholder 3"/>
          <p:cNvSpPr>
            <a:spLocks noGrp="1"/>
          </p:cNvSpPr>
          <p:nvPr>
            <p:ph type="sldNum" sz="quarter" idx="12"/>
            <p:custDataLst>
              <p:tags r:id="rId3"/>
            </p:custDataLst>
          </p:nvPr>
        </p:nvSpPr>
        <p:spPr/>
        <p:txBody>
          <a:bodyPr/>
          <a:lstStyle/>
          <a:p>
            <a:fld id="{22B3228C-D1D7-5A43-B255-631F75F9EF85}" type="slidenum">
              <a:rPr lang="fr-CA" noProof="0" smtClean="0"/>
              <a:pPr/>
              <a:t>28</a:t>
            </a:fld>
            <a:endParaRPr lang="fr-CA" noProof="0" dirty="0"/>
          </a:p>
        </p:txBody>
      </p:sp>
    </p:spTree>
    <p:extLst>
      <p:ext uri="{BB962C8B-B14F-4D97-AF65-F5344CB8AC3E}">
        <p14:creationId xmlns:p14="http://schemas.microsoft.com/office/powerpoint/2010/main" val="329390367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dirty="0"/>
              <a:t>Sujet amené</a:t>
            </a:r>
          </a:p>
        </p:txBody>
      </p:sp>
      <p:sp>
        <p:nvSpPr>
          <p:cNvPr id="3" name="Content Placeholder 2"/>
          <p:cNvSpPr>
            <a:spLocks noGrp="1"/>
          </p:cNvSpPr>
          <p:nvPr>
            <p:ph idx="1"/>
          </p:nvPr>
        </p:nvSpPr>
        <p:spPr/>
        <p:txBody>
          <a:bodyPr>
            <a:normAutofit/>
          </a:bodyPr>
          <a:lstStyle/>
          <a:p>
            <a:r>
              <a:rPr lang="fr-CA" dirty="0"/>
              <a:t>Origine du mandat :</a:t>
            </a:r>
          </a:p>
          <a:p>
            <a:pPr marL="0" indent="0">
              <a:buNone/>
            </a:pPr>
            <a:r>
              <a:rPr lang="fr-CA" dirty="0"/>
              <a:t>– mandant, date de la demande et </a:t>
            </a:r>
          </a:p>
          <a:p>
            <a:pPr marL="0" indent="0">
              <a:buNone/>
            </a:pPr>
            <a:r>
              <a:rPr lang="fr-CA" dirty="0"/>
              <a:t>destinataires;</a:t>
            </a:r>
          </a:p>
          <a:p>
            <a:pPr marL="0" indent="0">
              <a:buNone/>
            </a:pPr>
            <a:r>
              <a:rPr lang="fr-CA" dirty="0"/>
              <a:t>– Évitez de commencer votre dissertation par </a:t>
            </a:r>
          </a:p>
          <a:p>
            <a:pPr marL="0" indent="0">
              <a:buNone/>
            </a:pPr>
            <a:r>
              <a:rPr lang="fr-CA" dirty="0"/>
              <a:t>une citation;</a:t>
            </a:r>
          </a:p>
          <a:p>
            <a:pPr marL="0" indent="0">
              <a:buNone/>
            </a:pPr>
            <a:r>
              <a:rPr lang="fr-CA" dirty="0"/>
              <a:t>– Gare aux clichés ainsi qu’aux généralisations </a:t>
            </a:r>
          </a:p>
          <a:p>
            <a:pPr marL="0" indent="0">
              <a:buNone/>
            </a:pPr>
            <a:r>
              <a:rPr lang="fr-CA" dirty="0"/>
              <a:t>hâtives et abusives!</a:t>
            </a:r>
            <a:endParaRPr lang="fr-FR" dirty="0"/>
          </a:p>
        </p:txBody>
      </p:sp>
      <p:sp>
        <p:nvSpPr>
          <p:cNvPr id="4" name="Slide Number Placeholder 3"/>
          <p:cNvSpPr>
            <a:spLocks noGrp="1"/>
          </p:cNvSpPr>
          <p:nvPr>
            <p:ph type="sldNum" sz="quarter" idx="12"/>
          </p:nvPr>
        </p:nvSpPr>
        <p:spPr/>
        <p:txBody>
          <a:bodyPr/>
          <a:lstStyle/>
          <a:p>
            <a:fld id="{22B3228C-D1D7-5A43-B255-631F75F9EF85}" type="slidenum">
              <a:rPr lang="fr-CA" noProof="0" smtClean="0"/>
              <a:pPr/>
              <a:t>29</a:t>
            </a:fld>
            <a:endParaRPr lang="fr-CA" noProof="0" dirty="0"/>
          </a:p>
        </p:txBody>
      </p:sp>
    </p:spTree>
    <p:extLst>
      <p:ext uri="{BB962C8B-B14F-4D97-AF65-F5344CB8AC3E}">
        <p14:creationId xmlns:p14="http://schemas.microsoft.com/office/powerpoint/2010/main" val="183101392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custDataLst>
              <p:tags r:id="rId1"/>
            </p:custDataLst>
          </p:nvPr>
        </p:nvSpPr>
        <p:spPr/>
        <p:txBody>
          <a:bodyPr>
            <a:normAutofit fontScale="90000"/>
          </a:bodyPr>
          <a:lstStyle/>
          <a:p>
            <a:br>
              <a:rPr lang="fr-CA" dirty="0"/>
            </a:br>
            <a:r>
              <a:rPr lang="fr-CA" dirty="0"/>
              <a:t>Sujet posé</a:t>
            </a:r>
            <a:br>
              <a:rPr lang="fr-CA" dirty="0"/>
            </a:br>
            <a:endParaRPr lang="fr-FR" dirty="0"/>
          </a:p>
        </p:txBody>
      </p:sp>
      <p:sp>
        <p:nvSpPr>
          <p:cNvPr id="3" name="Content Placeholder 2"/>
          <p:cNvSpPr>
            <a:spLocks noGrp="1"/>
          </p:cNvSpPr>
          <p:nvPr>
            <p:ph idx="1"/>
            <p:custDataLst>
              <p:tags r:id="rId2"/>
            </p:custDataLst>
          </p:nvPr>
        </p:nvSpPr>
        <p:spPr/>
        <p:txBody>
          <a:bodyPr>
            <a:normAutofit fontScale="70000" lnSpcReduction="20000"/>
          </a:bodyPr>
          <a:lstStyle/>
          <a:p>
            <a:r>
              <a:rPr lang="fr-CA" dirty="0">
                <a:solidFill>
                  <a:srgbClr val="FF0000"/>
                </a:solidFill>
              </a:rPr>
              <a:t>Description du problème :</a:t>
            </a:r>
          </a:p>
          <a:p>
            <a:pPr marL="400050" lvl="1" indent="0">
              <a:buNone/>
            </a:pPr>
            <a:r>
              <a:rPr lang="fr-CA" dirty="0"/>
              <a:t>– Quel est le problème à l’origine du rapport?</a:t>
            </a:r>
          </a:p>
          <a:p>
            <a:pPr marL="400050" lvl="1" indent="0">
              <a:buNone/>
            </a:pPr>
            <a:r>
              <a:rPr lang="fr-CA" dirty="0"/>
              <a:t> Faits concrets</a:t>
            </a:r>
          </a:p>
          <a:p>
            <a:r>
              <a:rPr lang="fr-CA" dirty="0"/>
              <a:t> </a:t>
            </a:r>
            <a:r>
              <a:rPr lang="fr-CA" dirty="0">
                <a:solidFill>
                  <a:srgbClr val="FF0000"/>
                </a:solidFill>
              </a:rPr>
              <a:t>But du rapport :</a:t>
            </a:r>
          </a:p>
          <a:p>
            <a:pPr marL="400050" lvl="1" indent="0">
              <a:buNone/>
            </a:pPr>
            <a:r>
              <a:rPr lang="fr-CA" dirty="0"/>
              <a:t>– Quel est le type de rapport :</a:t>
            </a:r>
          </a:p>
          <a:p>
            <a:pPr lvl="1"/>
            <a:r>
              <a:rPr lang="fr-CA" dirty="0"/>
              <a:t>d’information?</a:t>
            </a:r>
          </a:p>
          <a:p>
            <a:pPr lvl="1"/>
            <a:r>
              <a:rPr lang="fr-CA" dirty="0"/>
              <a:t> d’analyse?</a:t>
            </a:r>
          </a:p>
          <a:p>
            <a:pPr lvl="1"/>
            <a:r>
              <a:rPr lang="fr-CA" dirty="0"/>
              <a:t> de recommandations?</a:t>
            </a:r>
          </a:p>
          <a:p>
            <a:r>
              <a:rPr lang="fr-CA" dirty="0"/>
              <a:t> </a:t>
            </a:r>
            <a:r>
              <a:rPr lang="fr-CA" dirty="0">
                <a:solidFill>
                  <a:srgbClr val="FF0000"/>
                </a:solidFill>
              </a:rPr>
              <a:t>Limites et étendue :</a:t>
            </a:r>
          </a:p>
          <a:p>
            <a:pPr marL="400050" lvl="1" indent="0">
              <a:buNone/>
            </a:pPr>
            <a:r>
              <a:rPr lang="fr-CA" dirty="0"/>
              <a:t>– Limites : contraintes comme le budget, l’échéance, le manque de ressources pour évaluer un produit, etc.)</a:t>
            </a:r>
          </a:p>
          <a:p>
            <a:pPr marL="400050" lvl="1" indent="0">
              <a:buNone/>
            </a:pPr>
            <a:r>
              <a:rPr lang="fr-CA" dirty="0"/>
              <a:t>– Étendue : paramètre d’analyse dans le rapport</a:t>
            </a:r>
          </a:p>
          <a:p>
            <a:pPr marL="0" indent="0">
              <a:buNone/>
            </a:pPr>
            <a:r>
              <a:rPr lang="fr-CA" dirty="0"/>
              <a:t>• </a:t>
            </a:r>
            <a:r>
              <a:rPr lang="fr-CA" dirty="0">
                <a:solidFill>
                  <a:srgbClr val="FF0000"/>
                </a:solidFill>
              </a:rPr>
              <a:t>Méthodologie</a:t>
            </a:r>
            <a:r>
              <a:rPr lang="fr-CA" dirty="0"/>
              <a:t> :</a:t>
            </a:r>
          </a:p>
          <a:p>
            <a:pPr marL="400050" lvl="1" indent="0">
              <a:buNone/>
            </a:pPr>
            <a:r>
              <a:rPr lang="fr-CA" dirty="0"/>
              <a:t>– Façon dont on rassemble les données dans le développement</a:t>
            </a:r>
            <a:endParaRPr lang="fr-FR" dirty="0"/>
          </a:p>
          <a:p>
            <a:pPr lvl="1"/>
            <a:endParaRPr lang="fr-FR" dirty="0"/>
          </a:p>
          <a:p>
            <a:endParaRPr lang="fr-FR" dirty="0"/>
          </a:p>
        </p:txBody>
      </p:sp>
      <p:sp>
        <p:nvSpPr>
          <p:cNvPr id="4" name="Slide Number Placeholder 3"/>
          <p:cNvSpPr>
            <a:spLocks noGrp="1"/>
          </p:cNvSpPr>
          <p:nvPr>
            <p:ph type="sldNum" sz="quarter" idx="12"/>
            <p:custDataLst>
              <p:tags r:id="rId3"/>
            </p:custDataLst>
          </p:nvPr>
        </p:nvSpPr>
        <p:spPr/>
        <p:txBody>
          <a:bodyPr/>
          <a:lstStyle/>
          <a:p>
            <a:fld id="{22B3228C-D1D7-5A43-B255-631F75F9EF85}" type="slidenum">
              <a:rPr lang="fr-CA" noProof="0" smtClean="0"/>
              <a:pPr/>
              <a:t>30</a:t>
            </a:fld>
            <a:endParaRPr lang="fr-CA" noProof="0" dirty="0"/>
          </a:p>
        </p:txBody>
      </p:sp>
    </p:spTree>
    <p:extLst>
      <p:ext uri="{BB962C8B-B14F-4D97-AF65-F5344CB8AC3E}">
        <p14:creationId xmlns:p14="http://schemas.microsoft.com/office/powerpoint/2010/main" val="217258454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custDataLst>
              <p:tags r:id="rId1"/>
            </p:custDataLst>
          </p:nvPr>
        </p:nvSpPr>
        <p:spPr/>
        <p:txBody>
          <a:bodyPr>
            <a:normAutofit fontScale="90000"/>
          </a:bodyPr>
          <a:lstStyle/>
          <a:p>
            <a:br>
              <a:rPr lang="fr-FR" dirty="0"/>
            </a:br>
            <a:r>
              <a:rPr lang="fr-FR" dirty="0"/>
              <a:t>Sujet divisé</a:t>
            </a:r>
            <a:br>
              <a:rPr lang="fr-FR" dirty="0"/>
            </a:br>
            <a:endParaRPr lang="fr-FR" dirty="0"/>
          </a:p>
        </p:txBody>
      </p:sp>
      <p:sp>
        <p:nvSpPr>
          <p:cNvPr id="3" name="Content Placeholder 2"/>
          <p:cNvSpPr>
            <a:spLocks noGrp="1"/>
          </p:cNvSpPr>
          <p:nvPr>
            <p:ph idx="1"/>
            <p:custDataLst>
              <p:tags r:id="rId2"/>
            </p:custDataLst>
          </p:nvPr>
        </p:nvSpPr>
        <p:spPr/>
        <p:txBody>
          <a:bodyPr>
            <a:normAutofit/>
          </a:bodyPr>
          <a:lstStyle/>
          <a:p>
            <a:r>
              <a:rPr lang="fr-CA" dirty="0"/>
              <a:t> </a:t>
            </a:r>
            <a:r>
              <a:rPr lang="fr-CA" dirty="0">
                <a:solidFill>
                  <a:srgbClr val="FF0000"/>
                </a:solidFill>
              </a:rPr>
              <a:t>L’annonce du plan :</a:t>
            </a:r>
          </a:p>
          <a:p>
            <a:pPr marL="400050" lvl="1" indent="0">
              <a:buNone/>
            </a:pPr>
            <a:r>
              <a:rPr lang="fr-CA" dirty="0"/>
              <a:t>– Mention des deux ou trois idées principales </a:t>
            </a:r>
          </a:p>
          <a:p>
            <a:pPr marL="400050" lvl="1" indent="0">
              <a:buNone/>
            </a:pPr>
            <a:r>
              <a:rPr lang="fr-CA" dirty="0"/>
              <a:t>de votre développement.</a:t>
            </a:r>
          </a:p>
          <a:p>
            <a:pPr marL="400050" lvl="1" indent="0">
              <a:buNone/>
            </a:pPr>
            <a:r>
              <a:rPr lang="fr-CA" dirty="0">
                <a:solidFill>
                  <a:srgbClr val="FF0000"/>
                </a:solidFill>
              </a:rPr>
              <a:t>– Évitez les formules comme :</a:t>
            </a:r>
          </a:p>
          <a:p>
            <a:pPr marL="457200" lvl="1" indent="0">
              <a:buNone/>
            </a:pPr>
            <a:r>
              <a:rPr lang="fr-CA" dirty="0"/>
              <a:t> « Première, deuxièmement, troisièmement »</a:t>
            </a:r>
          </a:p>
          <a:p>
            <a:pPr marL="457200" lvl="1" indent="0">
              <a:buNone/>
            </a:pPr>
            <a:r>
              <a:rPr lang="fr-CA" dirty="0"/>
              <a:t> « Dans la première partie, dans la deuxième partie… »</a:t>
            </a:r>
            <a:endParaRPr lang="fr-FR" dirty="0"/>
          </a:p>
        </p:txBody>
      </p:sp>
      <p:sp>
        <p:nvSpPr>
          <p:cNvPr id="4" name="Slide Number Placeholder 3"/>
          <p:cNvSpPr>
            <a:spLocks noGrp="1"/>
          </p:cNvSpPr>
          <p:nvPr>
            <p:ph type="sldNum" sz="quarter" idx="12"/>
            <p:custDataLst>
              <p:tags r:id="rId3"/>
            </p:custDataLst>
          </p:nvPr>
        </p:nvSpPr>
        <p:spPr/>
        <p:txBody>
          <a:bodyPr/>
          <a:lstStyle/>
          <a:p>
            <a:fld id="{22B3228C-D1D7-5A43-B255-631F75F9EF85}" type="slidenum">
              <a:rPr lang="fr-CA" noProof="0" smtClean="0"/>
              <a:pPr/>
              <a:t>31</a:t>
            </a:fld>
            <a:endParaRPr lang="fr-CA" noProof="0" dirty="0"/>
          </a:p>
        </p:txBody>
      </p:sp>
    </p:spTree>
    <p:extLst>
      <p:ext uri="{BB962C8B-B14F-4D97-AF65-F5344CB8AC3E}">
        <p14:creationId xmlns:p14="http://schemas.microsoft.com/office/powerpoint/2010/main" val="321237591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custDataLst>
              <p:tags r:id="rId1"/>
            </p:custDataLst>
          </p:nvPr>
        </p:nvSpPr>
        <p:spPr/>
        <p:txBody>
          <a:bodyPr/>
          <a:lstStyle/>
          <a:p>
            <a:r>
              <a:rPr lang="fr-FR" dirty="0"/>
              <a:t>Exemple d’introduction (Cahier, p. ?)</a:t>
            </a:r>
          </a:p>
        </p:txBody>
      </p:sp>
      <p:sp>
        <p:nvSpPr>
          <p:cNvPr id="3" name="Content Placeholder 2"/>
          <p:cNvSpPr>
            <a:spLocks noGrp="1"/>
          </p:cNvSpPr>
          <p:nvPr>
            <p:ph idx="1"/>
            <p:custDataLst>
              <p:tags r:id="rId2"/>
            </p:custDataLst>
          </p:nvPr>
        </p:nvSpPr>
        <p:spPr>
          <a:xfrm>
            <a:off x="457200" y="1600200"/>
            <a:ext cx="8229600" cy="4904509"/>
          </a:xfrm>
        </p:spPr>
        <p:txBody>
          <a:bodyPr>
            <a:noAutofit/>
          </a:bodyPr>
          <a:lstStyle/>
          <a:p>
            <a:pPr marL="0" indent="0">
              <a:buNone/>
            </a:pPr>
            <a:r>
              <a:rPr lang="fr-CA" sz="1600" dirty="0">
                <a:solidFill>
                  <a:srgbClr val="FF0000"/>
                </a:solidFill>
              </a:rPr>
              <a:t>[Origine du mandat] </a:t>
            </a:r>
            <a:r>
              <a:rPr lang="fr-CA" sz="1600" dirty="0"/>
              <a:t>À la demande de M. Clément Poulin, directeur du Service du personnel du ministère XYZ, le 12 mars 2012, nous avons analysé les causes et les conséquences du conflit entre Gilles Saint-Pierre, employé du Service du personnel, et Monique Lévesque, directrice adjointe de ce même ministère. </a:t>
            </a:r>
            <a:r>
              <a:rPr lang="fr-CA" sz="1600" dirty="0">
                <a:solidFill>
                  <a:srgbClr val="FF0000"/>
                </a:solidFill>
              </a:rPr>
              <a:t>[Description du problème] </a:t>
            </a:r>
            <a:r>
              <a:rPr lang="fr-CA" sz="1600" dirty="0"/>
              <a:t>Le problème provient d’un conflit préexistant entre Gilles Saint-Pierre et Diane </a:t>
            </a:r>
            <a:r>
              <a:rPr lang="fr-CA" sz="1600" dirty="0" err="1"/>
              <a:t>Nicolet</a:t>
            </a:r>
            <a:r>
              <a:rPr lang="fr-CA" sz="1600" dirty="0"/>
              <a:t>, une employée de Lévesque. Le fait que ni Saint-Pierre ni Lévesque n’ait trouvé de solutions pour résoudre le problème initial a engendré un nouveau conflit entre ces derniers. </a:t>
            </a:r>
            <a:r>
              <a:rPr lang="fr-CA" sz="1600" dirty="0">
                <a:solidFill>
                  <a:srgbClr val="FF0000"/>
                </a:solidFill>
              </a:rPr>
              <a:t>[But du rapport] </a:t>
            </a:r>
            <a:r>
              <a:rPr lang="fr-CA" sz="1600" dirty="0"/>
              <a:t>Nous proposons donc dans ce rapport des solutions possibles pour résoudre le conflit actuel, mais également des solutions qui pourront être envisagées si un tel genre de conflit se reproduisait. </a:t>
            </a:r>
            <a:r>
              <a:rPr lang="fr-CA" sz="1600" dirty="0">
                <a:solidFill>
                  <a:srgbClr val="FF0000"/>
                </a:solidFill>
              </a:rPr>
              <a:t>[Échéance + destinataires] </a:t>
            </a:r>
            <a:r>
              <a:rPr lang="fr-CA" sz="1600" dirty="0"/>
              <a:t>Le présent rapport sera transmis le 30 mars 2013 aux personnes directement impliquées dans le conflit ainsi qu’aux différents directeurs de service du ministère XYZ. </a:t>
            </a:r>
            <a:r>
              <a:rPr lang="fr-CA" sz="1600" dirty="0">
                <a:solidFill>
                  <a:srgbClr val="FF0000"/>
                </a:solidFill>
              </a:rPr>
              <a:t>[Limites et étendues] </a:t>
            </a:r>
            <a:r>
              <a:rPr lang="fr-CA" sz="1600" dirty="0"/>
              <a:t>Les recommandations présentées dans ce rapport découlent certainement de l’analyse de ce problème au Service du personnel, </a:t>
            </a:r>
            <a:r>
              <a:rPr lang="fr-CA" sz="1600" dirty="0">
                <a:solidFill>
                  <a:srgbClr val="FF0000"/>
                </a:solidFill>
              </a:rPr>
              <a:t>[Méthodologie] </a:t>
            </a:r>
            <a:r>
              <a:rPr lang="fr-CA" sz="1600" dirty="0"/>
              <a:t>mais aussi de techniques qui ont fait leur preuve dans le passé et qui se basent sur la théorie de Pierre Allard. </a:t>
            </a:r>
            <a:r>
              <a:rPr lang="fr-CA" sz="1600" dirty="0">
                <a:solidFill>
                  <a:srgbClr val="FF0000"/>
                </a:solidFill>
              </a:rPr>
              <a:t>[Annonce du plan] </a:t>
            </a:r>
            <a:r>
              <a:rPr lang="fr-CA" sz="1600" dirty="0"/>
              <a:t>Ainsi, nous présenterons d’abord les causes et les conséquences du cas. Nos présenterons ensuite les grandes causes de litige au sein d’entreprises afin que le ministère puisse, à l’avenir, tirer profit de ce rapport. Enfin, nos premières recommandations concernent particulièrement la résolution du conflit entre Saint-pierre et Lévesque, tandis que nos dernières recommandations relèvent de la résolution de problèmes plus courants.</a:t>
            </a:r>
            <a:endParaRPr lang="fr-FR" sz="1600" dirty="0"/>
          </a:p>
        </p:txBody>
      </p:sp>
      <p:sp>
        <p:nvSpPr>
          <p:cNvPr id="4" name="Slide Number Placeholder 3"/>
          <p:cNvSpPr>
            <a:spLocks noGrp="1"/>
          </p:cNvSpPr>
          <p:nvPr>
            <p:ph type="sldNum" sz="quarter" idx="12"/>
            <p:custDataLst>
              <p:tags r:id="rId3"/>
            </p:custDataLst>
          </p:nvPr>
        </p:nvSpPr>
        <p:spPr/>
        <p:txBody>
          <a:bodyPr/>
          <a:lstStyle/>
          <a:p>
            <a:fld id="{22B3228C-D1D7-5A43-B255-631F75F9EF85}" type="slidenum">
              <a:rPr lang="fr-CA" noProof="0" smtClean="0"/>
              <a:pPr/>
              <a:t>32</a:t>
            </a:fld>
            <a:endParaRPr lang="fr-CA" noProof="0" dirty="0"/>
          </a:p>
        </p:txBody>
      </p:sp>
    </p:spTree>
    <p:extLst>
      <p:ext uri="{BB962C8B-B14F-4D97-AF65-F5344CB8AC3E}">
        <p14:creationId xmlns:p14="http://schemas.microsoft.com/office/powerpoint/2010/main" val="155593631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custDataLst>
              <p:tags r:id="rId1"/>
            </p:custDataLst>
          </p:nvPr>
        </p:nvSpPr>
        <p:spPr/>
        <p:txBody>
          <a:bodyPr/>
          <a:lstStyle/>
          <a:p>
            <a:r>
              <a:rPr lang="fr-FR" dirty="0"/>
              <a:t>Conclusion</a:t>
            </a:r>
          </a:p>
        </p:txBody>
      </p:sp>
      <p:sp>
        <p:nvSpPr>
          <p:cNvPr id="3" name="Text Placeholder 2"/>
          <p:cNvSpPr>
            <a:spLocks noGrp="1"/>
          </p:cNvSpPr>
          <p:nvPr>
            <p:ph type="body" idx="1"/>
            <p:custDataLst>
              <p:tags r:id="rId2"/>
            </p:custDataLst>
          </p:nvPr>
        </p:nvSpPr>
        <p:spPr/>
        <p:txBody>
          <a:bodyPr/>
          <a:lstStyle/>
          <a:p>
            <a:r>
              <a:rPr lang="fr-FR" dirty="0"/>
              <a:t>composantes</a:t>
            </a:r>
          </a:p>
        </p:txBody>
      </p:sp>
      <p:sp>
        <p:nvSpPr>
          <p:cNvPr id="4" name="Slide Number Placeholder 3"/>
          <p:cNvSpPr>
            <a:spLocks noGrp="1"/>
          </p:cNvSpPr>
          <p:nvPr>
            <p:ph type="sldNum" sz="quarter" idx="12"/>
            <p:custDataLst>
              <p:tags r:id="rId3"/>
            </p:custDataLst>
          </p:nvPr>
        </p:nvSpPr>
        <p:spPr/>
        <p:txBody>
          <a:bodyPr/>
          <a:lstStyle/>
          <a:p>
            <a:fld id="{7B2E87D4-71E4-2646-9261-8A3811FBAFDB}" type="slidenum">
              <a:rPr lang="fr-CA" smtClean="0"/>
              <a:pPr/>
              <a:t>33</a:t>
            </a:fld>
            <a:endParaRPr lang="fr-CA" dirty="0"/>
          </a:p>
        </p:txBody>
      </p:sp>
    </p:spTree>
    <p:extLst>
      <p:ext uri="{BB962C8B-B14F-4D97-AF65-F5344CB8AC3E}">
        <p14:creationId xmlns:p14="http://schemas.microsoft.com/office/powerpoint/2010/main" val="261260816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custDataLst>
              <p:tags r:id="rId1"/>
            </p:custDataLst>
          </p:nvPr>
        </p:nvSpPr>
        <p:spPr/>
        <p:txBody>
          <a:bodyPr/>
          <a:lstStyle/>
          <a:p>
            <a:r>
              <a:rPr lang="fr-FR" dirty="0"/>
              <a:t>Conclusion</a:t>
            </a:r>
          </a:p>
        </p:txBody>
      </p:sp>
      <p:sp>
        <p:nvSpPr>
          <p:cNvPr id="3" name="Content Placeholder 2"/>
          <p:cNvSpPr>
            <a:spLocks noGrp="1"/>
          </p:cNvSpPr>
          <p:nvPr>
            <p:ph idx="1"/>
            <p:custDataLst>
              <p:tags r:id="rId2"/>
            </p:custDataLst>
          </p:nvPr>
        </p:nvSpPr>
        <p:spPr>
          <a:xfrm>
            <a:off x="93519" y="1267691"/>
            <a:ext cx="4478481" cy="5340927"/>
          </a:xfrm>
        </p:spPr>
        <p:txBody>
          <a:bodyPr>
            <a:normAutofit fontScale="92500"/>
          </a:bodyPr>
          <a:lstStyle/>
          <a:p>
            <a:r>
              <a:rPr lang="fr-CA" dirty="0"/>
              <a:t>Synthèse</a:t>
            </a:r>
          </a:p>
          <a:p>
            <a:pPr lvl="1"/>
            <a:r>
              <a:rPr lang="fr-CA" dirty="0"/>
              <a:t>Rappel des idées importantes;</a:t>
            </a:r>
          </a:p>
          <a:p>
            <a:pPr lvl="1"/>
            <a:r>
              <a:rPr lang="fr-CA" dirty="0"/>
              <a:t>– Aucun élément nouveau;</a:t>
            </a:r>
          </a:p>
          <a:p>
            <a:pPr lvl="1"/>
            <a:r>
              <a:rPr lang="fr-CA" dirty="0"/>
              <a:t>– Dans le plan, elle peut être assez brève.</a:t>
            </a:r>
          </a:p>
          <a:p>
            <a:pPr marL="0" indent="0">
              <a:buNone/>
            </a:pPr>
            <a:endParaRPr lang="fr-CA" dirty="0"/>
          </a:p>
          <a:p>
            <a:pPr marL="0" indent="0">
              <a:buNone/>
            </a:pPr>
            <a:r>
              <a:rPr lang="fr-CA" dirty="0"/>
              <a:t>2. Recommandations</a:t>
            </a:r>
          </a:p>
          <a:p>
            <a:pPr lvl="1"/>
            <a:r>
              <a:rPr lang="fr-CA" dirty="0"/>
              <a:t>– Deux ou trois solutions apportées au problème</a:t>
            </a:r>
            <a:endParaRPr lang="fr-FR" dirty="0"/>
          </a:p>
        </p:txBody>
      </p:sp>
      <p:sp>
        <p:nvSpPr>
          <p:cNvPr id="4" name="Slide Number Placeholder 3"/>
          <p:cNvSpPr>
            <a:spLocks noGrp="1"/>
          </p:cNvSpPr>
          <p:nvPr>
            <p:ph type="sldNum" sz="quarter" idx="12"/>
            <p:custDataLst>
              <p:tags r:id="rId3"/>
            </p:custDataLst>
          </p:nvPr>
        </p:nvSpPr>
        <p:spPr/>
        <p:txBody>
          <a:bodyPr/>
          <a:lstStyle/>
          <a:p>
            <a:fld id="{22B3228C-D1D7-5A43-B255-631F75F9EF85}" type="slidenum">
              <a:rPr lang="fr-CA" noProof="0" smtClean="0"/>
              <a:pPr/>
              <a:t>34</a:t>
            </a:fld>
            <a:endParaRPr lang="fr-CA" noProof="0" dirty="0"/>
          </a:p>
        </p:txBody>
      </p:sp>
      <p:pic>
        <p:nvPicPr>
          <p:cNvPr id="5" name="Content Placeholder 4"/>
          <p:cNvPicPr>
            <a:picLocks noChangeAspect="1"/>
          </p:cNvPicPr>
          <p:nvPr>
            <p:custDataLst>
              <p:tags r:id="rId4"/>
            </p:custDataLst>
          </p:nvPr>
        </p:nvPicPr>
        <p:blipFill>
          <a:blip r:embed="rId6"/>
          <a:stretch>
            <a:fillRect/>
          </a:stretch>
        </p:blipFill>
        <p:spPr>
          <a:xfrm>
            <a:off x="4572000" y="1403648"/>
            <a:ext cx="4552381" cy="4009524"/>
          </a:xfrm>
          <a:prstGeom prst="rect">
            <a:avLst/>
          </a:prstGeom>
        </p:spPr>
      </p:pic>
    </p:spTree>
    <p:extLst>
      <p:ext uri="{BB962C8B-B14F-4D97-AF65-F5344CB8AC3E}">
        <p14:creationId xmlns:p14="http://schemas.microsoft.com/office/powerpoint/2010/main" val="59482733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custDataLst>
              <p:tags r:id="rId1"/>
            </p:custDataLst>
          </p:nvPr>
        </p:nvSpPr>
        <p:spPr/>
        <p:txBody>
          <a:bodyPr/>
          <a:lstStyle/>
          <a:p>
            <a:r>
              <a:rPr lang="fr-FR" dirty="0"/>
              <a:t>La synthèse</a:t>
            </a:r>
          </a:p>
        </p:txBody>
      </p:sp>
      <p:sp>
        <p:nvSpPr>
          <p:cNvPr id="3" name="Content Placeholder 2"/>
          <p:cNvSpPr>
            <a:spLocks noGrp="1"/>
          </p:cNvSpPr>
          <p:nvPr>
            <p:ph idx="1"/>
            <p:custDataLst>
              <p:tags r:id="rId2"/>
            </p:custDataLst>
          </p:nvPr>
        </p:nvSpPr>
        <p:spPr/>
        <p:txBody>
          <a:bodyPr>
            <a:normAutofit fontScale="77500" lnSpcReduction="20000"/>
          </a:bodyPr>
          <a:lstStyle/>
          <a:p>
            <a:pPr marL="0" indent="0">
              <a:buNone/>
            </a:pPr>
            <a:r>
              <a:rPr lang="fr-CA" dirty="0">
                <a:solidFill>
                  <a:srgbClr val="FF0000"/>
                </a:solidFill>
              </a:rPr>
              <a:t>Analyse effectuée :</a:t>
            </a:r>
          </a:p>
          <a:p>
            <a:pPr lvl="1"/>
            <a:r>
              <a:rPr lang="fr-CA" dirty="0"/>
              <a:t> Explication de ce qui été analysé, ce qui est important de retenir; ce n’est pas un résumé.</a:t>
            </a:r>
          </a:p>
          <a:p>
            <a:pPr lvl="1"/>
            <a:r>
              <a:rPr lang="fr-CA" b="1" dirty="0"/>
              <a:t>Rien de nouveau ne doit apparaître dans cette partie.</a:t>
            </a:r>
          </a:p>
          <a:p>
            <a:pPr marL="0" indent="0">
              <a:buNone/>
            </a:pPr>
            <a:r>
              <a:rPr lang="fr-CA" dirty="0">
                <a:solidFill>
                  <a:srgbClr val="FF0000"/>
                </a:solidFill>
              </a:rPr>
              <a:t>Limites de validité :</a:t>
            </a:r>
          </a:p>
          <a:p>
            <a:pPr lvl="1"/>
            <a:r>
              <a:rPr lang="fr-CA" dirty="0"/>
              <a:t>Préciser s’il y a des lacunes.</a:t>
            </a:r>
          </a:p>
          <a:p>
            <a:pPr marL="0" indent="0">
              <a:buNone/>
            </a:pPr>
            <a:r>
              <a:rPr lang="fr-CA" dirty="0"/>
              <a:t> </a:t>
            </a:r>
            <a:r>
              <a:rPr lang="fr-CA" dirty="0">
                <a:solidFill>
                  <a:srgbClr val="FF0000"/>
                </a:solidFill>
              </a:rPr>
              <a:t>Application de l’analyse :</a:t>
            </a:r>
          </a:p>
          <a:p>
            <a:pPr lvl="1"/>
            <a:r>
              <a:rPr lang="fr-CA" dirty="0"/>
              <a:t> Suggestions/conseils concernant l’application des solutions proposées</a:t>
            </a:r>
          </a:p>
          <a:p>
            <a:pPr marL="0" indent="0">
              <a:buNone/>
            </a:pPr>
            <a:r>
              <a:rPr lang="fr-CA" dirty="0"/>
              <a:t> </a:t>
            </a:r>
            <a:r>
              <a:rPr lang="fr-CA" dirty="0">
                <a:solidFill>
                  <a:srgbClr val="FF0000"/>
                </a:solidFill>
              </a:rPr>
              <a:t>Perspectives et/ou applications possibles de l’étude</a:t>
            </a:r>
          </a:p>
          <a:p>
            <a:pPr lvl="1"/>
            <a:r>
              <a:rPr lang="fr-CA" dirty="0"/>
              <a:t>Transition vers les recommandations: les recommandations proposées sont-elles généralisables à d’autres types de conflit? </a:t>
            </a:r>
            <a:endParaRPr lang="fr-FR" dirty="0"/>
          </a:p>
        </p:txBody>
      </p:sp>
      <p:sp>
        <p:nvSpPr>
          <p:cNvPr id="4" name="Slide Number Placeholder 3"/>
          <p:cNvSpPr>
            <a:spLocks noGrp="1"/>
          </p:cNvSpPr>
          <p:nvPr>
            <p:ph type="sldNum" sz="quarter" idx="12"/>
            <p:custDataLst>
              <p:tags r:id="rId3"/>
            </p:custDataLst>
          </p:nvPr>
        </p:nvSpPr>
        <p:spPr/>
        <p:txBody>
          <a:bodyPr/>
          <a:lstStyle/>
          <a:p>
            <a:fld id="{22B3228C-D1D7-5A43-B255-631F75F9EF85}" type="slidenum">
              <a:rPr lang="fr-CA" noProof="0" smtClean="0"/>
              <a:pPr/>
              <a:t>35</a:t>
            </a:fld>
            <a:endParaRPr lang="fr-CA" noProof="0" dirty="0"/>
          </a:p>
        </p:txBody>
      </p:sp>
    </p:spTree>
    <p:extLst>
      <p:ext uri="{BB962C8B-B14F-4D97-AF65-F5344CB8AC3E}">
        <p14:creationId xmlns:p14="http://schemas.microsoft.com/office/powerpoint/2010/main" val="402692053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custDataLst>
              <p:tags r:id="rId1"/>
            </p:custDataLst>
          </p:nvPr>
        </p:nvSpPr>
        <p:spPr/>
        <p:txBody>
          <a:bodyPr/>
          <a:lstStyle/>
          <a:p>
            <a:r>
              <a:rPr lang="fr-CA" dirty="0"/>
              <a:t>Exemple de conclusion </a:t>
            </a:r>
            <a:endParaRPr lang="fr-FR" dirty="0"/>
          </a:p>
        </p:txBody>
      </p:sp>
      <p:sp>
        <p:nvSpPr>
          <p:cNvPr id="3" name="Content Placeholder 2"/>
          <p:cNvSpPr>
            <a:spLocks noGrp="1"/>
          </p:cNvSpPr>
          <p:nvPr>
            <p:ph idx="1"/>
            <p:custDataLst>
              <p:tags r:id="rId2"/>
            </p:custDataLst>
          </p:nvPr>
        </p:nvSpPr>
        <p:spPr/>
        <p:txBody>
          <a:bodyPr>
            <a:normAutofit fontScale="55000" lnSpcReduction="20000"/>
          </a:bodyPr>
          <a:lstStyle/>
          <a:p>
            <a:pPr marL="0" indent="0">
              <a:buNone/>
            </a:pPr>
            <a:r>
              <a:rPr lang="fr-CA" dirty="0"/>
              <a:t>Enfin, la source du litige entre Saint-Pierre et Lévesque provient essentiellement du manque d’expérience et de l’insécurité de Saint-Pierre face à la résolution du conflit initial entre ce dernier et </a:t>
            </a:r>
            <a:r>
              <a:rPr lang="fr-CA" dirty="0" err="1"/>
              <a:t>Nicolet</a:t>
            </a:r>
            <a:r>
              <a:rPr lang="fr-CA" dirty="0"/>
              <a:t>. Ainsi, ces causes ont en sorte que, puisque Saint-Pierre ignore comment motiver </a:t>
            </a:r>
            <a:r>
              <a:rPr lang="fr-CA" dirty="0" err="1"/>
              <a:t>Nicolet</a:t>
            </a:r>
            <a:r>
              <a:rPr lang="fr-CA" dirty="0"/>
              <a:t>, il espère que Lévesque le fasse à sa place. De son côté, la trop grande confiance de Lévesque face au problème fait qu’elle minimise son rôle dans la relation d’aide que lui demande Saint-Pierre. Il en résulte que l’inefficacité de Lévesque à régler le conflit initial crée un litige entre ces dernières et Saint-Pierre. </a:t>
            </a:r>
            <a:r>
              <a:rPr lang="fr-CA" dirty="0">
                <a:solidFill>
                  <a:srgbClr val="FF0000"/>
                </a:solidFill>
              </a:rPr>
              <a:t>[Analyse effectuée] </a:t>
            </a:r>
            <a:r>
              <a:rPr lang="fr-CA" dirty="0"/>
              <a:t>Au terme de cette analyse du litige entre Saint- Pierre et Lévesque, nous pouvons affirmer que les principales causes du conflit touchent surtout les méthodes de travail, la perception et les attentes du rôle des employés dans l’entreprise </a:t>
            </a:r>
            <a:r>
              <a:rPr lang="fr-CA" dirty="0">
                <a:solidFill>
                  <a:srgbClr val="FF0000"/>
                </a:solidFill>
              </a:rPr>
              <a:t>[Limite de validité] </a:t>
            </a:r>
            <a:r>
              <a:rPr lang="fr-CA" dirty="0"/>
              <a:t>si l’on se fie sur les recherches de Pierre Allard. </a:t>
            </a:r>
            <a:r>
              <a:rPr lang="fr-CA" dirty="0">
                <a:solidFill>
                  <a:srgbClr val="FF0000"/>
                </a:solidFill>
              </a:rPr>
              <a:t>[Application de l’analyse] </a:t>
            </a:r>
            <a:r>
              <a:rPr lang="fr-CA" dirty="0"/>
              <a:t>En conséquence, les solutions proposées devraient être mises en application par Clément Poulin le plus tôt possible. Des résultats devraient être sentis dès les premiers jours de cette mise en application et le directeur du Service du personnel pourra s’en tenir à une telle démarche en cas de conflits futurs. </a:t>
            </a:r>
            <a:r>
              <a:rPr lang="fr-CA" dirty="0">
                <a:solidFill>
                  <a:srgbClr val="FF0000"/>
                </a:solidFill>
              </a:rPr>
              <a:t>[Perspectives] </a:t>
            </a:r>
            <a:r>
              <a:rPr lang="fr-CA" dirty="0"/>
              <a:t>Si l’application des recommandations suivantes ne pouvaient régler le problème en cours ou d’autres conflits subséquents, nous allons devoir réévaluer l’état de la situation.</a:t>
            </a:r>
            <a:endParaRPr lang="fr-FR" dirty="0"/>
          </a:p>
        </p:txBody>
      </p:sp>
      <p:sp>
        <p:nvSpPr>
          <p:cNvPr id="4" name="Slide Number Placeholder 3"/>
          <p:cNvSpPr>
            <a:spLocks noGrp="1"/>
          </p:cNvSpPr>
          <p:nvPr>
            <p:ph type="sldNum" sz="quarter" idx="12"/>
            <p:custDataLst>
              <p:tags r:id="rId3"/>
            </p:custDataLst>
          </p:nvPr>
        </p:nvSpPr>
        <p:spPr/>
        <p:txBody>
          <a:bodyPr/>
          <a:lstStyle/>
          <a:p>
            <a:fld id="{22B3228C-D1D7-5A43-B255-631F75F9EF85}" type="slidenum">
              <a:rPr lang="fr-CA" noProof="0" smtClean="0"/>
              <a:pPr/>
              <a:t>36</a:t>
            </a:fld>
            <a:endParaRPr lang="fr-CA" noProof="0" dirty="0"/>
          </a:p>
        </p:txBody>
      </p:sp>
    </p:spTree>
    <p:extLst>
      <p:ext uri="{BB962C8B-B14F-4D97-AF65-F5344CB8AC3E}">
        <p14:creationId xmlns:p14="http://schemas.microsoft.com/office/powerpoint/2010/main" val="393146219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custDataLst>
              <p:tags r:id="rId1"/>
            </p:custDataLst>
          </p:nvPr>
        </p:nvSpPr>
        <p:spPr/>
        <p:txBody>
          <a:bodyPr/>
          <a:lstStyle/>
          <a:p>
            <a:r>
              <a:rPr lang="fr-FR" dirty="0"/>
              <a:t>recommandation</a:t>
            </a:r>
          </a:p>
        </p:txBody>
      </p:sp>
      <p:sp>
        <p:nvSpPr>
          <p:cNvPr id="3" name="Text Placeholder 2"/>
          <p:cNvSpPr>
            <a:spLocks noGrp="1"/>
          </p:cNvSpPr>
          <p:nvPr>
            <p:ph type="body" idx="1"/>
            <p:custDataLst>
              <p:tags r:id="rId2"/>
            </p:custDataLst>
          </p:nvPr>
        </p:nvSpPr>
        <p:spPr/>
        <p:txBody>
          <a:bodyPr/>
          <a:lstStyle/>
          <a:p>
            <a:endParaRPr lang="fr-FR"/>
          </a:p>
        </p:txBody>
      </p:sp>
      <p:sp>
        <p:nvSpPr>
          <p:cNvPr id="4" name="Slide Number Placeholder 3"/>
          <p:cNvSpPr>
            <a:spLocks noGrp="1"/>
          </p:cNvSpPr>
          <p:nvPr>
            <p:ph type="sldNum" sz="quarter" idx="12"/>
            <p:custDataLst>
              <p:tags r:id="rId3"/>
            </p:custDataLst>
          </p:nvPr>
        </p:nvSpPr>
        <p:spPr/>
        <p:txBody>
          <a:bodyPr/>
          <a:lstStyle/>
          <a:p>
            <a:fld id="{7B2E87D4-71E4-2646-9261-8A3811FBAFDB}" type="slidenum">
              <a:rPr lang="fr-CA" smtClean="0"/>
              <a:pPr/>
              <a:t>37</a:t>
            </a:fld>
            <a:endParaRPr lang="fr-CA" dirty="0"/>
          </a:p>
        </p:txBody>
      </p:sp>
    </p:spTree>
    <p:extLst>
      <p:ext uri="{BB962C8B-B14F-4D97-AF65-F5344CB8AC3E}">
        <p14:creationId xmlns:p14="http://schemas.microsoft.com/office/powerpoint/2010/main" val="111818057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custDataLst>
              <p:tags r:id="rId1"/>
            </p:custDataLst>
          </p:nvPr>
        </p:nvSpPr>
        <p:spPr/>
        <p:txBody>
          <a:bodyPr/>
          <a:lstStyle/>
          <a:p>
            <a:r>
              <a:rPr lang="fr-FR" dirty="0"/>
              <a:t>Les recommandations</a:t>
            </a:r>
          </a:p>
        </p:txBody>
      </p:sp>
      <p:sp>
        <p:nvSpPr>
          <p:cNvPr id="3" name="Content Placeholder 2"/>
          <p:cNvSpPr>
            <a:spLocks noGrp="1"/>
          </p:cNvSpPr>
          <p:nvPr>
            <p:ph idx="1"/>
            <p:custDataLst>
              <p:tags r:id="rId2"/>
            </p:custDataLst>
          </p:nvPr>
        </p:nvSpPr>
        <p:spPr/>
        <p:txBody>
          <a:bodyPr>
            <a:normAutofit/>
          </a:bodyPr>
          <a:lstStyle/>
          <a:p>
            <a:r>
              <a:rPr lang="fr-CA" dirty="0"/>
              <a:t> Elles désignent les actions à accomplir pour résoudre le problème initial. Les différentes solutions étudiées dans le rapport ne sont pas toutes retenues en dernière instance dans les recommandations. Il faut regrouper les recommandations selon un ordre logique.</a:t>
            </a:r>
            <a:endParaRPr lang="fr-FR" dirty="0"/>
          </a:p>
        </p:txBody>
      </p:sp>
      <p:sp>
        <p:nvSpPr>
          <p:cNvPr id="4" name="Slide Number Placeholder 3"/>
          <p:cNvSpPr>
            <a:spLocks noGrp="1"/>
          </p:cNvSpPr>
          <p:nvPr>
            <p:ph type="sldNum" sz="quarter" idx="12"/>
            <p:custDataLst>
              <p:tags r:id="rId3"/>
            </p:custDataLst>
          </p:nvPr>
        </p:nvSpPr>
        <p:spPr/>
        <p:txBody>
          <a:bodyPr/>
          <a:lstStyle/>
          <a:p>
            <a:fld id="{22B3228C-D1D7-5A43-B255-631F75F9EF85}" type="slidenum">
              <a:rPr lang="fr-CA" noProof="0" smtClean="0"/>
              <a:pPr/>
              <a:t>38</a:t>
            </a:fld>
            <a:endParaRPr lang="fr-CA" noProof="0" dirty="0"/>
          </a:p>
        </p:txBody>
      </p:sp>
    </p:spTree>
    <p:extLst>
      <p:ext uri="{BB962C8B-B14F-4D97-AF65-F5344CB8AC3E}">
        <p14:creationId xmlns:p14="http://schemas.microsoft.com/office/powerpoint/2010/main" val="203964695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custDataLst>
              <p:tags r:id="rId1"/>
            </p:custDataLst>
          </p:nvPr>
        </p:nvSpPr>
        <p:spPr/>
        <p:txBody>
          <a:bodyPr/>
          <a:lstStyle/>
          <a:p>
            <a:r>
              <a:rPr lang="fr-FR" dirty="0"/>
              <a:t>Exemple</a:t>
            </a:r>
          </a:p>
        </p:txBody>
      </p:sp>
      <p:sp>
        <p:nvSpPr>
          <p:cNvPr id="3" name="Content Placeholder 2"/>
          <p:cNvSpPr>
            <a:spLocks noGrp="1"/>
          </p:cNvSpPr>
          <p:nvPr>
            <p:ph idx="1"/>
            <p:custDataLst>
              <p:tags r:id="rId2"/>
            </p:custDataLst>
          </p:nvPr>
        </p:nvSpPr>
        <p:spPr/>
        <p:txBody>
          <a:bodyPr/>
          <a:lstStyle/>
          <a:p>
            <a:endParaRPr lang="fr-FR"/>
          </a:p>
        </p:txBody>
      </p:sp>
      <p:sp>
        <p:nvSpPr>
          <p:cNvPr id="4" name="Slide Number Placeholder 3"/>
          <p:cNvSpPr>
            <a:spLocks noGrp="1"/>
          </p:cNvSpPr>
          <p:nvPr>
            <p:ph type="sldNum" sz="quarter" idx="12"/>
            <p:custDataLst>
              <p:tags r:id="rId3"/>
            </p:custDataLst>
          </p:nvPr>
        </p:nvSpPr>
        <p:spPr/>
        <p:txBody>
          <a:bodyPr/>
          <a:lstStyle/>
          <a:p>
            <a:fld id="{22B3228C-D1D7-5A43-B255-631F75F9EF85}" type="slidenum">
              <a:rPr lang="fr-CA" noProof="0" smtClean="0"/>
              <a:pPr/>
              <a:t>39</a:t>
            </a:fld>
            <a:endParaRPr lang="fr-CA" noProof="0" dirty="0"/>
          </a:p>
        </p:txBody>
      </p:sp>
      <p:pic>
        <p:nvPicPr>
          <p:cNvPr id="5" name="Picture 4"/>
          <p:cNvPicPr>
            <a:picLocks noChangeAspect="1"/>
          </p:cNvPicPr>
          <p:nvPr>
            <p:custDataLst>
              <p:tags r:id="rId4"/>
            </p:custDataLst>
          </p:nvPr>
        </p:nvPicPr>
        <p:blipFill>
          <a:blip r:embed="rId6"/>
          <a:stretch>
            <a:fillRect/>
          </a:stretch>
        </p:blipFill>
        <p:spPr>
          <a:xfrm>
            <a:off x="291047" y="1403648"/>
            <a:ext cx="8561905" cy="5390476"/>
          </a:xfrm>
          <a:prstGeom prst="rect">
            <a:avLst/>
          </a:prstGeom>
        </p:spPr>
      </p:pic>
    </p:spTree>
    <p:extLst>
      <p:ext uri="{BB962C8B-B14F-4D97-AF65-F5344CB8AC3E}">
        <p14:creationId xmlns:p14="http://schemas.microsoft.com/office/powerpoint/2010/main" val="121792995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dirty="0"/>
              <a:t>Annexe </a:t>
            </a:r>
          </a:p>
        </p:txBody>
      </p:sp>
      <p:sp>
        <p:nvSpPr>
          <p:cNvPr id="3" name="Text Placeholder 2"/>
          <p:cNvSpPr>
            <a:spLocks noGrp="1"/>
          </p:cNvSpPr>
          <p:nvPr>
            <p:ph type="body" idx="1"/>
          </p:nvPr>
        </p:nvSpPr>
        <p:spPr/>
        <p:txBody>
          <a:bodyPr/>
          <a:lstStyle/>
          <a:p>
            <a:endParaRPr lang="fr-FR"/>
          </a:p>
        </p:txBody>
      </p:sp>
      <p:sp>
        <p:nvSpPr>
          <p:cNvPr id="4" name="Slide Number Placeholder 3"/>
          <p:cNvSpPr>
            <a:spLocks noGrp="1"/>
          </p:cNvSpPr>
          <p:nvPr>
            <p:ph type="sldNum" sz="quarter" idx="12"/>
          </p:nvPr>
        </p:nvSpPr>
        <p:spPr/>
        <p:txBody>
          <a:bodyPr/>
          <a:lstStyle/>
          <a:p>
            <a:fld id="{7B2E87D4-71E4-2646-9261-8A3811FBAFDB}" type="slidenum">
              <a:rPr lang="fr-CA" smtClean="0"/>
              <a:pPr/>
              <a:t>40</a:t>
            </a:fld>
            <a:endParaRPr lang="fr-CA" dirty="0"/>
          </a:p>
        </p:txBody>
      </p:sp>
    </p:spTree>
    <p:extLst>
      <p:ext uri="{BB962C8B-B14F-4D97-AF65-F5344CB8AC3E}">
        <p14:creationId xmlns:p14="http://schemas.microsoft.com/office/powerpoint/2010/main" val="84549055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custDataLst>
              <p:tags r:id="rId1"/>
            </p:custDataLst>
          </p:nvPr>
        </p:nvSpPr>
        <p:spPr/>
        <p:txBody>
          <a:bodyPr/>
          <a:lstStyle/>
          <a:p>
            <a:r>
              <a:rPr lang="fr-FR" dirty="0"/>
              <a:t>Un autre exemple</a:t>
            </a:r>
          </a:p>
        </p:txBody>
      </p:sp>
      <p:sp>
        <p:nvSpPr>
          <p:cNvPr id="3" name="Content Placeholder 2"/>
          <p:cNvSpPr>
            <a:spLocks noGrp="1"/>
          </p:cNvSpPr>
          <p:nvPr>
            <p:ph idx="1"/>
            <p:custDataLst>
              <p:tags r:id="rId2"/>
            </p:custDataLst>
          </p:nvPr>
        </p:nvSpPr>
        <p:spPr/>
        <p:txBody>
          <a:bodyPr/>
          <a:lstStyle/>
          <a:p>
            <a:r>
              <a:rPr lang="fr-CA" dirty="0"/>
              <a:t>Situation actuelle : difficulté d’obtenir des pièces de rechange • Objectif : trouver une solution </a:t>
            </a:r>
            <a:endParaRPr lang="fr-FR" dirty="0"/>
          </a:p>
        </p:txBody>
      </p:sp>
      <p:sp>
        <p:nvSpPr>
          <p:cNvPr id="4" name="Slide Number Placeholder 3"/>
          <p:cNvSpPr>
            <a:spLocks noGrp="1"/>
          </p:cNvSpPr>
          <p:nvPr>
            <p:ph type="sldNum" sz="quarter" idx="12"/>
            <p:custDataLst>
              <p:tags r:id="rId3"/>
            </p:custDataLst>
          </p:nvPr>
        </p:nvSpPr>
        <p:spPr/>
        <p:txBody>
          <a:bodyPr/>
          <a:lstStyle/>
          <a:p>
            <a:fld id="{22B3228C-D1D7-5A43-B255-631F75F9EF85}" type="slidenum">
              <a:rPr lang="fr-CA" noProof="0" smtClean="0"/>
              <a:pPr/>
              <a:t>41</a:t>
            </a:fld>
            <a:endParaRPr lang="fr-CA" noProof="0" dirty="0"/>
          </a:p>
        </p:txBody>
      </p:sp>
    </p:spTree>
    <p:extLst>
      <p:ext uri="{BB962C8B-B14F-4D97-AF65-F5344CB8AC3E}">
        <p14:creationId xmlns:p14="http://schemas.microsoft.com/office/powerpoint/2010/main" val="38218304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custDataLst>
              <p:tags r:id="rId1"/>
            </p:custDataLst>
          </p:nvPr>
        </p:nvSpPr>
        <p:spPr/>
        <p:txBody>
          <a:bodyPr/>
          <a:lstStyle/>
          <a:p>
            <a:r>
              <a:rPr lang="fr-CA" dirty="0"/>
              <a:t>plan linéaire possible</a:t>
            </a:r>
            <a:endParaRPr lang="fr-FR" dirty="0"/>
          </a:p>
        </p:txBody>
      </p:sp>
      <p:sp>
        <p:nvSpPr>
          <p:cNvPr id="3" name="Content Placeholder 2"/>
          <p:cNvSpPr>
            <a:spLocks noGrp="1"/>
          </p:cNvSpPr>
          <p:nvPr>
            <p:ph idx="1"/>
            <p:custDataLst>
              <p:tags r:id="rId2"/>
            </p:custDataLst>
          </p:nvPr>
        </p:nvSpPr>
        <p:spPr/>
        <p:txBody>
          <a:bodyPr>
            <a:normAutofit fontScale="70000" lnSpcReduction="20000"/>
          </a:bodyPr>
          <a:lstStyle/>
          <a:p>
            <a:r>
              <a:rPr lang="fr-CA" dirty="0"/>
              <a:t>1. Situation actuelle : difficulté d’obtenir des pièces de rechange </a:t>
            </a:r>
          </a:p>
          <a:p>
            <a:r>
              <a:rPr lang="fr-CA" dirty="0"/>
              <a:t>2. Causes de la situation actuelle </a:t>
            </a:r>
          </a:p>
          <a:p>
            <a:r>
              <a:rPr lang="fr-CA" dirty="0"/>
              <a:t>3. Solution possible : changer de fournisseur </a:t>
            </a:r>
          </a:p>
          <a:p>
            <a:pPr lvl="1"/>
            <a:r>
              <a:rPr lang="fr-CA" dirty="0"/>
              <a:t>2.1. Fournisseur X </a:t>
            </a:r>
          </a:p>
          <a:p>
            <a:pPr lvl="2"/>
            <a:r>
              <a:rPr lang="fr-CA" dirty="0"/>
              <a:t>2.1.1. Illustration (proximité géographique) </a:t>
            </a:r>
          </a:p>
          <a:p>
            <a:pPr lvl="2"/>
            <a:r>
              <a:rPr lang="fr-CA" dirty="0"/>
              <a:t>2.1.2. Illustration (raison financière: statistiques) </a:t>
            </a:r>
          </a:p>
          <a:p>
            <a:pPr lvl="1"/>
            <a:r>
              <a:rPr lang="fr-CA" dirty="0"/>
              <a:t>2.2. Fournisseur Y </a:t>
            </a:r>
          </a:p>
          <a:p>
            <a:pPr lvl="2"/>
            <a:r>
              <a:rPr lang="fr-CA" dirty="0"/>
              <a:t>2.2.1. Illustration (proximité géographique) </a:t>
            </a:r>
          </a:p>
          <a:p>
            <a:pPr lvl="2"/>
            <a:r>
              <a:rPr lang="fr-CA" dirty="0"/>
              <a:t>2.2.2. Illustration (raison financière: statistiques) </a:t>
            </a:r>
          </a:p>
          <a:p>
            <a:pPr lvl="1"/>
            <a:r>
              <a:rPr lang="fr-CA" dirty="0"/>
              <a:t>2.3. Fournisseur Z </a:t>
            </a:r>
          </a:p>
          <a:p>
            <a:pPr lvl="2"/>
            <a:r>
              <a:rPr lang="fr-CA" dirty="0"/>
              <a:t>2.3.1. Illustration (proximité géographique) </a:t>
            </a:r>
          </a:p>
          <a:p>
            <a:pPr lvl="2"/>
            <a:r>
              <a:rPr lang="fr-CA" dirty="0"/>
              <a:t>2.3.2. Illustration (raison financière: statistiques </a:t>
            </a:r>
          </a:p>
          <a:p>
            <a:pPr lvl="1"/>
            <a:r>
              <a:rPr lang="fr-CA" dirty="0"/>
              <a:t>3. Solution possible : ?????</a:t>
            </a:r>
            <a:endParaRPr lang="fr-FR" dirty="0"/>
          </a:p>
        </p:txBody>
      </p:sp>
      <p:sp>
        <p:nvSpPr>
          <p:cNvPr id="4" name="Slide Number Placeholder 3"/>
          <p:cNvSpPr>
            <a:spLocks noGrp="1"/>
          </p:cNvSpPr>
          <p:nvPr>
            <p:ph type="sldNum" sz="quarter" idx="12"/>
            <p:custDataLst>
              <p:tags r:id="rId3"/>
            </p:custDataLst>
          </p:nvPr>
        </p:nvSpPr>
        <p:spPr/>
        <p:txBody>
          <a:bodyPr/>
          <a:lstStyle/>
          <a:p>
            <a:fld id="{22B3228C-D1D7-5A43-B255-631F75F9EF85}" type="slidenum">
              <a:rPr lang="fr-CA" noProof="0" smtClean="0"/>
              <a:pPr/>
              <a:t>42</a:t>
            </a:fld>
            <a:endParaRPr lang="fr-CA" noProof="0" dirty="0"/>
          </a:p>
        </p:txBody>
      </p:sp>
    </p:spTree>
    <p:extLst>
      <p:ext uri="{BB962C8B-B14F-4D97-AF65-F5344CB8AC3E}">
        <p14:creationId xmlns:p14="http://schemas.microsoft.com/office/powerpoint/2010/main" val="2174746082"/>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ID" val="6ce811ae-3042-41f2-b5d7-2ff83cb62532"/>
  <p:tag name="NAME" val="Cours 2-La cellule + organites2016_MOD"/>
  <p:tag name="PUBMEDIAID" val="f9b8ea3c-15ff-48b4-8387-752405a7e3d5"/>
  <p:tag name="OWNERID" val="9f4bfbd2-a9a8-4f12-9173-7c4bd33c85b3"/>
  <p:tag name="OWNERNAME" val="fabien.avaron@uottawa.ca"/>
  <p:tag name="TERMID" val="db3229da-a754-4ae4-9664-179fa796b4a4"/>
  <p:tag name="TERMNAME" val="Winter 2016"/>
  <p:tag name="COURSEID" val="d30f2bfb-886f-4811-9fbf-270b6a2f750a"/>
  <p:tag name="COURSENAME" val="INTRODUCTION À LA BIOLOGIE CELLULAIRE"/>
  <p:tag name="LESSONID" val="G_95e69b04-0ea0-4f70-9d90-1b7772ba05b5_2016-01-14T13:00:00.000_2016-01-14T14:29:00.000"/>
  <p:tag name="LESSONNAME" val="INTRODUCTION À LA BIOLOGIE CELLULAIRE"/>
</p:tagLst>
</file>

<file path=ppt/tags/tag2.xml><?xml version="1.0" encoding="utf-8"?>
<p:tagLst xmlns:a="http://schemas.openxmlformats.org/drawingml/2006/main" xmlns:r="http://schemas.openxmlformats.org/officeDocument/2006/relationships" xmlns:p="http://schemas.openxmlformats.org/presentationml/2006/main">
  <p:tag name="NUM" val="1"/>
</p:tagLst>
</file>

<file path=ppt/tags/tag3.xml><?xml version="1.0" encoding="utf-8"?>
<p:tagLst xmlns:a="http://schemas.openxmlformats.org/drawingml/2006/main" xmlns:r="http://schemas.openxmlformats.org/officeDocument/2006/relationships" xmlns:p="http://schemas.openxmlformats.org/presentationml/2006/main">
  <p:tag name="NUM" val="2"/>
</p:tagLst>
</file>

<file path=ppt/tags/tag4.xml><?xml version="1.0" encoding="utf-8"?>
<p:tagLst xmlns:a="http://schemas.openxmlformats.org/drawingml/2006/main" xmlns:r="http://schemas.openxmlformats.org/officeDocument/2006/relationships" xmlns:p="http://schemas.openxmlformats.org/presentationml/2006/main">
  <p:tag name="NUM" val="3"/>
</p:tagLst>
</file>

<file path=ppt/tags/tag5.xml><?xml version="1.0" encoding="utf-8"?>
<p:tagLst xmlns:a="http://schemas.openxmlformats.org/drawingml/2006/main" xmlns:r="http://schemas.openxmlformats.org/officeDocument/2006/relationships" xmlns:p="http://schemas.openxmlformats.org/presentationml/2006/main">
  <p:tag name="NUM" val="1"/>
</p:tagLst>
</file>

<file path=ppt/tags/tag6.xml><?xml version="1.0" encoding="utf-8"?>
<p:tagLst xmlns:a="http://schemas.openxmlformats.org/drawingml/2006/main" xmlns:r="http://schemas.openxmlformats.org/officeDocument/2006/relationships" xmlns:p="http://schemas.openxmlformats.org/presentationml/2006/main">
  <p:tag name="NUM" val="2"/>
</p:tagLst>
</file>

<file path=ppt/tags/tag7.xml><?xml version="1.0" encoding="utf-8"?>
<p:tagLst xmlns:a="http://schemas.openxmlformats.org/drawingml/2006/main" xmlns:r="http://schemas.openxmlformats.org/officeDocument/2006/relationships" xmlns:p="http://schemas.openxmlformats.org/presentationml/2006/main">
  <p:tag name="NUM" val="3"/>
</p:tagLst>
</file>

<file path=ppt/tags/tag8.xml><?xml version="1.0" encoding="utf-8"?>
<p:tagLst xmlns:a="http://schemas.openxmlformats.org/drawingml/2006/main" xmlns:r="http://schemas.openxmlformats.org/officeDocument/2006/relationships" xmlns:p="http://schemas.openxmlformats.org/presentationml/2006/main">
  <p:tag name="NUM" val="1"/>
</p:tagLst>
</file>

<file path=ppt/tags/tag9.xml><?xml version="1.0" encoding="utf-8"?>
<p:tagLst xmlns:a="http://schemas.openxmlformats.org/drawingml/2006/main" xmlns:r="http://schemas.openxmlformats.org/officeDocument/2006/relationships" xmlns:p="http://schemas.openxmlformats.org/presentationml/2006/main">
  <p:tag name="NUM" val="2"/>
</p:tagLst>
</file>

<file path=ppt/tags/tag10.xml><?xml version="1.0" encoding="utf-8"?>
<p:tagLst xmlns:a="http://schemas.openxmlformats.org/drawingml/2006/main" xmlns:r="http://schemas.openxmlformats.org/officeDocument/2006/relationships" xmlns:p="http://schemas.openxmlformats.org/presentationml/2006/main">
  <p:tag name="NUM" val="3"/>
</p:tagLst>
</file>

<file path=ppt/tags/tag11.xml><?xml version="1.0" encoding="utf-8"?>
<p:tagLst xmlns:a="http://schemas.openxmlformats.org/drawingml/2006/main" xmlns:r="http://schemas.openxmlformats.org/officeDocument/2006/relationships" xmlns:p="http://schemas.openxmlformats.org/presentationml/2006/main">
  <p:tag name="NUM" val="4"/>
</p:tagLst>
</file>

<file path=ppt/tags/tag12.xml><?xml version="1.0" encoding="utf-8"?>
<p:tagLst xmlns:a="http://schemas.openxmlformats.org/drawingml/2006/main" xmlns:r="http://schemas.openxmlformats.org/officeDocument/2006/relationships" xmlns:p="http://schemas.openxmlformats.org/presentationml/2006/main">
  <p:tag name="NUM" val="1"/>
</p:tagLst>
</file>

<file path=ppt/tags/tag13.xml><?xml version="1.0" encoding="utf-8"?>
<p:tagLst xmlns:a="http://schemas.openxmlformats.org/drawingml/2006/main" xmlns:r="http://schemas.openxmlformats.org/officeDocument/2006/relationships" xmlns:p="http://schemas.openxmlformats.org/presentationml/2006/main">
  <p:tag name="NUM" val="2"/>
</p:tagLst>
</file>

<file path=ppt/tags/tag14.xml><?xml version="1.0" encoding="utf-8"?>
<p:tagLst xmlns:a="http://schemas.openxmlformats.org/drawingml/2006/main" xmlns:r="http://schemas.openxmlformats.org/officeDocument/2006/relationships" xmlns:p="http://schemas.openxmlformats.org/presentationml/2006/main">
  <p:tag name="NUM" val="3"/>
</p:tagLst>
</file>

<file path=ppt/tags/tag15.xml><?xml version="1.0" encoding="utf-8"?>
<p:tagLst xmlns:a="http://schemas.openxmlformats.org/drawingml/2006/main" xmlns:r="http://schemas.openxmlformats.org/officeDocument/2006/relationships" xmlns:p="http://schemas.openxmlformats.org/presentationml/2006/main">
  <p:tag name="NUM" val="1"/>
</p:tagLst>
</file>

<file path=ppt/tags/tag16.xml><?xml version="1.0" encoding="utf-8"?>
<p:tagLst xmlns:a="http://schemas.openxmlformats.org/drawingml/2006/main" xmlns:r="http://schemas.openxmlformats.org/officeDocument/2006/relationships" xmlns:p="http://schemas.openxmlformats.org/presentationml/2006/main">
  <p:tag name="NUM" val="2"/>
</p:tagLst>
</file>

<file path=ppt/tags/tag17.xml><?xml version="1.0" encoding="utf-8"?>
<p:tagLst xmlns:a="http://schemas.openxmlformats.org/drawingml/2006/main" xmlns:r="http://schemas.openxmlformats.org/officeDocument/2006/relationships" xmlns:p="http://schemas.openxmlformats.org/presentationml/2006/main">
  <p:tag name="NUM" val="3"/>
</p:tagLst>
</file>

<file path=ppt/tags/tag18.xml><?xml version="1.0" encoding="utf-8"?>
<p:tagLst xmlns:a="http://schemas.openxmlformats.org/drawingml/2006/main" xmlns:r="http://schemas.openxmlformats.org/officeDocument/2006/relationships" xmlns:p="http://schemas.openxmlformats.org/presentationml/2006/main">
  <p:tag name="NUM" val="4"/>
</p:tagLst>
</file>

<file path=ppt/tags/tag19.xml><?xml version="1.0" encoding="utf-8"?>
<p:tagLst xmlns:a="http://schemas.openxmlformats.org/drawingml/2006/main" xmlns:r="http://schemas.openxmlformats.org/officeDocument/2006/relationships" xmlns:p="http://schemas.openxmlformats.org/presentationml/2006/main">
  <p:tag name="NUM" val="1"/>
</p:tagLst>
</file>

<file path=ppt/tags/tag20.xml><?xml version="1.0" encoding="utf-8"?>
<p:tagLst xmlns:a="http://schemas.openxmlformats.org/drawingml/2006/main" xmlns:r="http://schemas.openxmlformats.org/officeDocument/2006/relationships" xmlns:p="http://schemas.openxmlformats.org/presentationml/2006/main">
  <p:tag name="NUM" val="2"/>
</p:tagLst>
</file>

<file path=ppt/tags/tag21.xml><?xml version="1.0" encoding="utf-8"?>
<p:tagLst xmlns:a="http://schemas.openxmlformats.org/drawingml/2006/main" xmlns:r="http://schemas.openxmlformats.org/officeDocument/2006/relationships" xmlns:p="http://schemas.openxmlformats.org/presentationml/2006/main">
  <p:tag name="NUM" val="3"/>
</p:tagLst>
</file>

<file path=ppt/tags/tag22.xml><?xml version="1.0" encoding="utf-8"?>
<p:tagLst xmlns:a="http://schemas.openxmlformats.org/drawingml/2006/main" xmlns:r="http://schemas.openxmlformats.org/officeDocument/2006/relationships" xmlns:p="http://schemas.openxmlformats.org/presentationml/2006/main">
  <p:tag name="NUM" val="4"/>
</p:tagLst>
</file>

<file path=ppt/tags/tag23.xml><?xml version="1.0" encoding="utf-8"?>
<p:tagLst xmlns:a="http://schemas.openxmlformats.org/drawingml/2006/main" xmlns:r="http://schemas.openxmlformats.org/officeDocument/2006/relationships" xmlns:p="http://schemas.openxmlformats.org/presentationml/2006/main">
  <p:tag name="NUM" val="5"/>
</p:tagLst>
</file>

<file path=ppt/tags/tag24.xml><?xml version="1.0" encoding="utf-8"?>
<p:tagLst xmlns:a="http://schemas.openxmlformats.org/drawingml/2006/main" xmlns:r="http://schemas.openxmlformats.org/officeDocument/2006/relationships" xmlns:p="http://schemas.openxmlformats.org/presentationml/2006/main">
  <p:tag name="NUM" val="6"/>
</p:tagLst>
</file>

<file path=ppt/tags/tag25.xml><?xml version="1.0" encoding="utf-8"?>
<p:tagLst xmlns:a="http://schemas.openxmlformats.org/drawingml/2006/main" xmlns:r="http://schemas.openxmlformats.org/officeDocument/2006/relationships" xmlns:p="http://schemas.openxmlformats.org/presentationml/2006/main">
  <p:tag name="NUM" val="1"/>
</p:tagLst>
</file>

<file path=ppt/tags/tag26.xml><?xml version="1.0" encoding="utf-8"?>
<p:tagLst xmlns:a="http://schemas.openxmlformats.org/drawingml/2006/main" xmlns:r="http://schemas.openxmlformats.org/officeDocument/2006/relationships" xmlns:p="http://schemas.openxmlformats.org/presentationml/2006/main">
  <p:tag name="NUM" val="2"/>
</p:tagLst>
</file>

<file path=ppt/tags/tag27.xml><?xml version="1.0" encoding="utf-8"?>
<p:tagLst xmlns:a="http://schemas.openxmlformats.org/drawingml/2006/main" xmlns:r="http://schemas.openxmlformats.org/officeDocument/2006/relationships" xmlns:p="http://schemas.openxmlformats.org/presentationml/2006/main">
  <p:tag name="NUM" val="3"/>
</p:tagLst>
</file>

<file path=ppt/tags/tag28.xml><?xml version="1.0" encoding="utf-8"?>
<p:tagLst xmlns:a="http://schemas.openxmlformats.org/drawingml/2006/main" xmlns:r="http://schemas.openxmlformats.org/officeDocument/2006/relationships" xmlns:p="http://schemas.openxmlformats.org/presentationml/2006/main">
  <p:tag name="NUM" val="4"/>
</p:tagLst>
</file>

<file path=ppt/tags/tag29.xml><?xml version="1.0" encoding="utf-8"?>
<p:tagLst xmlns:a="http://schemas.openxmlformats.org/drawingml/2006/main" xmlns:r="http://schemas.openxmlformats.org/officeDocument/2006/relationships" xmlns:p="http://schemas.openxmlformats.org/presentationml/2006/main">
  <p:tag name="NUM" val="5"/>
</p:tagLst>
</file>

<file path=ppt/tags/tag30.xml><?xml version="1.0" encoding="utf-8"?>
<p:tagLst xmlns:a="http://schemas.openxmlformats.org/drawingml/2006/main" xmlns:r="http://schemas.openxmlformats.org/officeDocument/2006/relationships" xmlns:p="http://schemas.openxmlformats.org/presentationml/2006/main">
  <p:tag name="NUM" val="6"/>
</p:tagLst>
</file>

<file path=ppt/tags/tag31.xml><?xml version="1.0" encoding="utf-8"?>
<p:tagLst xmlns:a="http://schemas.openxmlformats.org/drawingml/2006/main" xmlns:r="http://schemas.openxmlformats.org/officeDocument/2006/relationships" xmlns:p="http://schemas.openxmlformats.org/presentationml/2006/main">
  <p:tag name="NUM" val="1"/>
</p:tagLst>
</file>

<file path=ppt/tags/tag32.xml><?xml version="1.0" encoding="utf-8"?>
<p:tagLst xmlns:a="http://schemas.openxmlformats.org/drawingml/2006/main" xmlns:r="http://schemas.openxmlformats.org/officeDocument/2006/relationships" xmlns:p="http://schemas.openxmlformats.org/presentationml/2006/main">
  <p:tag name="NUM" val="2"/>
</p:tagLst>
</file>

<file path=ppt/tags/tag33.xml><?xml version="1.0" encoding="utf-8"?>
<p:tagLst xmlns:a="http://schemas.openxmlformats.org/drawingml/2006/main" xmlns:r="http://schemas.openxmlformats.org/officeDocument/2006/relationships" xmlns:p="http://schemas.openxmlformats.org/presentationml/2006/main">
  <p:tag name="NUM" val="3"/>
</p:tagLst>
</file>

<file path=ppt/tags/tag34.xml><?xml version="1.0" encoding="utf-8"?>
<p:tagLst xmlns:a="http://schemas.openxmlformats.org/drawingml/2006/main" xmlns:r="http://schemas.openxmlformats.org/officeDocument/2006/relationships" xmlns:p="http://schemas.openxmlformats.org/presentationml/2006/main">
  <p:tag name="NUM" val="1"/>
</p:tagLst>
</file>

<file path=ppt/tags/tag35.xml><?xml version="1.0" encoding="utf-8"?>
<p:tagLst xmlns:a="http://schemas.openxmlformats.org/drawingml/2006/main" xmlns:r="http://schemas.openxmlformats.org/officeDocument/2006/relationships" xmlns:p="http://schemas.openxmlformats.org/presentationml/2006/main">
  <p:tag name="NUM" val="2"/>
</p:tagLst>
</file>

<file path=ppt/tags/tag36.xml><?xml version="1.0" encoding="utf-8"?>
<p:tagLst xmlns:a="http://schemas.openxmlformats.org/drawingml/2006/main" xmlns:r="http://schemas.openxmlformats.org/officeDocument/2006/relationships" xmlns:p="http://schemas.openxmlformats.org/presentationml/2006/main">
  <p:tag name="NUM" val="1"/>
</p:tagLst>
</file>

<file path=ppt/tags/tag37.xml><?xml version="1.0" encoding="utf-8"?>
<p:tagLst xmlns:a="http://schemas.openxmlformats.org/drawingml/2006/main" xmlns:r="http://schemas.openxmlformats.org/officeDocument/2006/relationships" xmlns:p="http://schemas.openxmlformats.org/presentationml/2006/main">
  <p:tag name="NUM" val="2"/>
</p:tagLst>
</file>

<file path=ppt/tags/tag38.xml><?xml version="1.0" encoding="utf-8"?>
<p:tagLst xmlns:a="http://schemas.openxmlformats.org/drawingml/2006/main" xmlns:r="http://schemas.openxmlformats.org/officeDocument/2006/relationships" xmlns:p="http://schemas.openxmlformats.org/presentationml/2006/main">
  <p:tag name="NUM" val="3"/>
</p:tagLst>
</file>

<file path=ppt/tags/tag39.xml><?xml version="1.0" encoding="utf-8"?>
<p:tagLst xmlns:a="http://schemas.openxmlformats.org/drawingml/2006/main" xmlns:r="http://schemas.openxmlformats.org/officeDocument/2006/relationships" xmlns:p="http://schemas.openxmlformats.org/presentationml/2006/main">
  <p:tag name="NUM" val="1"/>
</p:tagLst>
</file>

<file path=ppt/tags/tag40.xml><?xml version="1.0" encoding="utf-8"?>
<p:tagLst xmlns:a="http://schemas.openxmlformats.org/drawingml/2006/main" xmlns:r="http://schemas.openxmlformats.org/officeDocument/2006/relationships" xmlns:p="http://schemas.openxmlformats.org/presentationml/2006/main">
  <p:tag name="NUM" val="3"/>
</p:tagLst>
</file>

<file path=ppt/tags/tag41.xml><?xml version="1.0" encoding="utf-8"?>
<p:tagLst xmlns:a="http://schemas.openxmlformats.org/drawingml/2006/main" xmlns:r="http://schemas.openxmlformats.org/officeDocument/2006/relationships" xmlns:p="http://schemas.openxmlformats.org/presentationml/2006/main">
  <p:tag name="NUM" val="4"/>
</p:tagLst>
</file>

<file path=ppt/tags/tag42.xml><?xml version="1.0" encoding="utf-8"?>
<p:tagLst xmlns:a="http://schemas.openxmlformats.org/drawingml/2006/main" xmlns:r="http://schemas.openxmlformats.org/officeDocument/2006/relationships" xmlns:p="http://schemas.openxmlformats.org/presentationml/2006/main">
  <p:tag name="NUM" val="1"/>
</p:tagLst>
</file>

<file path=ppt/tags/tag43.xml><?xml version="1.0" encoding="utf-8"?>
<p:tagLst xmlns:a="http://schemas.openxmlformats.org/drawingml/2006/main" xmlns:r="http://schemas.openxmlformats.org/officeDocument/2006/relationships" xmlns:p="http://schemas.openxmlformats.org/presentationml/2006/main">
  <p:tag name="NUM" val="2"/>
</p:tagLst>
</file>

<file path=ppt/tags/tag44.xml><?xml version="1.0" encoding="utf-8"?>
<p:tagLst xmlns:a="http://schemas.openxmlformats.org/drawingml/2006/main" xmlns:r="http://schemas.openxmlformats.org/officeDocument/2006/relationships" xmlns:p="http://schemas.openxmlformats.org/presentationml/2006/main">
  <p:tag name="NUM" val="1"/>
</p:tagLst>
</file>

<file path=ppt/tags/tag45.xml><?xml version="1.0" encoding="utf-8"?>
<p:tagLst xmlns:a="http://schemas.openxmlformats.org/drawingml/2006/main" xmlns:r="http://schemas.openxmlformats.org/officeDocument/2006/relationships" xmlns:p="http://schemas.openxmlformats.org/presentationml/2006/main">
  <p:tag name="NUM" val="2"/>
</p:tagLst>
</file>

<file path=ppt/tags/tag46.xml><?xml version="1.0" encoding="utf-8"?>
<p:tagLst xmlns:a="http://schemas.openxmlformats.org/drawingml/2006/main" xmlns:r="http://schemas.openxmlformats.org/officeDocument/2006/relationships" xmlns:p="http://schemas.openxmlformats.org/presentationml/2006/main">
  <p:tag name="NUM" val="3"/>
</p:tagLst>
</file>

<file path=ppt/tags/tag47.xml><?xml version="1.0" encoding="utf-8"?>
<p:tagLst xmlns:a="http://schemas.openxmlformats.org/drawingml/2006/main" xmlns:r="http://schemas.openxmlformats.org/officeDocument/2006/relationships" xmlns:p="http://schemas.openxmlformats.org/presentationml/2006/main">
  <p:tag name="NUM" val="1"/>
</p:tagLst>
</file>

<file path=ppt/tags/tag48.xml><?xml version="1.0" encoding="utf-8"?>
<p:tagLst xmlns:a="http://schemas.openxmlformats.org/drawingml/2006/main" xmlns:r="http://schemas.openxmlformats.org/officeDocument/2006/relationships" xmlns:p="http://schemas.openxmlformats.org/presentationml/2006/main">
  <p:tag name="NUM" val="2"/>
</p:tagLst>
</file>

<file path=ppt/tags/tag49.xml><?xml version="1.0" encoding="utf-8"?>
<p:tagLst xmlns:a="http://schemas.openxmlformats.org/drawingml/2006/main" xmlns:r="http://schemas.openxmlformats.org/officeDocument/2006/relationships" xmlns:p="http://schemas.openxmlformats.org/presentationml/2006/main">
  <p:tag name="NUM" val="1"/>
</p:tagLst>
</file>

<file path=ppt/tags/tag50.xml><?xml version="1.0" encoding="utf-8"?>
<p:tagLst xmlns:a="http://schemas.openxmlformats.org/drawingml/2006/main" xmlns:r="http://schemas.openxmlformats.org/officeDocument/2006/relationships" xmlns:p="http://schemas.openxmlformats.org/presentationml/2006/main">
  <p:tag name="NUM" val="2"/>
</p:tagLst>
</file>

<file path=ppt/tags/tag51.xml><?xml version="1.0" encoding="utf-8"?>
<p:tagLst xmlns:a="http://schemas.openxmlformats.org/drawingml/2006/main" xmlns:r="http://schemas.openxmlformats.org/officeDocument/2006/relationships" xmlns:p="http://schemas.openxmlformats.org/presentationml/2006/main">
  <p:tag name="NUM" val="3"/>
</p:tagLst>
</file>

<file path=ppt/tags/tag52.xml><?xml version="1.0" encoding="utf-8"?>
<p:tagLst xmlns:a="http://schemas.openxmlformats.org/drawingml/2006/main" xmlns:r="http://schemas.openxmlformats.org/officeDocument/2006/relationships" xmlns:p="http://schemas.openxmlformats.org/presentationml/2006/main">
  <p:tag name="NUM" val="1"/>
</p:tagLst>
</file>

<file path=ppt/tags/tag53.xml><?xml version="1.0" encoding="utf-8"?>
<p:tagLst xmlns:a="http://schemas.openxmlformats.org/drawingml/2006/main" xmlns:r="http://schemas.openxmlformats.org/officeDocument/2006/relationships" xmlns:p="http://schemas.openxmlformats.org/presentationml/2006/main">
  <p:tag name="NUM" val="2"/>
</p:tagLst>
</file>

<file path=ppt/tags/tag54.xml><?xml version="1.0" encoding="utf-8"?>
<p:tagLst xmlns:a="http://schemas.openxmlformats.org/drawingml/2006/main" xmlns:r="http://schemas.openxmlformats.org/officeDocument/2006/relationships" xmlns:p="http://schemas.openxmlformats.org/presentationml/2006/main">
  <p:tag name="NUM" val="3"/>
</p:tagLst>
</file>

<file path=ppt/tags/tag55.xml><?xml version="1.0" encoding="utf-8"?>
<p:tagLst xmlns:a="http://schemas.openxmlformats.org/drawingml/2006/main" xmlns:r="http://schemas.openxmlformats.org/officeDocument/2006/relationships" xmlns:p="http://schemas.openxmlformats.org/presentationml/2006/main">
  <p:tag name="NUM" val="1"/>
</p:tagLst>
</file>

<file path=ppt/tags/tag56.xml><?xml version="1.0" encoding="utf-8"?>
<p:tagLst xmlns:a="http://schemas.openxmlformats.org/drawingml/2006/main" xmlns:r="http://schemas.openxmlformats.org/officeDocument/2006/relationships" xmlns:p="http://schemas.openxmlformats.org/presentationml/2006/main">
  <p:tag name="NUM" val="2"/>
</p:tagLst>
</file>

<file path=ppt/tags/tag57.xml><?xml version="1.0" encoding="utf-8"?>
<p:tagLst xmlns:a="http://schemas.openxmlformats.org/drawingml/2006/main" xmlns:r="http://schemas.openxmlformats.org/officeDocument/2006/relationships" xmlns:p="http://schemas.openxmlformats.org/presentationml/2006/main">
  <p:tag name="NUM" val="1"/>
</p:tagLst>
</file>

<file path=ppt/tags/tag58.xml><?xml version="1.0" encoding="utf-8"?>
<p:tagLst xmlns:a="http://schemas.openxmlformats.org/drawingml/2006/main" xmlns:r="http://schemas.openxmlformats.org/officeDocument/2006/relationships" xmlns:p="http://schemas.openxmlformats.org/presentationml/2006/main">
  <p:tag name="NUM" val="2"/>
</p:tagLst>
</file>

<file path=ppt/tags/tag59.xml><?xml version="1.0" encoding="utf-8"?>
<p:tagLst xmlns:a="http://schemas.openxmlformats.org/drawingml/2006/main" xmlns:r="http://schemas.openxmlformats.org/officeDocument/2006/relationships" xmlns:p="http://schemas.openxmlformats.org/presentationml/2006/main">
  <p:tag name="NUM" val="3"/>
</p:tagLst>
</file>

<file path=ppt/tags/tag60.xml><?xml version="1.0" encoding="utf-8"?>
<p:tagLst xmlns:a="http://schemas.openxmlformats.org/drawingml/2006/main" xmlns:r="http://schemas.openxmlformats.org/officeDocument/2006/relationships" xmlns:p="http://schemas.openxmlformats.org/presentationml/2006/main">
  <p:tag name="NUM" val="1"/>
</p:tagLst>
</file>

<file path=ppt/tags/tag61.xml><?xml version="1.0" encoding="utf-8"?>
<p:tagLst xmlns:a="http://schemas.openxmlformats.org/drawingml/2006/main" xmlns:r="http://schemas.openxmlformats.org/officeDocument/2006/relationships" xmlns:p="http://schemas.openxmlformats.org/presentationml/2006/main">
  <p:tag name="NUM" val="2"/>
</p:tagLst>
</file>

<file path=ppt/tags/tag62.xml><?xml version="1.0" encoding="utf-8"?>
<p:tagLst xmlns:a="http://schemas.openxmlformats.org/drawingml/2006/main" xmlns:r="http://schemas.openxmlformats.org/officeDocument/2006/relationships" xmlns:p="http://schemas.openxmlformats.org/presentationml/2006/main">
  <p:tag name="NUM" val="3"/>
</p:tagLst>
</file>

<file path=ppt/tags/tag63.xml><?xml version="1.0" encoding="utf-8"?>
<p:tagLst xmlns:a="http://schemas.openxmlformats.org/drawingml/2006/main" xmlns:r="http://schemas.openxmlformats.org/officeDocument/2006/relationships" xmlns:p="http://schemas.openxmlformats.org/presentationml/2006/main">
  <p:tag name="NUM" val="1"/>
</p:tagLst>
</file>

<file path=ppt/tags/tag64.xml><?xml version="1.0" encoding="utf-8"?>
<p:tagLst xmlns:a="http://schemas.openxmlformats.org/drawingml/2006/main" xmlns:r="http://schemas.openxmlformats.org/officeDocument/2006/relationships" xmlns:p="http://schemas.openxmlformats.org/presentationml/2006/main">
  <p:tag name="NUM" val="2"/>
</p:tagLst>
</file>

<file path=ppt/tags/tag65.xml><?xml version="1.0" encoding="utf-8"?>
<p:tagLst xmlns:a="http://schemas.openxmlformats.org/drawingml/2006/main" xmlns:r="http://schemas.openxmlformats.org/officeDocument/2006/relationships" xmlns:p="http://schemas.openxmlformats.org/presentationml/2006/main">
  <p:tag name="NUM" val="3"/>
</p:tagLst>
</file>

<file path=ppt/tags/tag66.xml><?xml version="1.0" encoding="utf-8"?>
<p:tagLst xmlns:a="http://schemas.openxmlformats.org/drawingml/2006/main" xmlns:r="http://schemas.openxmlformats.org/officeDocument/2006/relationships" xmlns:p="http://schemas.openxmlformats.org/presentationml/2006/main">
  <p:tag name="NUM" val="1"/>
</p:tagLst>
</file>

<file path=ppt/tags/tag67.xml><?xml version="1.0" encoding="utf-8"?>
<p:tagLst xmlns:a="http://schemas.openxmlformats.org/drawingml/2006/main" xmlns:r="http://schemas.openxmlformats.org/officeDocument/2006/relationships" xmlns:p="http://schemas.openxmlformats.org/presentationml/2006/main">
  <p:tag name="NUM" val="2"/>
</p:tagLst>
</file>

<file path=ppt/tags/tag68.xml><?xml version="1.0" encoding="utf-8"?>
<p:tagLst xmlns:a="http://schemas.openxmlformats.org/drawingml/2006/main" xmlns:r="http://schemas.openxmlformats.org/officeDocument/2006/relationships" xmlns:p="http://schemas.openxmlformats.org/presentationml/2006/main">
  <p:tag name="NUM" val="3"/>
</p:tagLst>
</file>

<file path=ppt/tags/tag69.xml><?xml version="1.0" encoding="utf-8"?>
<p:tagLst xmlns:a="http://schemas.openxmlformats.org/drawingml/2006/main" xmlns:r="http://schemas.openxmlformats.org/officeDocument/2006/relationships" xmlns:p="http://schemas.openxmlformats.org/presentationml/2006/main">
  <p:tag name="NUM" val="1"/>
</p:tagLst>
</file>

<file path=ppt/tags/tag70.xml><?xml version="1.0" encoding="utf-8"?>
<p:tagLst xmlns:a="http://schemas.openxmlformats.org/drawingml/2006/main" xmlns:r="http://schemas.openxmlformats.org/officeDocument/2006/relationships" xmlns:p="http://schemas.openxmlformats.org/presentationml/2006/main">
  <p:tag name="NUM" val="2"/>
</p:tagLst>
</file>

<file path=ppt/tags/tag71.xml><?xml version="1.0" encoding="utf-8"?>
<p:tagLst xmlns:a="http://schemas.openxmlformats.org/drawingml/2006/main" xmlns:r="http://schemas.openxmlformats.org/officeDocument/2006/relationships" xmlns:p="http://schemas.openxmlformats.org/presentationml/2006/main">
  <p:tag name="NUM" val="3"/>
</p:tagLst>
</file>

<file path=ppt/tags/tag72.xml><?xml version="1.0" encoding="utf-8"?>
<p:tagLst xmlns:a="http://schemas.openxmlformats.org/drawingml/2006/main" xmlns:r="http://schemas.openxmlformats.org/officeDocument/2006/relationships" xmlns:p="http://schemas.openxmlformats.org/presentationml/2006/main">
  <p:tag name="NUM" val="1"/>
</p:tagLst>
</file>

<file path=ppt/tags/tag73.xml><?xml version="1.0" encoding="utf-8"?>
<p:tagLst xmlns:a="http://schemas.openxmlformats.org/drawingml/2006/main" xmlns:r="http://schemas.openxmlformats.org/officeDocument/2006/relationships" xmlns:p="http://schemas.openxmlformats.org/presentationml/2006/main">
  <p:tag name="NUM" val="2"/>
</p:tagLst>
</file>

<file path=ppt/tags/tag74.xml><?xml version="1.0" encoding="utf-8"?>
<p:tagLst xmlns:a="http://schemas.openxmlformats.org/drawingml/2006/main" xmlns:r="http://schemas.openxmlformats.org/officeDocument/2006/relationships" xmlns:p="http://schemas.openxmlformats.org/presentationml/2006/main">
  <p:tag name="NUM" val="3"/>
</p:tagLst>
</file>

<file path=ppt/tags/tag75.xml><?xml version="1.0" encoding="utf-8"?>
<p:tagLst xmlns:a="http://schemas.openxmlformats.org/drawingml/2006/main" xmlns:r="http://schemas.openxmlformats.org/officeDocument/2006/relationships" xmlns:p="http://schemas.openxmlformats.org/presentationml/2006/main">
  <p:tag name="NUM" val="1"/>
</p:tagLst>
</file>

<file path=ppt/tags/tag76.xml><?xml version="1.0" encoding="utf-8"?>
<p:tagLst xmlns:a="http://schemas.openxmlformats.org/drawingml/2006/main" xmlns:r="http://schemas.openxmlformats.org/officeDocument/2006/relationships" xmlns:p="http://schemas.openxmlformats.org/presentationml/2006/main">
  <p:tag name="NUM" val="2"/>
</p:tagLst>
</file>

<file path=ppt/tags/tag77.xml><?xml version="1.0" encoding="utf-8"?>
<p:tagLst xmlns:a="http://schemas.openxmlformats.org/drawingml/2006/main" xmlns:r="http://schemas.openxmlformats.org/officeDocument/2006/relationships" xmlns:p="http://schemas.openxmlformats.org/presentationml/2006/main">
  <p:tag name="NUM" val="3"/>
</p:tagLst>
</file>

<file path=ppt/tags/tag78.xml><?xml version="1.0" encoding="utf-8"?>
<p:tagLst xmlns:a="http://schemas.openxmlformats.org/drawingml/2006/main" xmlns:r="http://schemas.openxmlformats.org/officeDocument/2006/relationships" xmlns:p="http://schemas.openxmlformats.org/presentationml/2006/main">
  <p:tag name="NUM" val="1"/>
</p:tagLst>
</file>

<file path=ppt/tags/tag79.xml><?xml version="1.0" encoding="utf-8"?>
<p:tagLst xmlns:a="http://schemas.openxmlformats.org/drawingml/2006/main" xmlns:r="http://schemas.openxmlformats.org/officeDocument/2006/relationships" xmlns:p="http://schemas.openxmlformats.org/presentationml/2006/main">
  <p:tag name="NUM" val="2"/>
</p:tagLst>
</file>

<file path=ppt/tags/tag80.xml><?xml version="1.0" encoding="utf-8"?>
<p:tagLst xmlns:a="http://schemas.openxmlformats.org/drawingml/2006/main" xmlns:r="http://schemas.openxmlformats.org/officeDocument/2006/relationships" xmlns:p="http://schemas.openxmlformats.org/presentationml/2006/main">
  <p:tag name="NUM" val="3"/>
</p:tagLst>
</file>

<file path=ppt/tags/tag81.xml><?xml version="1.0" encoding="utf-8"?>
<p:tagLst xmlns:a="http://schemas.openxmlformats.org/drawingml/2006/main" xmlns:r="http://schemas.openxmlformats.org/officeDocument/2006/relationships" xmlns:p="http://schemas.openxmlformats.org/presentationml/2006/main">
  <p:tag name="NUM" val="1"/>
</p:tagLst>
</file>

<file path=ppt/tags/tag82.xml><?xml version="1.0" encoding="utf-8"?>
<p:tagLst xmlns:a="http://schemas.openxmlformats.org/drawingml/2006/main" xmlns:r="http://schemas.openxmlformats.org/officeDocument/2006/relationships" xmlns:p="http://schemas.openxmlformats.org/presentationml/2006/main">
  <p:tag name="NUM" val="2"/>
</p:tagLst>
</file>

<file path=ppt/tags/tag83.xml><?xml version="1.0" encoding="utf-8"?>
<p:tagLst xmlns:a="http://schemas.openxmlformats.org/drawingml/2006/main" xmlns:r="http://schemas.openxmlformats.org/officeDocument/2006/relationships" xmlns:p="http://schemas.openxmlformats.org/presentationml/2006/main">
  <p:tag name="NUM" val="3"/>
</p:tagLst>
</file>

<file path=ppt/tags/tag84.xml><?xml version="1.0" encoding="utf-8"?>
<p:tagLst xmlns:a="http://schemas.openxmlformats.org/drawingml/2006/main" xmlns:r="http://schemas.openxmlformats.org/officeDocument/2006/relationships" xmlns:p="http://schemas.openxmlformats.org/presentationml/2006/main">
  <p:tag name="NUM" val="1"/>
</p:tagLst>
</file>

<file path=ppt/tags/tag85.xml><?xml version="1.0" encoding="utf-8"?>
<p:tagLst xmlns:a="http://schemas.openxmlformats.org/drawingml/2006/main" xmlns:r="http://schemas.openxmlformats.org/officeDocument/2006/relationships" xmlns:p="http://schemas.openxmlformats.org/presentationml/2006/main">
  <p:tag name="NUM" val="2"/>
</p:tagLst>
</file>

<file path=ppt/tags/tag86.xml><?xml version="1.0" encoding="utf-8"?>
<p:tagLst xmlns:a="http://schemas.openxmlformats.org/drawingml/2006/main" xmlns:r="http://schemas.openxmlformats.org/officeDocument/2006/relationships" xmlns:p="http://schemas.openxmlformats.org/presentationml/2006/main">
  <p:tag name="NUM" val="3"/>
</p:tagLst>
</file>

<file path=ppt/tags/tag87.xml><?xml version="1.0" encoding="utf-8"?>
<p:tagLst xmlns:a="http://schemas.openxmlformats.org/drawingml/2006/main" xmlns:r="http://schemas.openxmlformats.org/officeDocument/2006/relationships" xmlns:p="http://schemas.openxmlformats.org/presentationml/2006/main">
  <p:tag name="NUM" val="1"/>
</p:tagLst>
</file>

<file path=ppt/tags/tag88.xml><?xml version="1.0" encoding="utf-8"?>
<p:tagLst xmlns:a="http://schemas.openxmlformats.org/drawingml/2006/main" xmlns:r="http://schemas.openxmlformats.org/officeDocument/2006/relationships" xmlns:p="http://schemas.openxmlformats.org/presentationml/2006/main">
  <p:tag name="NUM" val="2"/>
</p:tagLst>
</file>

<file path=ppt/tags/tag89.xml><?xml version="1.0" encoding="utf-8"?>
<p:tagLst xmlns:a="http://schemas.openxmlformats.org/drawingml/2006/main" xmlns:r="http://schemas.openxmlformats.org/officeDocument/2006/relationships" xmlns:p="http://schemas.openxmlformats.org/presentationml/2006/main">
  <p:tag name="NUM" val="3"/>
</p:tagLst>
</file>

<file path=ppt/tags/tag90.xml><?xml version="1.0" encoding="utf-8"?>
<p:tagLst xmlns:a="http://schemas.openxmlformats.org/drawingml/2006/main" xmlns:r="http://schemas.openxmlformats.org/officeDocument/2006/relationships" xmlns:p="http://schemas.openxmlformats.org/presentationml/2006/main">
  <p:tag name="NUM" val="4"/>
</p:tagLst>
</file>

<file path=ppt/tags/tag91.xml><?xml version="1.0" encoding="utf-8"?>
<p:tagLst xmlns:a="http://schemas.openxmlformats.org/drawingml/2006/main" xmlns:r="http://schemas.openxmlformats.org/officeDocument/2006/relationships" xmlns:p="http://schemas.openxmlformats.org/presentationml/2006/main">
  <p:tag name="NUM" val="1"/>
</p:tagLst>
</file>

<file path=ppt/tags/tag92.xml><?xml version="1.0" encoding="utf-8"?>
<p:tagLst xmlns:a="http://schemas.openxmlformats.org/drawingml/2006/main" xmlns:r="http://schemas.openxmlformats.org/officeDocument/2006/relationships" xmlns:p="http://schemas.openxmlformats.org/presentationml/2006/main">
  <p:tag name="NUM" val="2"/>
</p:tagLst>
</file>

<file path=ppt/tags/tag93.xml><?xml version="1.0" encoding="utf-8"?>
<p:tagLst xmlns:a="http://schemas.openxmlformats.org/drawingml/2006/main" xmlns:r="http://schemas.openxmlformats.org/officeDocument/2006/relationships" xmlns:p="http://schemas.openxmlformats.org/presentationml/2006/main">
  <p:tag name="NUM" val="3"/>
</p:tagLst>
</file>

<file path=ppt/tags/tag94.xml><?xml version="1.0" encoding="utf-8"?>
<p:tagLst xmlns:a="http://schemas.openxmlformats.org/drawingml/2006/main" xmlns:r="http://schemas.openxmlformats.org/officeDocument/2006/relationships" xmlns:p="http://schemas.openxmlformats.org/presentationml/2006/main">
  <p:tag name="NUM" val="1"/>
</p:tagLst>
</file>

<file path=ppt/tags/tag95.xml><?xml version="1.0" encoding="utf-8"?>
<p:tagLst xmlns:a="http://schemas.openxmlformats.org/drawingml/2006/main" xmlns:r="http://schemas.openxmlformats.org/officeDocument/2006/relationships" xmlns:p="http://schemas.openxmlformats.org/presentationml/2006/main">
  <p:tag name="NUM" val="2"/>
</p:tagLst>
</file>

<file path=ppt/tags/tag96.xml><?xml version="1.0" encoding="utf-8"?>
<p:tagLst xmlns:a="http://schemas.openxmlformats.org/drawingml/2006/main" xmlns:r="http://schemas.openxmlformats.org/officeDocument/2006/relationships" xmlns:p="http://schemas.openxmlformats.org/presentationml/2006/main">
  <p:tag name="NUM" val="3"/>
</p:tagLst>
</file>

<file path=ppt/tags/tag97.xml><?xml version="1.0" encoding="utf-8"?>
<p:tagLst xmlns:a="http://schemas.openxmlformats.org/drawingml/2006/main" xmlns:r="http://schemas.openxmlformats.org/officeDocument/2006/relationships" xmlns:p="http://schemas.openxmlformats.org/presentationml/2006/main">
  <p:tag name="NUM" val="1"/>
</p:tagLst>
</file>

<file path=ppt/tags/tag98.xml><?xml version="1.0" encoding="utf-8"?>
<p:tagLst xmlns:a="http://schemas.openxmlformats.org/drawingml/2006/main" xmlns:r="http://schemas.openxmlformats.org/officeDocument/2006/relationships" xmlns:p="http://schemas.openxmlformats.org/presentationml/2006/main">
  <p:tag name="NUM" val="2"/>
</p:tagLst>
</file>

<file path=ppt/tags/tag99.xml><?xml version="1.0" encoding="utf-8"?>
<p:tagLst xmlns:a="http://schemas.openxmlformats.org/drawingml/2006/main" xmlns:r="http://schemas.openxmlformats.org/officeDocument/2006/relationships" xmlns:p="http://schemas.openxmlformats.org/presentationml/2006/main">
  <p:tag name="NUM" val="3"/>
</p:tagLst>
</file>

<file path=ppt/tags/tag100.xml><?xml version="1.0" encoding="utf-8"?>
<p:tagLst xmlns:a="http://schemas.openxmlformats.org/drawingml/2006/main" xmlns:r="http://schemas.openxmlformats.org/officeDocument/2006/relationships" xmlns:p="http://schemas.openxmlformats.org/presentationml/2006/main">
  <p:tag name="NUM" val="1"/>
</p:tagLst>
</file>

<file path=ppt/tags/tag101.xml><?xml version="1.0" encoding="utf-8"?>
<p:tagLst xmlns:a="http://schemas.openxmlformats.org/drawingml/2006/main" xmlns:r="http://schemas.openxmlformats.org/officeDocument/2006/relationships" xmlns:p="http://schemas.openxmlformats.org/presentationml/2006/main">
  <p:tag name="NUM" val="2"/>
</p:tagLst>
</file>

<file path=ppt/tags/tag102.xml><?xml version="1.0" encoding="utf-8"?>
<p:tagLst xmlns:a="http://schemas.openxmlformats.org/drawingml/2006/main" xmlns:r="http://schemas.openxmlformats.org/officeDocument/2006/relationships" xmlns:p="http://schemas.openxmlformats.org/presentationml/2006/main">
  <p:tag name="NUM" val="3"/>
</p:tagLst>
</file>

<file path=ppt/tags/tag103.xml><?xml version="1.0" encoding="utf-8"?>
<p:tagLst xmlns:a="http://schemas.openxmlformats.org/drawingml/2006/main" xmlns:r="http://schemas.openxmlformats.org/officeDocument/2006/relationships" xmlns:p="http://schemas.openxmlformats.org/presentationml/2006/main">
  <p:tag name="NUM" val="1"/>
</p:tagLst>
</file>

<file path=ppt/tags/tag104.xml><?xml version="1.0" encoding="utf-8"?>
<p:tagLst xmlns:a="http://schemas.openxmlformats.org/drawingml/2006/main" xmlns:r="http://schemas.openxmlformats.org/officeDocument/2006/relationships" xmlns:p="http://schemas.openxmlformats.org/presentationml/2006/main">
  <p:tag name="NUM" val="2"/>
</p:tagLst>
</file>

<file path=ppt/tags/tag105.xml><?xml version="1.0" encoding="utf-8"?>
<p:tagLst xmlns:a="http://schemas.openxmlformats.org/drawingml/2006/main" xmlns:r="http://schemas.openxmlformats.org/officeDocument/2006/relationships" xmlns:p="http://schemas.openxmlformats.org/presentationml/2006/main">
  <p:tag name="NUM" val="3"/>
</p:tagLst>
</file>

<file path=ppt/tags/tag106.xml><?xml version="1.0" encoding="utf-8"?>
<p:tagLst xmlns:a="http://schemas.openxmlformats.org/drawingml/2006/main" xmlns:r="http://schemas.openxmlformats.org/officeDocument/2006/relationships" xmlns:p="http://schemas.openxmlformats.org/presentationml/2006/main">
  <p:tag name="NUM" val="4"/>
</p:tagLst>
</file>

<file path=ppt/tags/tag107.xml><?xml version="1.0" encoding="utf-8"?>
<p:tagLst xmlns:a="http://schemas.openxmlformats.org/drawingml/2006/main" xmlns:r="http://schemas.openxmlformats.org/officeDocument/2006/relationships" xmlns:p="http://schemas.openxmlformats.org/presentationml/2006/main">
  <p:tag name="NUM" val="1"/>
</p:tagLst>
</file>

<file path=ppt/tags/tag108.xml><?xml version="1.0" encoding="utf-8"?>
<p:tagLst xmlns:a="http://schemas.openxmlformats.org/drawingml/2006/main" xmlns:r="http://schemas.openxmlformats.org/officeDocument/2006/relationships" xmlns:p="http://schemas.openxmlformats.org/presentationml/2006/main">
  <p:tag name="NUM" val="2"/>
</p:tagLst>
</file>

<file path=ppt/tags/tag109.xml><?xml version="1.0" encoding="utf-8"?>
<p:tagLst xmlns:a="http://schemas.openxmlformats.org/drawingml/2006/main" xmlns:r="http://schemas.openxmlformats.org/officeDocument/2006/relationships" xmlns:p="http://schemas.openxmlformats.org/presentationml/2006/main">
  <p:tag name="NUM" val="3"/>
</p:tagLst>
</file>

<file path=ppt/tags/tag110.xml><?xml version="1.0" encoding="utf-8"?>
<p:tagLst xmlns:a="http://schemas.openxmlformats.org/drawingml/2006/main" xmlns:r="http://schemas.openxmlformats.org/officeDocument/2006/relationships" xmlns:p="http://schemas.openxmlformats.org/presentationml/2006/main">
  <p:tag name="NUM" val="1"/>
</p:tagLst>
</file>

<file path=ppt/tags/tag111.xml><?xml version="1.0" encoding="utf-8"?>
<p:tagLst xmlns:a="http://schemas.openxmlformats.org/drawingml/2006/main" xmlns:r="http://schemas.openxmlformats.org/officeDocument/2006/relationships" xmlns:p="http://schemas.openxmlformats.org/presentationml/2006/main">
  <p:tag name="NUM" val="2"/>
</p:tagLst>
</file>

<file path=ppt/tags/tag112.xml><?xml version="1.0" encoding="utf-8"?>
<p:tagLst xmlns:a="http://schemas.openxmlformats.org/drawingml/2006/main" xmlns:r="http://schemas.openxmlformats.org/officeDocument/2006/relationships" xmlns:p="http://schemas.openxmlformats.org/presentationml/2006/main">
  <p:tag name="NUM" val="3"/>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
  <TotalTime>8522</TotalTime>
  <Words>2272</Words>
  <Application>Microsoft Macintosh PowerPoint</Application>
  <PresentationFormat>On-screen Show (4:3)</PresentationFormat>
  <Paragraphs>259</Paragraphs>
  <Slides>42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42</vt:i4>
      </vt:variant>
    </vt:vector>
  </HeadingPairs>
  <TitlesOfParts>
    <vt:vector size="46" baseType="lpstr">
      <vt:lpstr>Arial</vt:lpstr>
      <vt:lpstr>Calibri</vt:lpstr>
      <vt:lpstr>Wingdings</vt:lpstr>
      <vt:lpstr>Office Theme</vt:lpstr>
      <vt:lpstr>PowerPoint Presentation</vt:lpstr>
      <vt:lpstr>Le plan du rapport de recommandation</vt:lpstr>
      <vt:lpstr>Étapes à franchir avant d’élaborer un rapport </vt:lpstr>
      <vt:lpstr>Les types des matériaux que l’on recherche  </vt:lpstr>
      <vt:lpstr>Les faits</vt:lpstr>
      <vt:lpstr>La constatation</vt:lpstr>
      <vt:lpstr>Les jugements</vt:lpstr>
      <vt:lpstr>PowerPoint Presentation</vt:lpstr>
      <vt:lpstr>PowerPoint Presentation</vt:lpstr>
      <vt:lpstr>Regroupement des idées</vt:lpstr>
      <vt:lpstr>Structurer des idées</vt:lpstr>
      <vt:lpstr>PowerPoint Presentation</vt:lpstr>
      <vt:lpstr>Regroupez les éléments ci-dessous</vt:lpstr>
      <vt:lpstr>Regroupez en trois catégories les solutions suivantes.</vt:lpstr>
      <vt:lpstr>Analyse et classement</vt:lpstr>
      <vt:lpstr>PowerPoint Presentation</vt:lpstr>
      <vt:lpstr>Exemple 2</vt:lpstr>
      <vt:lpstr>Corrigé</vt:lpstr>
      <vt:lpstr>PowerPoint Presentation</vt:lpstr>
      <vt:lpstr> Exemple 3 : élaborer un plan qui permet de dégager les responsabilités </vt:lpstr>
      <vt:lpstr>Devoir 1</vt:lpstr>
      <vt:lpstr>Devoir 2</vt:lpstr>
      <vt:lpstr> Pour faire un choix parmi les faits et les idées </vt:lpstr>
      <vt:lpstr>Choix des parties du rapport</vt:lpstr>
      <vt:lpstr>Précisions</vt:lpstr>
      <vt:lpstr>Consignes de rédaction du plan</vt:lpstr>
      <vt:lpstr>Introduction</vt:lpstr>
      <vt:lpstr>Introduction du rapport</vt:lpstr>
      <vt:lpstr>Sujet amené</vt:lpstr>
      <vt:lpstr> Sujet posé </vt:lpstr>
      <vt:lpstr> Sujet divisé </vt:lpstr>
      <vt:lpstr>Exemple d’introduction (Cahier, p. ?)</vt:lpstr>
      <vt:lpstr>Conclusion</vt:lpstr>
      <vt:lpstr>Conclusion</vt:lpstr>
      <vt:lpstr>La synthèse</vt:lpstr>
      <vt:lpstr>Exemple de conclusion </vt:lpstr>
      <vt:lpstr>recommandation</vt:lpstr>
      <vt:lpstr>Les recommandations</vt:lpstr>
      <vt:lpstr>Exemple</vt:lpstr>
      <vt:lpstr>Annexe </vt:lpstr>
      <vt:lpstr>Un autre exemple</vt:lpstr>
      <vt:lpstr>plan linéaire possible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Diapositive 1</dc:title>
  <dc:creator>Fabien.Avaron@uottawa.ca</dc:creator>
  <cp:lastModifiedBy>Banafsheh Karamifar</cp:lastModifiedBy>
  <cp:revision>654</cp:revision>
  <cp:lastPrinted>2014-01-08T19:27:03Z</cp:lastPrinted>
  <dcterms:created xsi:type="dcterms:W3CDTF">2013-12-26T10:48:29Z</dcterms:created>
  <dcterms:modified xsi:type="dcterms:W3CDTF">2019-09-26T15:42:13Z</dcterms:modified>
</cp:coreProperties>
</file>