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tags/tag12.xml" ContentType="application/vnd.openxmlformats-officedocument.presentationml.tags+xml"/>
  <Override PartName="/ppt/notesSlides/notesSlide15.xml" ContentType="application/vnd.openxmlformats-officedocument.presentationml.notesSlide+xml"/>
  <Override PartName="/ppt/tags/tag13.xml" ContentType="application/vnd.openxmlformats-officedocument.presentationml.tags+xml"/>
  <Override PartName="/ppt/notesSlides/notesSlide1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15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</p:sldMasterIdLst>
  <p:notesMasterIdLst>
    <p:notesMasterId r:id="rId25"/>
  </p:notesMasterIdLst>
  <p:sldIdLst>
    <p:sldId id="256" r:id="rId2"/>
    <p:sldId id="311" r:id="rId3"/>
    <p:sldId id="315" r:id="rId4"/>
    <p:sldId id="275" r:id="rId5"/>
    <p:sldId id="274" r:id="rId6"/>
    <p:sldId id="270" r:id="rId7"/>
    <p:sldId id="305" r:id="rId8"/>
    <p:sldId id="284" r:id="rId9"/>
    <p:sldId id="287" r:id="rId10"/>
    <p:sldId id="307" r:id="rId11"/>
    <p:sldId id="289" r:id="rId12"/>
    <p:sldId id="259" r:id="rId13"/>
    <p:sldId id="261" r:id="rId14"/>
    <p:sldId id="263" r:id="rId15"/>
    <p:sldId id="293" r:id="rId16"/>
    <p:sldId id="294" r:id="rId17"/>
    <p:sldId id="313" r:id="rId18"/>
    <p:sldId id="314" r:id="rId19"/>
    <p:sldId id="316" r:id="rId20"/>
    <p:sldId id="317" r:id="rId21"/>
    <p:sldId id="295" r:id="rId22"/>
    <p:sldId id="269" r:id="rId23"/>
    <p:sldId id="312" r:id="rId24"/>
  </p:sldIdLst>
  <p:sldSz cx="9144000" cy="6858000" type="screen4x3"/>
  <p:notesSz cx="6881813" cy="10015538"/>
  <p:custDataLst>
    <p:tags r:id="rId26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0424" autoAdjust="0"/>
  </p:normalViewPr>
  <p:slideViewPr>
    <p:cSldViewPr>
      <p:cViewPr varScale="1">
        <p:scale>
          <a:sx n="43" d="100"/>
          <a:sy n="43" d="100"/>
        </p:scale>
        <p:origin x="-195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43BF49-F781-4418-9065-05C227C0C0D2}" type="doc">
      <dgm:prSet loTypeId="urn:microsoft.com/office/officeart/2005/8/layout/hierarchy1" loCatId="hierarchy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381A8781-9BE7-41DB-B3CD-C4B9347A3574}">
      <dgm:prSet phldrT="[Text]"/>
      <dgm:spPr/>
      <dgm:t>
        <a:bodyPr/>
        <a:lstStyle/>
        <a:p>
          <a:r>
            <a:rPr lang="en-US" dirty="0" smtClean="0"/>
            <a:t>Expressing empathy</a:t>
          </a:r>
          <a:endParaRPr lang="en-US" dirty="0"/>
        </a:p>
      </dgm:t>
    </dgm:pt>
    <dgm:pt modelId="{5B3532BD-ADCB-47A8-A691-6E5AFB7C9796}" type="parTrans" cxnId="{A4C07952-B30E-4566-B3A5-61B1748A66FC}">
      <dgm:prSet/>
      <dgm:spPr/>
      <dgm:t>
        <a:bodyPr/>
        <a:lstStyle/>
        <a:p>
          <a:endParaRPr lang="en-US"/>
        </a:p>
      </dgm:t>
    </dgm:pt>
    <dgm:pt modelId="{5DDA7AEF-7C4E-4903-9544-E82BD9623530}" type="sibTrans" cxnId="{A4C07952-B30E-4566-B3A5-61B1748A66FC}">
      <dgm:prSet/>
      <dgm:spPr/>
      <dgm:t>
        <a:bodyPr/>
        <a:lstStyle/>
        <a:p>
          <a:endParaRPr lang="en-US"/>
        </a:p>
      </dgm:t>
    </dgm:pt>
    <dgm:pt modelId="{FD9F7D78-5CEB-48AE-B345-43EF11F54AED}">
      <dgm:prSet phldrT="[Text]"/>
      <dgm:spPr/>
      <dgm:t>
        <a:bodyPr/>
        <a:lstStyle/>
        <a:p>
          <a:r>
            <a:rPr lang="en-US" dirty="0" smtClean="0"/>
            <a:t>Connecting</a:t>
          </a:r>
          <a:endParaRPr lang="en-US" dirty="0"/>
        </a:p>
      </dgm:t>
    </dgm:pt>
    <dgm:pt modelId="{696C0F59-F6DD-48AB-A943-1A90939EB999}" type="parTrans" cxnId="{6A664D9A-CD1E-460D-94AB-A7EFADEB8BD8}">
      <dgm:prSet/>
      <dgm:spPr/>
      <dgm:t>
        <a:bodyPr/>
        <a:lstStyle/>
        <a:p>
          <a:endParaRPr lang="en-US"/>
        </a:p>
      </dgm:t>
    </dgm:pt>
    <dgm:pt modelId="{DB11EB29-62EB-4F5C-863F-260A5F531A10}" type="sibTrans" cxnId="{6A664D9A-CD1E-460D-94AB-A7EFADEB8BD8}">
      <dgm:prSet/>
      <dgm:spPr/>
      <dgm:t>
        <a:bodyPr/>
        <a:lstStyle/>
        <a:p>
          <a:endParaRPr lang="en-US"/>
        </a:p>
      </dgm:t>
    </dgm:pt>
    <dgm:pt modelId="{17D9FF2D-3BD1-40E5-AE9D-0B568501F797}">
      <dgm:prSet phldrT="[Text]"/>
      <dgm:spPr/>
      <dgm:t>
        <a:bodyPr/>
        <a:lstStyle/>
        <a:p>
          <a:r>
            <a:rPr lang="en-US" dirty="0" smtClean="0"/>
            <a:t>Paraphrasing</a:t>
          </a:r>
          <a:endParaRPr lang="en-US" dirty="0"/>
        </a:p>
      </dgm:t>
    </dgm:pt>
    <dgm:pt modelId="{0B11A52A-CFFA-453D-9246-D433D309717E}" type="parTrans" cxnId="{B5581CD1-DE9C-414A-8CA9-A086C3023CF9}">
      <dgm:prSet/>
      <dgm:spPr/>
      <dgm:t>
        <a:bodyPr/>
        <a:lstStyle/>
        <a:p>
          <a:endParaRPr lang="en-US"/>
        </a:p>
      </dgm:t>
    </dgm:pt>
    <dgm:pt modelId="{E2555370-EC43-4BEA-A546-67A3A9C45158}" type="sibTrans" cxnId="{B5581CD1-DE9C-414A-8CA9-A086C3023CF9}">
      <dgm:prSet/>
      <dgm:spPr/>
      <dgm:t>
        <a:bodyPr/>
        <a:lstStyle/>
        <a:p>
          <a:endParaRPr lang="en-US"/>
        </a:p>
      </dgm:t>
    </dgm:pt>
    <dgm:pt modelId="{DBD82844-B083-49D4-B62A-6B6C3A32E88D}">
      <dgm:prSet phldrT="[Text]"/>
      <dgm:spPr/>
      <dgm:t>
        <a:bodyPr/>
        <a:lstStyle/>
        <a:p>
          <a:r>
            <a:rPr lang="en-US" dirty="0" smtClean="0"/>
            <a:t>Reflecting feelings</a:t>
          </a:r>
          <a:endParaRPr lang="en-US" dirty="0"/>
        </a:p>
      </dgm:t>
    </dgm:pt>
    <dgm:pt modelId="{F1D22DFC-29FF-4388-A2B4-81258CFA661A}" type="parTrans" cxnId="{59258E76-4E41-4C8F-8469-D4C9252760DA}">
      <dgm:prSet/>
      <dgm:spPr/>
      <dgm:t>
        <a:bodyPr/>
        <a:lstStyle/>
        <a:p>
          <a:endParaRPr lang="en-US"/>
        </a:p>
      </dgm:t>
    </dgm:pt>
    <dgm:pt modelId="{1F05E188-0F12-4DC0-8A5C-35D7B921DDD9}" type="sibTrans" cxnId="{59258E76-4E41-4C8F-8469-D4C9252760DA}">
      <dgm:prSet/>
      <dgm:spPr/>
      <dgm:t>
        <a:bodyPr/>
        <a:lstStyle/>
        <a:p>
          <a:endParaRPr lang="en-US"/>
        </a:p>
      </dgm:t>
    </dgm:pt>
    <dgm:pt modelId="{E59A5345-465D-44A3-930C-D1BC6013EB29}">
      <dgm:prSet phldrT="[Text]"/>
      <dgm:spPr/>
      <dgm:t>
        <a:bodyPr/>
        <a:lstStyle/>
        <a:p>
          <a:r>
            <a:rPr lang="en-US" dirty="0" smtClean="0"/>
            <a:t>Summarizing</a:t>
          </a:r>
          <a:endParaRPr lang="en-US" dirty="0"/>
        </a:p>
      </dgm:t>
    </dgm:pt>
    <dgm:pt modelId="{5187D394-96B6-4024-9CC5-913856A3109A}" type="parTrans" cxnId="{648E53E6-206D-497C-91F2-BE95FDADC1E0}">
      <dgm:prSet/>
      <dgm:spPr/>
      <dgm:t>
        <a:bodyPr/>
        <a:lstStyle/>
        <a:p>
          <a:endParaRPr lang="en-US"/>
        </a:p>
      </dgm:t>
    </dgm:pt>
    <dgm:pt modelId="{67E5E32B-01A2-4399-9D5D-1B9C6FA72F86}" type="sibTrans" cxnId="{648E53E6-206D-497C-91F2-BE95FDADC1E0}">
      <dgm:prSet/>
      <dgm:spPr/>
      <dgm:t>
        <a:bodyPr/>
        <a:lstStyle/>
        <a:p>
          <a:endParaRPr lang="en-US"/>
        </a:p>
      </dgm:t>
    </dgm:pt>
    <dgm:pt modelId="{DDBEAAA3-9045-4BF8-8F1B-FBDE6F01C0AC}">
      <dgm:prSet phldrT="[Text]"/>
      <dgm:spPr/>
      <dgm:t>
        <a:bodyPr/>
        <a:lstStyle/>
        <a:p>
          <a:r>
            <a:rPr lang="en-US" dirty="0" smtClean="0"/>
            <a:t>Seeking clarification</a:t>
          </a:r>
          <a:endParaRPr lang="en-US" dirty="0"/>
        </a:p>
      </dgm:t>
    </dgm:pt>
    <dgm:pt modelId="{D0053EDD-DCB0-4A41-A416-B6691905C9F2}" type="parTrans" cxnId="{8842A916-668C-4AE7-8003-B679EDBF1B34}">
      <dgm:prSet/>
      <dgm:spPr/>
      <dgm:t>
        <a:bodyPr/>
        <a:lstStyle/>
        <a:p>
          <a:endParaRPr lang="en-US"/>
        </a:p>
      </dgm:t>
    </dgm:pt>
    <dgm:pt modelId="{E496503E-C192-4B5E-88D2-7FEA849DD3FF}" type="sibTrans" cxnId="{8842A916-668C-4AE7-8003-B679EDBF1B34}">
      <dgm:prSet/>
      <dgm:spPr/>
      <dgm:t>
        <a:bodyPr/>
        <a:lstStyle/>
        <a:p>
          <a:endParaRPr lang="en-US"/>
        </a:p>
      </dgm:t>
    </dgm:pt>
    <dgm:pt modelId="{27DB11AF-F378-48CB-88CF-4366B4C92FFD}" type="pres">
      <dgm:prSet presAssocID="{0C43BF49-F781-4418-9065-05C227C0C0D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0796629-87A5-4886-83F9-1EDB35B597EF}" type="pres">
      <dgm:prSet presAssocID="{381A8781-9BE7-41DB-B3CD-C4B9347A3574}" presName="hierRoot1" presStyleCnt="0"/>
      <dgm:spPr/>
    </dgm:pt>
    <dgm:pt modelId="{9C3CC38A-8D6D-48C5-962C-5F47CC775DF3}" type="pres">
      <dgm:prSet presAssocID="{381A8781-9BE7-41DB-B3CD-C4B9347A3574}" presName="composite" presStyleCnt="0"/>
      <dgm:spPr/>
    </dgm:pt>
    <dgm:pt modelId="{87B7F02E-7D97-4FA3-8850-532CBE8FB171}" type="pres">
      <dgm:prSet presAssocID="{381A8781-9BE7-41DB-B3CD-C4B9347A3574}" presName="background" presStyleLbl="node0" presStyleIdx="0" presStyleCnt="1"/>
      <dgm:spPr/>
    </dgm:pt>
    <dgm:pt modelId="{EF65DD48-72A3-452C-A304-AB9A22077579}" type="pres">
      <dgm:prSet presAssocID="{381A8781-9BE7-41DB-B3CD-C4B9347A3574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5B399A-673E-48C9-A541-F703EE6A1785}" type="pres">
      <dgm:prSet presAssocID="{381A8781-9BE7-41DB-B3CD-C4B9347A3574}" presName="hierChild2" presStyleCnt="0"/>
      <dgm:spPr/>
    </dgm:pt>
    <dgm:pt modelId="{B7533032-62E7-4730-85FC-5DF43F96A9E9}" type="pres">
      <dgm:prSet presAssocID="{696C0F59-F6DD-48AB-A943-1A90939EB999}" presName="Name10" presStyleLbl="parChTrans1D2" presStyleIdx="0" presStyleCnt="2"/>
      <dgm:spPr/>
      <dgm:t>
        <a:bodyPr/>
        <a:lstStyle/>
        <a:p>
          <a:endParaRPr lang="en-US"/>
        </a:p>
      </dgm:t>
    </dgm:pt>
    <dgm:pt modelId="{A22FD943-1DF4-42B0-9679-D6996282EBF6}" type="pres">
      <dgm:prSet presAssocID="{FD9F7D78-5CEB-48AE-B345-43EF11F54AED}" presName="hierRoot2" presStyleCnt="0"/>
      <dgm:spPr/>
    </dgm:pt>
    <dgm:pt modelId="{A43B05C9-34C3-4D7C-A072-A9E3734C21EC}" type="pres">
      <dgm:prSet presAssocID="{FD9F7D78-5CEB-48AE-B345-43EF11F54AED}" presName="composite2" presStyleCnt="0"/>
      <dgm:spPr/>
    </dgm:pt>
    <dgm:pt modelId="{0C530626-DFC7-4B44-868E-014B651B15B6}" type="pres">
      <dgm:prSet presAssocID="{FD9F7D78-5CEB-48AE-B345-43EF11F54AED}" presName="background2" presStyleLbl="node2" presStyleIdx="0" presStyleCnt="2"/>
      <dgm:spPr/>
    </dgm:pt>
    <dgm:pt modelId="{DE269ADD-290D-4C8E-8E23-3CBFAE5545BF}" type="pres">
      <dgm:prSet presAssocID="{FD9F7D78-5CEB-48AE-B345-43EF11F54AED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1C83073-5E09-4F1E-B79E-D12FBEA6A422}" type="pres">
      <dgm:prSet presAssocID="{FD9F7D78-5CEB-48AE-B345-43EF11F54AED}" presName="hierChild3" presStyleCnt="0"/>
      <dgm:spPr/>
    </dgm:pt>
    <dgm:pt modelId="{AC57F70D-9E44-41E7-8F5C-86D7B54E488F}" type="pres">
      <dgm:prSet presAssocID="{0B11A52A-CFFA-453D-9246-D433D309717E}" presName="Name17" presStyleLbl="parChTrans1D3" presStyleIdx="0" presStyleCnt="3"/>
      <dgm:spPr/>
      <dgm:t>
        <a:bodyPr/>
        <a:lstStyle/>
        <a:p>
          <a:endParaRPr lang="en-US"/>
        </a:p>
      </dgm:t>
    </dgm:pt>
    <dgm:pt modelId="{B3AFB707-6153-4932-9236-E21AAFBB8E3E}" type="pres">
      <dgm:prSet presAssocID="{17D9FF2D-3BD1-40E5-AE9D-0B568501F797}" presName="hierRoot3" presStyleCnt="0"/>
      <dgm:spPr/>
    </dgm:pt>
    <dgm:pt modelId="{1B4967F8-1677-4FC5-B7EC-2ADA2CE62A0C}" type="pres">
      <dgm:prSet presAssocID="{17D9FF2D-3BD1-40E5-AE9D-0B568501F797}" presName="composite3" presStyleCnt="0"/>
      <dgm:spPr/>
    </dgm:pt>
    <dgm:pt modelId="{F8B849E9-A901-4013-A769-61A1430734A5}" type="pres">
      <dgm:prSet presAssocID="{17D9FF2D-3BD1-40E5-AE9D-0B568501F797}" presName="background3" presStyleLbl="node3" presStyleIdx="0" presStyleCnt="3"/>
      <dgm:spPr/>
    </dgm:pt>
    <dgm:pt modelId="{B9BFE3C6-B079-4D64-B886-95F2F4D99265}" type="pres">
      <dgm:prSet presAssocID="{17D9FF2D-3BD1-40E5-AE9D-0B568501F797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D070127-0FD9-4A4A-BE6F-658CF4C88135}" type="pres">
      <dgm:prSet presAssocID="{17D9FF2D-3BD1-40E5-AE9D-0B568501F797}" presName="hierChild4" presStyleCnt="0"/>
      <dgm:spPr/>
    </dgm:pt>
    <dgm:pt modelId="{B76AE6FB-3F8F-4F1E-AD4A-1B8557DCE3DD}" type="pres">
      <dgm:prSet presAssocID="{F1D22DFC-29FF-4388-A2B4-81258CFA661A}" presName="Name17" presStyleLbl="parChTrans1D3" presStyleIdx="1" presStyleCnt="3"/>
      <dgm:spPr/>
      <dgm:t>
        <a:bodyPr/>
        <a:lstStyle/>
        <a:p>
          <a:endParaRPr lang="en-US"/>
        </a:p>
      </dgm:t>
    </dgm:pt>
    <dgm:pt modelId="{8AE10C67-ABE1-4DD6-ABD1-D628F97AC018}" type="pres">
      <dgm:prSet presAssocID="{DBD82844-B083-49D4-B62A-6B6C3A32E88D}" presName="hierRoot3" presStyleCnt="0"/>
      <dgm:spPr/>
    </dgm:pt>
    <dgm:pt modelId="{01BECC4A-4A88-488D-BE78-99152F7AFA04}" type="pres">
      <dgm:prSet presAssocID="{DBD82844-B083-49D4-B62A-6B6C3A32E88D}" presName="composite3" presStyleCnt="0"/>
      <dgm:spPr/>
    </dgm:pt>
    <dgm:pt modelId="{7419F44A-EE08-426E-A8C5-9C632E18A673}" type="pres">
      <dgm:prSet presAssocID="{DBD82844-B083-49D4-B62A-6B6C3A32E88D}" presName="background3" presStyleLbl="node3" presStyleIdx="1" presStyleCnt="3"/>
      <dgm:spPr/>
    </dgm:pt>
    <dgm:pt modelId="{60F7BE0C-C22C-4A5E-9596-40CDD59328D9}" type="pres">
      <dgm:prSet presAssocID="{DBD82844-B083-49D4-B62A-6B6C3A32E88D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8076755-0165-421E-8020-1EE2BAF3F563}" type="pres">
      <dgm:prSet presAssocID="{DBD82844-B083-49D4-B62A-6B6C3A32E88D}" presName="hierChild4" presStyleCnt="0"/>
      <dgm:spPr/>
    </dgm:pt>
    <dgm:pt modelId="{EE4024C8-45CA-46CF-A6E1-85F50155B77B}" type="pres">
      <dgm:prSet presAssocID="{5187D394-96B6-4024-9CC5-913856A3109A}" presName="Name10" presStyleLbl="parChTrans1D2" presStyleIdx="1" presStyleCnt="2"/>
      <dgm:spPr/>
      <dgm:t>
        <a:bodyPr/>
        <a:lstStyle/>
        <a:p>
          <a:endParaRPr lang="en-US"/>
        </a:p>
      </dgm:t>
    </dgm:pt>
    <dgm:pt modelId="{28C5C3F1-F764-4E4E-91F6-E8672600DD32}" type="pres">
      <dgm:prSet presAssocID="{E59A5345-465D-44A3-930C-D1BC6013EB29}" presName="hierRoot2" presStyleCnt="0"/>
      <dgm:spPr/>
    </dgm:pt>
    <dgm:pt modelId="{DC9DEAC9-F321-4489-86FB-F75751DBCA52}" type="pres">
      <dgm:prSet presAssocID="{E59A5345-465D-44A3-930C-D1BC6013EB29}" presName="composite2" presStyleCnt="0"/>
      <dgm:spPr/>
    </dgm:pt>
    <dgm:pt modelId="{BF3E7EE4-2915-42B2-8F1C-424EB5D5826E}" type="pres">
      <dgm:prSet presAssocID="{E59A5345-465D-44A3-930C-D1BC6013EB29}" presName="background2" presStyleLbl="node2" presStyleIdx="1" presStyleCnt="2"/>
      <dgm:spPr/>
    </dgm:pt>
    <dgm:pt modelId="{38F42526-B374-4D93-A18F-1EC2FDF20BC5}" type="pres">
      <dgm:prSet presAssocID="{E59A5345-465D-44A3-930C-D1BC6013EB29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0ABE7D2-8364-467E-8329-B2A80A811359}" type="pres">
      <dgm:prSet presAssocID="{E59A5345-465D-44A3-930C-D1BC6013EB29}" presName="hierChild3" presStyleCnt="0"/>
      <dgm:spPr/>
    </dgm:pt>
    <dgm:pt modelId="{E5A5E65F-33DD-4A21-B757-CEC0239464FD}" type="pres">
      <dgm:prSet presAssocID="{D0053EDD-DCB0-4A41-A416-B6691905C9F2}" presName="Name17" presStyleLbl="parChTrans1D3" presStyleIdx="2" presStyleCnt="3"/>
      <dgm:spPr/>
      <dgm:t>
        <a:bodyPr/>
        <a:lstStyle/>
        <a:p>
          <a:endParaRPr lang="en-US"/>
        </a:p>
      </dgm:t>
    </dgm:pt>
    <dgm:pt modelId="{70D98D3D-2562-4FEC-820C-D81100665717}" type="pres">
      <dgm:prSet presAssocID="{DDBEAAA3-9045-4BF8-8F1B-FBDE6F01C0AC}" presName="hierRoot3" presStyleCnt="0"/>
      <dgm:spPr/>
    </dgm:pt>
    <dgm:pt modelId="{B1A4906B-0AC4-4D88-A54F-C2F8D8088C43}" type="pres">
      <dgm:prSet presAssocID="{DDBEAAA3-9045-4BF8-8F1B-FBDE6F01C0AC}" presName="composite3" presStyleCnt="0"/>
      <dgm:spPr/>
    </dgm:pt>
    <dgm:pt modelId="{106B6F79-5C36-499F-B312-31F0A0464D80}" type="pres">
      <dgm:prSet presAssocID="{DDBEAAA3-9045-4BF8-8F1B-FBDE6F01C0AC}" presName="background3" presStyleLbl="node3" presStyleIdx="2" presStyleCnt="3"/>
      <dgm:spPr/>
    </dgm:pt>
    <dgm:pt modelId="{051B3D5B-FBA4-494A-8ABA-893A62502E9D}" type="pres">
      <dgm:prSet presAssocID="{DDBEAAA3-9045-4BF8-8F1B-FBDE6F01C0AC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58C180D-2D96-4E1B-8B40-7F30E84F59B6}" type="pres">
      <dgm:prSet presAssocID="{DDBEAAA3-9045-4BF8-8F1B-FBDE6F01C0AC}" presName="hierChild4" presStyleCnt="0"/>
      <dgm:spPr/>
    </dgm:pt>
  </dgm:ptLst>
  <dgm:cxnLst>
    <dgm:cxn modelId="{648E53E6-206D-497C-91F2-BE95FDADC1E0}" srcId="{381A8781-9BE7-41DB-B3CD-C4B9347A3574}" destId="{E59A5345-465D-44A3-930C-D1BC6013EB29}" srcOrd="1" destOrd="0" parTransId="{5187D394-96B6-4024-9CC5-913856A3109A}" sibTransId="{67E5E32B-01A2-4399-9D5D-1B9C6FA72F86}"/>
    <dgm:cxn modelId="{E755FB10-69B5-48E2-9D50-85E722C0DA6F}" type="presOf" srcId="{DDBEAAA3-9045-4BF8-8F1B-FBDE6F01C0AC}" destId="{051B3D5B-FBA4-494A-8ABA-893A62502E9D}" srcOrd="0" destOrd="0" presId="urn:microsoft.com/office/officeart/2005/8/layout/hierarchy1"/>
    <dgm:cxn modelId="{92CFF290-1C64-4F85-9AC2-7E998BD05130}" type="presOf" srcId="{17D9FF2D-3BD1-40E5-AE9D-0B568501F797}" destId="{B9BFE3C6-B079-4D64-B886-95F2F4D99265}" srcOrd="0" destOrd="0" presId="urn:microsoft.com/office/officeart/2005/8/layout/hierarchy1"/>
    <dgm:cxn modelId="{793FCAF2-57C8-468B-AA81-5C6990EBE93B}" type="presOf" srcId="{0C43BF49-F781-4418-9065-05C227C0C0D2}" destId="{27DB11AF-F378-48CB-88CF-4366B4C92FFD}" srcOrd="0" destOrd="0" presId="urn:microsoft.com/office/officeart/2005/8/layout/hierarchy1"/>
    <dgm:cxn modelId="{E70F6C77-62AD-4766-BEE7-1E89CE083824}" type="presOf" srcId="{0B11A52A-CFFA-453D-9246-D433D309717E}" destId="{AC57F70D-9E44-41E7-8F5C-86D7B54E488F}" srcOrd="0" destOrd="0" presId="urn:microsoft.com/office/officeart/2005/8/layout/hierarchy1"/>
    <dgm:cxn modelId="{C096B38D-8C37-4517-B499-87E84B703ED2}" type="presOf" srcId="{5187D394-96B6-4024-9CC5-913856A3109A}" destId="{EE4024C8-45CA-46CF-A6E1-85F50155B77B}" srcOrd="0" destOrd="0" presId="urn:microsoft.com/office/officeart/2005/8/layout/hierarchy1"/>
    <dgm:cxn modelId="{060B91B0-12C9-4D2A-8FB4-A3A74C54CB19}" type="presOf" srcId="{F1D22DFC-29FF-4388-A2B4-81258CFA661A}" destId="{B76AE6FB-3F8F-4F1E-AD4A-1B8557DCE3DD}" srcOrd="0" destOrd="0" presId="urn:microsoft.com/office/officeart/2005/8/layout/hierarchy1"/>
    <dgm:cxn modelId="{78B4E28E-644D-4AD2-B016-676C5BD4EC75}" type="presOf" srcId="{E59A5345-465D-44A3-930C-D1BC6013EB29}" destId="{38F42526-B374-4D93-A18F-1EC2FDF20BC5}" srcOrd="0" destOrd="0" presId="urn:microsoft.com/office/officeart/2005/8/layout/hierarchy1"/>
    <dgm:cxn modelId="{8842A916-668C-4AE7-8003-B679EDBF1B34}" srcId="{E59A5345-465D-44A3-930C-D1BC6013EB29}" destId="{DDBEAAA3-9045-4BF8-8F1B-FBDE6F01C0AC}" srcOrd="0" destOrd="0" parTransId="{D0053EDD-DCB0-4A41-A416-B6691905C9F2}" sibTransId="{E496503E-C192-4B5E-88D2-7FEA849DD3FF}"/>
    <dgm:cxn modelId="{B5581CD1-DE9C-414A-8CA9-A086C3023CF9}" srcId="{FD9F7D78-5CEB-48AE-B345-43EF11F54AED}" destId="{17D9FF2D-3BD1-40E5-AE9D-0B568501F797}" srcOrd="0" destOrd="0" parTransId="{0B11A52A-CFFA-453D-9246-D433D309717E}" sibTransId="{E2555370-EC43-4BEA-A546-67A3A9C45158}"/>
    <dgm:cxn modelId="{A4C07952-B30E-4566-B3A5-61B1748A66FC}" srcId="{0C43BF49-F781-4418-9065-05C227C0C0D2}" destId="{381A8781-9BE7-41DB-B3CD-C4B9347A3574}" srcOrd="0" destOrd="0" parTransId="{5B3532BD-ADCB-47A8-A691-6E5AFB7C9796}" sibTransId="{5DDA7AEF-7C4E-4903-9544-E82BD9623530}"/>
    <dgm:cxn modelId="{DD29FF9F-0792-4415-AB9F-FE852AC70D0D}" type="presOf" srcId="{FD9F7D78-5CEB-48AE-B345-43EF11F54AED}" destId="{DE269ADD-290D-4C8E-8E23-3CBFAE5545BF}" srcOrd="0" destOrd="0" presId="urn:microsoft.com/office/officeart/2005/8/layout/hierarchy1"/>
    <dgm:cxn modelId="{706D2972-22F0-4888-B28E-7BDF64B808AB}" type="presOf" srcId="{DBD82844-B083-49D4-B62A-6B6C3A32E88D}" destId="{60F7BE0C-C22C-4A5E-9596-40CDD59328D9}" srcOrd="0" destOrd="0" presId="urn:microsoft.com/office/officeart/2005/8/layout/hierarchy1"/>
    <dgm:cxn modelId="{6199D882-8FD0-4D1F-A1EE-F49637EDBAD9}" type="presOf" srcId="{381A8781-9BE7-41DB-B3CD-C4B9347A3574}" destId="{EF65DD48-72A3-452C-A304-AB9A22077579}" srcOrd="0" destOrd="0" presId="urn:microsoft.com/office/officeart/2005/8/layout/hierarchy1"/>
    <dgm:cxn modelId="{AD6FD1E4-E9A6-4061-8B6E-13443D73C90B}" type="presOf" srcId="{696C0F59-F6DD-48AB-A943-1A90939EB999}" destId="{B7533032-62E7-4730-85FC-5DF43F96A9E9}" srcOrd="0" destOrd="0" presId="urn:microsoft.com/office/officeart/2005/8/layout/hierarchy1"/>
    <dgm:cxn modelId="{6A664D9A-CD1E-460D-94AB-A7EFADEB8BD8}" srcId="{381A8781-9BE7-41DB-B3CD-C4B9347A3574}" destId="{FD9F7D78-5CEB-48AE-B345-43EF11F54AED}" srcOrd="0" destOrd="0" parTransId="{696C0F59-F6DD-48AB-A943-1A90939EB999}" sibTransId="{DB11EB29-62EB-4F5C-863F-260A5F531A10}"/>
    <dgm:cxn modelId="{64A4E329-AAE0-4B1C-AB29-7B22380EE263}" type="presOf" srcId="{D0053EDD-DCB0-4A41-A416-B6691905C9F2}" destId="{E5A5E65F-33DD-4A21-B757-CEC0239464FD}" srcOrd="0" destOrd="0" presId="urn:microsoft.com/office/officeart/2005/8/layout/hierarchy1"/>
    <dgm:cxn modelId="{59258E76-4E41-4C8F-8469-D4C9252760DA}" srcId="{FD9F7D78-5CEB-48AE-B345-43EF11F54AED}" destId="{DBD82844-B083-49D4-B62A-6B6C3A32E88D}" srcOrd="1" destOrd="0" parTransId="{F1D22DFC-29FF-4388-A2B4-81258CFA661A}" sibTransId="{1F05E188-0F12-4DC0-8A5C-35D7B921DDD9}"/>
    <dgm:cxn modelId="{CB1F1FFD-AAD4-48F8-9AD1-61B8D0263919}" type="presParOf" srcId="{27DB11AF-F378-48CB-88CF-4366B4C92FFD}" destId="{90796629-87A5-4886-83F9-1EDB35B597EF}" srcOrd="0" destOrd="0" presId="urn:microsoft.com/office/officeart/2005/8/layout/hierarchy1"/>
    <dgm:cxn modelId="{004220AA-B558-4851-8B48-D636433AA63D}" type="presParOf" srcId="{90796629-87A5-4886-83F9-1EDB35B597EF}" destId="{9C3CC38A-8D6D-48C5-962C-5F47CC775DF3}" srcOrd="0" destOrd="0" presId="urn:microsoft.com/office/officeart/2005/8/layout/hierarchy1"/>
    <dgm:cxn modelId="{ED86B0AF-7DA2-4CA6-8620-450EFFE32E6A}" type="presParOf" srcId="{9C3CC38A-8D6D-48C5-962C-5F47CC775DF3}" destId="{87B7F02E-7D97-4FA3-8850-532CBE8FB171}" srcOrd="0" destOrd="0" presId="urn:microsoft.com/office/officeart/2005/8/layout/hierarchy1"/>
    <dgm:cxn modelId="{C5B67E87-D3C8-4223-83DC-756FC7ECBFC2}" type="presParOf" srcId="{9C3CC38A-8D6D-48C5-962C-5F47CC775DF3}" destId="{EF65DD48-72A3-452C-A304-AB9A22077579}" srcOrd="1" destOrd="0" presId="urn:microsoft.com/office/officeart/2005/8/layout/hierarchy1"/>
    <dgm:cxn modelId="{3015D845-4F4C-459C-9438-AFF8067E9B7D}" type="presParOf" srcId="{90796629-87A5-4886-83F9-1EDB35B597EF}" destId="{9A5B399A-673E-48C9-A541-F703EE6A1785}" srcOrd="1" destOrd="0" presId="urn:microsoft.com/office/officeart/2005/8/layout/hierarchy1"/>
    <dgm:cxn modelId="{64141532-7B56-4920-AEC3-7D9A70C2BCE6}" type="presParOf" srcId="{9A5B399A-673E-48C9-A541-F703EE6A1785}" destId="{B7533032-62E7-4730-85FC-5DF43F96A9E9}" srcOrd="0" destOrd="0" presId="urn:microsoft.com/office/officeart/2005/8/layout/hierarchy1"/>
    <dgm:cxn modelId="{30BA4ADD-5B29-45F8-BB1C-0ADD5A835461}" type="presParOf" srcId="{9A5B399A-673E-48C9-A541-F703EE6A1785}" destId="{A22FD943-1DF4-42B0-9679-D6996282EBF6}" srcOrd="1" destOrd="0" presId="urn:microsoft.com/office/officeart/2005/8/layout/hierarchy1"/>
    <dgm:cxn modelId="{82F157E8-D1F6-48EC-A976-E219BD320107}" type="presParOf" srcId="{A22FD943-1DF4-42B0-9679-D6996282EBF6}" destId="{A43B05C9-34C3-4D7C-A072-A9E3734C21EC}" srcOrd="0" destOrd="0" presId="urn:microsoft.com/office/officeart/2005/8/layout/hierarchy1"/>
    <dgm:cxn modelId="{EF255CEE-7EDC-4BDF-8038-8EC4C46DD2AA}" type="presParOf" srcId="{A43B05C9-34C3-4D7C-A072-A9E3734C21EC}" destId="{0C530626-DFC7-4B44-868E-014B651B15B6}" srcOrd="0" destOrd="0" presId="urn:microsoft.com/office/officeart/2005/8/layout/hierarchy1"/>
    <dgm:cxn modelId="{51E7086C-35AE-4494-946E-06F42EA181F1}" type="presParOf" srcId="{A43B05C9-34C3-4D7C-A072-A9E3734C21EC}" destId="{DE269ADD-290D-4C8E-8E23-3CBFAE5545BF}" srcOrd="1" destOrd="0" presId="urn:microsoft.com/office/officeart/2005/8/layout/hierarchy1"/>
    <dgm:cxn modelId="{1517A55E-1B79-4A07-A729-196C63F0FBFD}" type="presParOf" srcId="{A22FD943-1DF4-42B0-9679-D6996282EBF6}" destId="{A1C83073-5E09-4F1E-B79E-D12FBEA6A422}" srcOrd="1" destOrd="0" presId="urn:microsoft.com/office/officeart/2005/8/layout/hierarchy1"/>
    <dgm:cxn modelId="{511BB4A8-8745-4495-8C0A-AC084C33AAB3}" type="presParOf" srcId="{A1C83073-5E09-4F1E-B79E-D12FBEA6A422}" destId="{AC57F70D-9E44-41E7-8F5C-86D7B54E488F}" srcOrd="0" destOrd="0" presId="urn:microsoft.com/office/officeart/2005/8/layout/hierarchy1"/>
    <dgm:cxn modelId="{D7B4E92E-4469-4AEA-87AA-D0806D831C0C}" type="presParOf" srcId="{A1C83073-5E09-4F1E-B79E-D12FBEA6A422}" destId="{B3AFB707-6153-4932-9236-E21AAFBB8E3E}" srcOrd="1" destOrd="0" presId="urn:microsoft.com/office/officeart/2005/8/layout/hierarchy1"/>
    <dgm:cxn modelId="{31FBDFB8-29A5-448A-A7FD-82061F270961}" type="presParOf" srcId="{B3AFB707-6153-4932-9236-E21AAFBB8E3E}" destId="{1B4967F8-1677-4FC5-B7EC-2ADA2CE62A0C}" srcOrd="0" destOrd="0" presId="urn:microsoft.com/office/officeart/2005/8/layout/hierarchy1"/>
    <dgm:cxn modelId="{B8BD1E3C-0A65-4762-9C03-EF0AB4418229}" type="presParOf" srcId="{1B4967F8-1677-4FC5-B7EC-2ADA2CE62A0C}" destId="{F8B849E9-A901-4013-A769-61A1430734A5}" srcOrd="0" destOrd="0" presId="urn:microsoft.com/office/officeart/2005/8/layout/hierarchy1"/>
    <dgm:cxn modelId="{8A848875-5676-4DB1-BEA5-D0A7D3090EDA}" type="presParOf" srcId="{1B4967F8-1677-4FC5-B7EC-2ADA2CE62A0C}" destId="{B9BFE3C6-B079-4D64-B886-95F2F4D99265}" srcOrd="1" destOrd="0" presId="urn:microsoft.com/office/officeart/2005/8/layout/hierarchy1"/>
    <dgm:cxn modelId="{1FEF6E77-C047-46AB-BC8B-A8B09A448E40}" type="presParOf" srcId="{B3AFB707-6153-4932-9236-E21AAFBB8E3E}" destId="{4D070127-0FD9-4A4A-BE6F-658CF4C88135}" srcOrd="1" destOrd="0" presId="urn:microsoft.com/office/officeart/2005/8/layout/hierarchy1"/>
    <dgm:cxn modelId="{3FF1802A-FD10-427D-8E68-4F4A49A292C9}" type="presParOf" srcId="{A1C83073-5E09-4F1E-B79E-D12FBEA6A422}" destId="{B76AE6FB-3F8F-4F1E-AD4A-1B8557DCE3DD}" srcOrd="2" destOrd="0" presId="urn:microsoft.com/office/officeart/2005/8/layout/hierarchy1"/>
    <dgm:cxn modelId="{8277655D-CD7B-4D39-86EB-5230C7A3C112}" type="presParOf" srcId="{A1C83073-5E09-4F1E-B79E-D12FBEA6A422}" destId="{8AE10C67-ABE1-4DD6-ABD1-D628F97AC018}" srcOrd="3" destOrd="0" presId="urn:microsoft.com/office/officeart/2005/8/layout/hierarchy1"/>
    <dgm:cxn modelId="{C0C326FD-1E82-4393-9F9B-9F02D2C671A7}" type="presParOf" srcId="{8AE10C67-ABE1-4DD6-ABD1-D628F97AC018}" destId="{01BECC4A-4A88-488D-BE78-99152F7AFA04}" srcOrd="0" destOrd="0" presId="urn:microsoft.com/office/officeart/2005/8/layout/hierarchy1"/>
    <dgm:cxn modelId="{4F44B3BB-1566-4BB5-A533-67D0865029B6}" type="presParOf" srcId="{01BECC4A-4A88-488D-BE78-99152F7AFA04}" destId="{7419F44A-EE08-426E-A8C5-9C632E18A673}" srcOrd="0" destOrd="0" presId="urn:microsoft.com/office/officeart/2005/8/layout/hierarchy1"/>
    <dgm:cxn modelId="{BCB337EC-CD38-472F-ABBB-2FF2F4EAA978}" type="presParOf" srcId="{01BECC4A-4A88-488D-BE78-99152F7AFA04}" destId="{60F7BE0C-C22C-4A5E-9596-40CDD59328D9}" srcOrd="1" destOrd="0" presId="urn:microsoft.com/office/officeart/2005/8/layout/hierarchy1"/>
    <dgm:cxn modelId="{2168FBA4-CE68-4A9F-818C-623E38933214}" type="presParOf" srcId="{8AE10C67-ABE1-4DD6-ABD1-D628F97AC018}" destId="{88076755-0165-421E-8020-1EE2BAF3F563}" srcOrd="1" destOrd="0" presId="urn:microsoft.com/office/officeart/2005/8/layout/hierarchy1"/>
    <dgm:cxn modelId="{3B2323E7-89B7-4313-8ED9-7C2B1073C55F}" type="presParOf" srcId="{9A5B399A-673E-48C9-A541-F703EE6A1785}" destId="{EE4024C8-45CA-46CF-A6E1-85F50155B77B}" srcOrd="2" destOrd="0" presId="urn:microsoft.com/office/officeart/2005/8/layout/hierarchy1"/>
    <dgm:cxn modelId="{E1013D92-1D49-4A61-B79F-C0BBD86F8AD6}" type="presParOf" srcId="{9A5B399A-673E-48C9-A541-F703EE6A1785}" destId="{28C5C3F1-F764-4E4E-91F6-E8672600DD32}" srcOrd="3" destOrd="0" presId="urn:microsoft.com/office/officeart/2005/8/layout/hierarchy1"/>
    <dgm:cxn modelId="{3E2B36B1-46F3-4031-93ED-84A20B0A32F0}" type="presParOf" srcId="{28C5C3F1-F764-4E4E-91F6-E8672600DD32}" destId="{DC9DEAC9-F321-4489-86FB-F75751DBCA52}" srcOrd="0" destOrd="0" presId="urn:microsoft.com/office/officeart/2005/8/layout/hierarchy1"/>
    <dgm:cxn modelId="{C5F720FF-9496-4A23-9A41-7C4A24BF708F}" type="presParOf" srcId="{DC9DEAC9-F321-4489-86FB-F75751DBCA52}" destId="{BF3E7EE4-2915-42B2-8F1C-424EB5D5826E}" srcOrd="0" destOrd="0" presId="urn:microsoft.com/office/officeart/2005/8/layout/hierarchy1"/>
    <dgm:cxn modelId="{1F0BBD2F-C9DB-4EAA-B901-8970309E6E4E}" type="presParOf" srcId="{DC9DEAC9-F321-4489-86FB-F75751DBCA52}" destId="{38F42526-B374-4D93-A18F-1EC2FDF20BC5}" srcOrd="1" destOrd="0" presId="urn:microsoft.com/office/officeart/2005/8/layout/hierarchy1"/>
    <dgm:cxn modelId="{3F80613E-F0B4-4ABD-A1B5-F1AE3DAA0166}" type="presParOf" srcId="{28C5C3F1-F764-4E4E-91F6-E8672600DD32}" destId="{C0ABE7D2-8364-467E-8329-B2A80A811359}" srcOrd="1" destOrd="0" presId="urn:microsoft.com/office/officeart/2005/8/layout/hierarchy1"/>
    <dgm:cxn modelId="{CD9E0774-A14C-4DC3-A4B0-B07C37783C97}" type="presParOf" srcId="{C0ABE7D2-8364-467E-8329-B2A80A811359}" destId="{E5A5E65F-33DD-4A21-B757-CEC0239464FD}" srcOrd="0" destOrd="0" presId="urn:microsoft.com/office/officeart/2005/8/layout/hierarchy1"/>
    <dgm:cxn modelId="{E46181C9-5798-4842-9043-D7DD4CA3C403}" type="presParOf" srcId="{C0ABE7D2-8364-467E-8329-B2A80A811359}" destId="{70D98D3D-2562-4FEC-820C-D81100665717}" srcOrd="1" destOrd="0" presId="urn:microsoft.com/office/officeart/2005/8/layout/hierarchy1"/>
    <dgm:cxn modelId="{8F942358-AF18-4EC0-9831-C76B2CD68D14}" type="presParOf" srcId="{70D98D3D-2562-4FEC-820C-D81100665717}" destId="{B1A4906B-0AC4-4D88-A54F-C2F8D8088C43}" srcOrd="0" destOrd="0" presId="urn:microsoft.com/office/officeart/2005/8/layout/hierarchy1"/>
    <dgm:cxn modelId="{F74BF377-D7B4-4197-8D72-A583ED40FEF0}" type="presParOf" srcId="{B1A4906B-0AC4-4D88-A54F-C2F8D8088C43}" destId="{106B6F79-5C36-499F-B312-31F0A0464D80}" srcOrd="0" destOrd="0" presId="urn:microsoft.com/office/officeart/2005/8/layout/hierarchy1"/>
    <dgm:cxn modelId="{47E6F7D1-F0FD-4F2E-9889-8A33E21DB595}" type="presParOf" srcId="{B1A4906B-0AC4-4D88-A54F-C2F8D8088C43}" destId="{051B3D5B-FBA4-494A-8ABA-893A62502E9D}" srcOrd="1" destOrd="0" presId="urn:microsoft.com/office/officeart/2005/8/layout/hierarchy1"/>
    <dgm:cxn modelId="{550BF1FC-11E1-4A50-8E7D-EF0179FEC470}" type="presParOf" srcId="{70D98D3D-2562-4FEC-820C-D81100665717}" destId="{A58C180D-2D96-4E1B-8B40-7F30E84F59B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A5E65F-33DD-4A21-B757-CEC0239464FD}">
      <dsp:nvSpPr>
        <dsp:cNvPr id="0" name=""/>
        <dsp:cNvSpPr/>
      </dsp:nvSpPr>
      <dsp:spPr>
        <a:xfrm>
          <a:off x="5924706" y="2890511"/>
          <a:ext cx="91440" cy="53856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856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4024C8-45CA-46CF-A6E1-85F50155B77B}">
      <dsp:nvSpPr>
        <dsp:cNvPr id="0" name=""/>
        <dsp:cNvSpPr/>
      </dsp:nvSpPr>
      <dsp:spPr>
        <a:xfrm>
          <a:off x="4272948" y="1176058"/>
          <a:ext cx="1697477" cy="5385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7015"/>
              </a:lnTo>
              <a:lnTo>
                <a:pt x="1697477" y="367015"/>
              </a:lnTo>
              <a:lnTo>
                <a:pt x="1697477" y="53856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6AE6FB-3F8F-4F1E-AD4A-1B8557DCE3DD}">
      <dsp:nvSpPr>
        <dsp:cNvPr id="0" name=""/>
        <dsp:cNvSpPr/>
      </dsp:nvSpPr>
      <dsp:spPr>
        <a:xfrm>
          <a:off x="2575470" y="2890511"/>
          <a:ext cx="1131651" cy="5385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7015"/>
              </a:lnTo>
              <a:lnTo>
                <a:pt x="1131651" y="367015"/>
              </a:lnTo>
              <a:lnTo>
                <a:pt x="1131651" y="53856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57F70D-9E44-41E7-8F5C-86D7B54E488F}">
      <dsp:nvSpPr>
        <dsp:cNvPr id="0" name=""/>
        <dsp:cNvSpPr/>
      </dsp:nvSpPr>
      <dsp:spPr>
        <a:xfrm>
          <a:off x="1443818" y="2890511"/>
          <a:ext cx="1131651" cy="538563"/>
        </a:xfrm>
        <a:custGeom>
          <a:avLst/>
          <a:gdLst/>
          <a:ahLst/>
          <a:cxnLst/>
          <a:rect l="0" t="0" r="0" b="0"/>
          <a:pathLst>
            <a:path>
              <a:moveTo>
                <a:pt x="1131651" y="0"/>
              </a:moveTo>
              <a:lnTo>
                <a:pt x="1131651" y="367015"/>
              </a:lnTo>
              <a:lnTo>
                <a:pt x="0" y="367015"/>
              </a:lnTo>
              <a:lnTo>
                <a:pt x="0" y="53856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533032-62E7-4730-85FC-5DF43F96A9E9}">
      <dsp:nvSpPr>
        <dsp:cNvPr id="0" name=""/>
        <dsp:cNvSpPr/>
      </dsp:nvSpPr>
      <dsp:spPr>
        <a:xfrm>
          <a:off x="2575470" y="1176058"/>
          <a:ext cx="1697477" cy="538563"/>
        </a:xfrm>
        <a:custGeom>
          <a:avLst/>
          <a:gdLst/>
          <a:ahLst/>
          <a:cxnLst/>
          <a:rect l="0" t="0" r="0" b="0"/>
          <a:pathLst>
            <a:path>
              <a:moveTo>
                <a:pt x="1697477" y="0"/>
              </a:moveTo>
              <a:lnTo>
                <a:pt x="1697477" y="367015"/>
              </a:lnTo>
              <a:lnTo>
                <a:pt x="0" y="367015"/>
              </a:lnTo>
              <a:lnTo>
                <a:pt x="0" y="53856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B7F02E-7D97-4FA3-8850-532CBE8FB171}">
      <dsp:nvSpPr>
        <dsp:cNvPr id="0" name=""/>
        <dsp:cNvSpPr/>
      </dsp:nvSpPr>
      <dsp:spPr>
        <a:xfrm>
          <a:off x="3347051" y="169"/>
          <a:ext cx="1851793" cy="11758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65DD48-72A3-452C-A304-AB9A22077579}">
      <dsp:nvSpPr>
        <dsp:cNvPr id="0" name=""/>
        <dsp:cNvSpPr/>
      </dsp:nvSpPr>
      <dsp:spPr>
        <a:xfrm>
          <a:off x="3552806" y="195636"/>
          <a:ext cx="1851793" cy="11758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Expressing empathy</a:t>
          </a:r>
          <a:endParaRPr lang="en-US" sz="2300" kern="1200" dirty="0"/>
        </a:p>
      </dsp:txBody>
      <dsp:txXfrm>
        <a:off x="3587247" y="230077"/>
        <a:ext cx="1782911" cy="1107007"/>
      </dsp:txXfrm>
    </dsp:sp>
    <dsp:sp modelId="{0C530626-DFC7-4B44-868E-014B651B15B6}">
      <dsp:nvSpPr>
        <dsp:cNvPr id="0" name=""/>
        <dsp:cNvSpPr/>
      </dsp:nvSpPr>
      <dsp:spPr>
        <a:xfrm>
          <a:off x="1649573" y="1714621"/>
          <a:ext cx="1851793" cy="11758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269ADD-290D-4C8E-8E23-3CBFAE5545BF}">
      <dsp:nvSpPr>
        <dsp:cNvPr id="0" name=""/>
        <dsp:cNvSpPr/>
      </dsp:nvSpPr>
      <dsp:spPr>
        <a:xfrm>
          <a:off x="1855328" y="1910088"/>
          <a:ext cx="1851793" cy="11758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Connecting</a:t>
          </a:r>
          <a:endParaRPr lang="en-US" sz="2300" kern="1200" dirty="0"/>
        </a:p>
      </dsp:txBody>
      <dsp:txXfrm>
        <a:off x="1889769" y="1944529"/>
        <a:ext cx="1782911" cy="1107007"/>
      </dsp:txXfrm>
    </dsp:sp>
    <dsp:sp modelId="{F8B849E9-A901-4013-A769-61A1430734A5}">
      <dsp:nvSpPr>
        <dsp:cNvPr id="0" name=""/>
        <dsp:cNvSpPr/>
      </dsp:nvSpPr>
      <dsp:spPr>
        <a:xfrm>
          <a:off x="517921" y="3429074"/>
          <a:ext cx="1851793" cy="11758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BFE3C6-B079-4D64-B886-95F2F4D99265}">
      <dsp:nvSpPr>
        <dsp:cNvPr id="0" name=""/>
        <dsp:cNvSpPr/>
      </dsp:nvSpPr>
      <dsp:spPr>
        <a:xfrm>
          <a:off x="723676" y="3624541"/>
          <a:ext cx="1851793" cy="11758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Paraphrasing</a:t>
          </a:r>
          <a:endParaRPr lang="en-US" sz="2300" kern="1200" dirty="0"/>
        </a:p>
      </dsp:txBody>
      <dsp:txXfrm>
        <a:off x="758117" y="3658982"/>
        <a:ext cx="1782911" cy="1107007"/>
      </dsp:txXfrm>
    </dsp:sp>
    <dsp:sp modelId="{7419F44A-EE08-426E-A8C5-9C632E18A673}">
      <dsp:nvSpPr>
        <dsp:cNvPr id="0" name=""/>
        <dsp:cNvSpPr/>
      </dsp:nvSpPr>
      <dsp:spPr>
        <a:xfrm>
          <a:off x="2781225" y="3429074"/>
          <a:ext cx="1851793" cy="11758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F7BE0C-C22C-4A5E-9596-40CDD59328D9}">
      <dsp:nvSpPr>
        <dsp:cNvPr id="0" name=""/>
        <dsp:cNvSpPr/>
      </dsp:nvSpPr>
      <dsp:spPr>
        <a:xfrm>
          <a:off x="2986980" y="3624541"/>
          <a:ext cx="1851793" cy="11758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Reflecting feelings</a:t>
          </a:r>
          <a:endParaRPr lang="en-US" sz="2300" kern="1200" dirty="0"/>
        </a:p>
      </dsp:txBody>
      <dsp:txXfrm>
        <a:off x="3021421" y="3658982"/>
        <a:ext cx="1782911" cy="1107007"/>
      </dsp:txXfrm>
    </dsp:sp>
    <dsp:sp modelId="{BF3E7EE4-2915-42B2-8F1C-424EB5D5826E}">
      <dsp:nvSpPr>
        <dsp:cNvPr id="0" name=""/>
        <dsp:cNvSpPr/>
      </dsp:nvSpPr>
      <dsp:spPr>
        <a:xfrm>
          <a:off x="5044529" y="1714621"/>
          <a:ext cx="1851793" cy="11758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F42526-B374-4D93-A18F-1EC2FDF20BC5}">
      <dsp:nvSpPr>
        <dsp:cNvPr id="0" name=""/>
        <dsp:cNvSpPr/>
      </dsp:nvSpPr>
      <dsp:spPr>
        <a:xfrm>
          <a:off x="5250284" y="1910088"/>
          <a:ext cx="1851793" cy="11758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Summarizing</a:t>
          </a:r>
          <a:endParaRPr lang="en-US" sz="2300" kern="1200" dirty="0"/>
        </a:p>
      </dsp:txBody>
      <dsp:txXfrm>
        <a:off x="5284725" y="1944529"/>
        <a:ext cx="1782911" cy="1107007"/>
      </dsp:txXfrm>
    </dsp:sp>
    <dsp:sp modelId="{106B6F79-5C36-499F-B312-31F0A0464D80}">
      <dsp:nvSpPr>
        <dsp:cNvPr id="0" name=""/>
        <dsp:cNvSpPr/>
      </dsp:nvSpPr>
      <dsp:spPr>
        <a:xfrm>
          <a:off x="5044529" y="3429074"/>
          <a:ext cx="1851793" cy="11758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1B3D5B-FBA4-494A-8ABA-893A62502E9D}">
      <dsp:nvSpPr>
        <dsp:cNvPr id="0" name=""/>
        <dsp:cNvSpPr/>
      </dsp:nvSpPr>
      <dsp:spPr>
        <a:xfrm>
          <a:off x="5250284" y="3624541"/>
          <a:ext cx="1851793" cy="11758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Seeking clarification</a:t>
          </a:r>
          <a:endParaRPr lang="en-US" sz="2300" kern="1200" dirty="0"/>
        </a:p>
      </dsp:txBody>
      <dsp:txXfrm>
        <a:off x="5284725" y="3658982"/>
        <a:ext cx="1782911" cy="11070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2913" cy="501119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7313" y="0"/>
            <a:ext cx="2982912" cy="501119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987251C-9831-46E7-BCA8-40DFA7855D63}" type="datetimeFigureOut">
              <a:rPr lang="en-US"/>
              <a:pPr>
                <a:defRPr/>
              </a:pPr>
              <a:t>9/19/2014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06975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758065"/>
            <a:ext cx="5505450" cy="4506651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512709"/>
            <a:ext cx="2982913" cy="501119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7313" y="9512709"/>
            <a:ext cx="2982912" cy="501119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8D3E431-A432-4A70-9F93-42ABC46CC6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927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199D6CA-E81F-4141-9AC5-CEBB94828808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D3E431-A432-4A70-9F93-42ABC46CC6B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9212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D3E431-A432-4A70-9F93-42ABC46CC6B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94701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D66692-A26A-4F67-939D-ACF3B0BD10A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400" dirty="0" smtClean="0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137C49-1D85-450F-8F52-B587296B994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z="1400" dirty="0" smtClean="0"/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7E3AD6A-6A77-46FB-B7C3-F3F7349DA6B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D3E431-A432-4A70-9F93-42ABC46CC6B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853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4400" b="1" dirty="0" smtClean="0"/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CE7966-BA18-4EA7-8190-3F51DAAF6018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9F3B9EA-F101-4B35-8D6A-F9EB8E00090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D3E431-A432-4A70-9F93-42ABC46CC6B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7589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400" dirty="0" smtClean="0"/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610BB31-40A7-40B0-9F67-54312A62FCE0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B5D79D-33A6-4251-ADCC-A9804664A9F8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75D04F-C9C3-4807-B40C-8D9F431A8C9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dirty="0" smtClean="0"/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4F28A8-73DC-42A8-B8DA-261B630F756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400" dirty="0" smtClean="0"/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86950C-CF76-4041-93EC-A84A107B7A3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aseline="0" dirty="0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CFF2C8-1B1E-492B-9927-8BD206C5B02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D3E431-A432-4A70-9F93-42ABC46CC6BD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8023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D3E431-A432-4A70-9F93-42ABC46CC6BD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03830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D3E431-A432-4A70-9F93-42ABC46CC6B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26121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CA" b="1" dirty="0" smtClean="0"/>
          </a:p>
          <a:p>
            <a:pPr marL="0" indent="0">
              <a:buNone/>
            </a:pPr>
            <a:endParaRPr lang="en-CA" b="1" baseline="0" dirty="0" smtClean="0"/>
          </a:p>
          <a:p>
            <a:pPr marL="228600" indent="-228600">
              <a:buAutoNum type="arabicPeriod"/>
            </a:pPr>
            <a:endParaRPr lang="en-CA" dirty="0" smtClean="0"/>
          </a:p>
          <a:p>
            <a:pPr marL="228600" indent="-228600">
              <a:buAutoNum type="arabicPeriod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D3E431-A432-4A70-9F93-42ABC46CC6BD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3707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u="none" dirty="0" smtClean="0"/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D082BE-138A-42A7-9940-BBE7B3309CA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427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42C1151-25F1-41B9-AEEA-1218B808857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D3E431-A432-4A70-9F93-42ABC46CC6BD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088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106281-11E2-4F46-AE72-47B15369924A}" type="datetimeFigureOut">
              <a:rPr lang="en-US" smtClean="0"/>
              <a:pPr>
                <a:defRPr/>
              </a:pPr>
              <a:t>9/19/2014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B02230-EE2C-46AC-939B-F0119F3E19A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EE578E-BED2-4D77-AC91-206FA792663E}" type="datetimeFigureOut">
              <a:rPr lang="en-US" smtClean="0"/>
              <a:pPr>
                <a:defRPr/>
              </a:pPr>
              <a:t>9/19/2014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BD40D5-4E82-4AEB-A362-25351435B0C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714388-AC40-4379-B73F-A0AD4B83B6BA}" type="datetimeFigureOut">
              <a:rPr lang="en-US" smtClean="0"/>
              <a:pPr>
                <a:defRPr/>
              </a:pPr>
              <a:t>9/19/2014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670CC3-2095-43A1-BBCB-D18220A4867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2314C4-55A1-452C-A8F0-8DDD2F01F3AF}" type="datetimeFigureOut">
              <a:rPr lang="en-US" smtClean="0"/>
              <a:pPr>
                <a:defRPr/>
              </a:pPr>
              <a:t>9/19/2014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3723B4-BE20-463C-A1A9-22F638258D0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745B9A-243B-4051-8B00-39B780484384}" type="datetimeFigureOut">
              <a:rPr lang="en-US" smtClean="0"/>
              <a:pPr>
                <a:defRPr/>
              </a:pPr>
              <a:t>9/19/2014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3E9F68-7687-40EE-8052-4740E982E72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AF3B91-4DC0-4D52-9C93-A3EAD1CF6898}" type="datetimeFigureOut">
              <a:rPr lang="en-US" smtClean="0"/>
              <a:pPr>
                <a:defRPr/>
              </a:pPr>
              <a:t>9/19/2014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8ED858-7693-4B91-8157-C8C63F68BA2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96035B-6C75-45DF-BFB2-4F4A3F19F9E7}" type="datetimeFigureOut">
              <a:rPr lang="en-US" smtClean="0"/>
              <a:pPr>
                <a:defRPr/>
              </a:pPr>
              <a:t>9/19/2014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8BE6CE-E16A-4DE0-BFCB-2F7624C0BB5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8A3E02-D6AB-454D-8E11-620FEC107FCB}" type="datetimeFigureOut">
              <a:rPr lang="en-US" smtClean="0"/>
              <a:pPr>
                <a:defRPr/>
              </a:pPr>
              <a:t>9/19/2014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D7E862-369C-423A-A5B4-84CA1033D3C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55146C-D6AF-4F6E-A5F1-49512C8C437D}" type="datetimeFigureOut">
              <a:rPr lang="en-US" smtClean="0"/>
              <a:pPr>
                <a:defRPr/>
              </a:pPr>
              <a:t>9/19/2014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C712C22-2191-4CC3-8769-5C8124F4595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DD6AFB-2AD0-43D1-BED6-9C0EA6DEBD32}" type="datetimeFigureOut">
              <a:rPr lang="en-US" smtClean="0"/>
              <a:pPr>
                <a:defRPr/>
              </a:pPr>
              <a:t>9/19/2014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925DE8-08B3-4B3B-8CB2-CCFE9140285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C9BCF6-DE13-4BBF-B669-80F9398BD456}" type="datetimeFigureOut">
              <a:rPr lang="en-US" smtClean="0"/>
              <a:pPr>
                <a:defRPr/>
              </a:pPr>
              <a:t>9/19/2014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792660-040D-4C51-9A5F-85B1A0119E1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813338C-E9E1-47C9-9705-5317F642C6CA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182A09F4-8C12-4CE1-B8B7-163EA84D317E}" type="datetimeFigureOut">
              <a:rPr lang="en-US" smtClean="0"/>
              <a:pPr>
                <a:defRPr/>
              </a:pPr>
              <a:t>9/19/2014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author/712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notesSlide" Target="../notesSlides/notesSlide16.xml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609600"/>
            <a:ext cx="7620000" cy="3352800"/>
          </a:xfrm>
        </p:spPr>
        <p:txBody>
          <a:bodyPr>
            <a:normAutofit/>
          </a:bodyPr>
          <a:lstStyle/>
          <a:p>
            <a:r>
              <a:rPr lang="en-CA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Communication Essentials in Nursing</a:t>
            </a:r>
            <a:r>
              <a:rPr lang="en-CA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en-CA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en-CA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	</a:t>
            </a:r>
            <a:r>
              <a:rPr lang="en-CA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		 </a:t>
            </a:r>
            <a:r>
              <a:rPr lang="en-CA" sz="4900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Sept. </a:t>
            </a:r>
            <a:r>
              <a:rPr lang="en-CA" sz="4900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22, 2014</a:t>
            </a:r>
            <a:endParaRPr lang="en-US" sz="49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0" y="4572000"/>
            <a:ext cx="3947160" cy="10668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600" b="1" dirty="0" smtClean="0"/>
              <a:t>Sept. 22, 2014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600" b="1" dirty="0" smtClean="0"/>
              <a:t>Sheila </a:t>
            </a:r>
            <a:r>
              <a:rPr lang="en-US" sz="3600" b="1" dirty="0" err="1" smtClean="0"/>
              <a:t>McBurney</a:t>
            </a:r>
            <a:endParaRPr lang="en-US" sz="36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352800"/>
            <a:ext cx="1828800" cy="265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066800"/>
            <a:ext cx="4011897" cy="4176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874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ctr">
              <a:buNone/>
            </a:pPr>
            <a:r>
              <a:rPr lang="en-CA" sz="4800" i="1" dirty="0" smtClean="0"/>
              <a:t>“People </a:t>
            </a:r>
            <a:r>
              <a:rPr lang="en-CA" sz="4800" i="1" dirty="0"/>
              <a:t>will forget what you said, people will forget what you did, but people will never forget how you made them </a:t>
            </a:r>
            <a:r>
              <a:rPr lang="en-CA" sz="4800" i="1" dirty="0" smtClean="0"/>
              <a:t>feel”</a:t>
            </a:r>
            <a:r>
              <a:rPr lang="en-CA" sz="4800" dirty="0" smtClean="0"/>
              <a:t>              </a:t>
            </a:r>
          </a:p>
          <a:p>
            <a:pPr marL="114300" indent="0">
              <a:buNone/>
            </a:pPr>
            <a:r>
              <a:rPr lang="en-CA" sz="4800" i="1" u="sng" dirty="0" smtClean="0">
                <a:hlinkClick r:id="rId3"/>
              </a:rPr>
              <a:t>Maya </a:t>
            </a:r>
            <a:r>
              <a:rPr lang="en-CA" sz="4800" i="1" u="sng" dirty="0">
                <a:hlinkClick r:id="rId3"/>
              </a:rPr>
              <a:t>Angelou</a:t>
            </a:r>
            <a:endParaRPr lang="en-CA" sz="4800" dirty="0">
              <a:hlinkClick r:id="rId3"/>
            </a:endParaRPr>
          </a:p>
        </p:txBody>
      </p:sp>
    </p:spTree>
    <p:extLst>
      <p:ext uri="{BB962C8B-B14F-4D97-AF65-F5344CB8AC3E}">
        <p14:creationId xmlns:p14="http://schemas.microsoft.com/office/powerpoint/2010/main" val="39010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Therapeutic Relationship</a:t>
            </a:r>
            <a:endParaRPr lang="en-CA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sz="3200" dirty="0" smtClean="0"/>
              <a:t>A helping relationship</a:t>
            </a:r>
          </a:p>
          <a:p>
            <a:pPr eaLnBrk="1" hangingPunct="1"/>
            <a:r>
              <a:rPr lang="en-CA" sz="3200" dirty="0" smtClean="0"/>
              <a:t>Includes communication skills that are used for listening, understanding, exploring and intervening. </a:t>
            </a:r>
          </a:p>
          <a:p>
            <a:pPr eaLnBrk="1" hangingPunct="1"/>
            <a:r>
              <a:rPr lang="en-CA" sz="3200" dirty="0" smtClean="0"/>
              <a:t>Today:  Listening, responding with an emphasis on understanding and beginning empathy.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Objectives 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en-CA" sz="3600" dirty="0" smtClean="0"/>
              <a:t>Describe and reflect on the meaning of therapeutic communication</a:t>
            </a:r>
            <a:endParaRPr lang="en-US" sz="3600" dirty="0" smtClean="0"/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en-US" sz="3600" dirty="0" smtClean="0"/>
              <a:t>Describe and reflect on the process and skills of effective listening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en-US" sz="3600" dirty="0" smtClean="0"/>
              <a:t>Describe </a:t>
            </a:r>
            <a:r>
              <a:rPr lang="en-US" sz="3600" dirty="0"/>
              <a:t>your own usual ways of responding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en-US" sz="3600" dirty="0"/>
              <a:t>Identify and explain different types of responses to clients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en-US" sz="3600" dirty="0"/>
              <a:t>Reflect on the importance of developing skills of giving therapeutic and empathic responses</a:t>
            </a:r>
            <a:endParaRPr lang="en-US" sz="2000" b="1" dirty="0"/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US" sz="2000" b="1" dirty="0"/>
              <a:t>	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US" sz="2000" b="1" dirty="0"/>
              <a:t>Reading</a:t>
            </a:r>
            <a:r>
              <a:rPr lang="en-US" sz="2000" dirty="0"/>
              <a:t>: Chapter </a:t>
            </a:r>
            <a:r>
              <a:rPr lang="en-US" sz="2000" dirty="0" smtClean="0"/>
              <a:t>5 and 6 </a:t>
            </a:r>
            <a:r>
              <a:rPr lang="en-US" sz="2000" dirty="0"/>
              <a:t>in J. Stein-Parbury (2009). </a:t>
            </a:r>
            <a:r>
              <a:rPr lang="en-US" sz="2000" i="1" dirty="0"/>
              <a:t>Patient &amp; Person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Listening</a:t>
            </a:r>
            <a:endParaRPr lang="en-US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sz="3600" dirty="0" smtClean="0"/>
              <a:t>Why is it so important?</a:t>
            </a:r>
          </a:p>
          <a:p>
            <a:pPr eaLnBrk="1" hangingPunct="1"/>
            <a:endParaRPr lang="en-CA" sz="3600" dirty="0" smtClean="0"/>
          </a:p>
          <a:p>
            <a:pPr eaLnBrk="1" hangingPunct="1"/>
            <a:r>
              <a:rPr lang="en-CA" sz="3600" dirty="0" smtClean="0"/>
              <a:t>Individual exercise.</a:t>
            </a:r>
          </a:p>
          <a:p>
            <a:pPr eaLnBrk="1" hangingPunct="1"/>
            <a:endParaRPr lang="en-CA" sz="3600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838200"/>
            <a:ext cx="4924425" cy="492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106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Listening</a:t>
            </a:r>
            <a:endParaRPr lang="en-US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600" dirty="0" smtClean="0"/>
              <a:t>Powerful and complex</a:t>
            </a:r>
          </a:p>
          <a:p>
            <a:pPr eaLnBrk="1" hangingPunct="1"/>
            <a:endParaRPr lang="en-US" sz="3600" dirty="0" smtClean="0"/>
          </a:p>
          <a:p>
            <a:pPr eaLnBrk="1" hangingPunct="1"/>
            <a:r>
              <a:rPr lang="en-US" sz="3600" dirty="0" smtClean="0"/>
              <a:t>Different from hearing</a:t>
            </a:r>
          </a:p>
          <a:p>
            <a:pPr eaLnBrk="1" hangingPunct="1"/>
            <a:endParaRPr lang="en-US" sz="3600" dirty="0" smtClean="0"/>
          </a:p>
          <a:p>
            <a:pPr eaLnBrk="1" hangingPunct="1"/>
            <a:r>
              <a:rPr lang="en-US" sz="3600" dirty="0" smtClean="0"/>
              <a:t>Active </a:t>
            </a:r>
            <a:r>
              <a:rPr lang="en-US" sz="3600" dirty="0" smtClean="0"/>
              <a:t>versus</a:t>
            </a:r>
            <a:r>
              <a:rPr lang="en-US" sz="3600" dirty="0" smtClean="0"/>
              <a:t> </a:t>
            </a:r>
            <a:r>
              <a:rPr lang="en-US" sz="3600" dirty="0" smtClean="0"/>
              <a:t>passive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algn="ctr"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en-US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en-US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en-US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en-US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Readiness to Listen</a:t>
            </a:r>
            <a:endParaRPr lang="en-US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1469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endParaRPr lang="en-US" sz="3200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Have the time and availability</a:t>
            </a:r>
          </a:p>
          <a:p>
            <a:r>
              <a:rPr lang="en-US" sz="3600" dirty="0"/>
              <a:t>Don‘t interrupt</a:t>
            </a:r>
          </a:p>
          <a:p>
            <a:r>
              <a:rPr lang="en-US" sz="3600" dirty="0"/>
              <a:t>Don’t judge, evaluate, advise or impose your own ideas</a:t>
            </a:r>
          </a:p>
          <a:p>
            <a:r>
              <a:rPr lang="en-US" sz="3600" dirty="0"/>
              <a:t>Be open to what is </a:t>
            </a:r>
            <a:r>
              <a:rPr lang="en-US" sz="3600" dirty="0" smtClean="0"/>
              <a:t>said</a:t>
            </a:r>
            <a:endParaRPr lang="en-US" sz="3600" dirty="0"/>
          </a:p>
          <a:p>
            <a:r>
              <a:rPr lang="en-US" sz="3600" dirty="0"/>
              <a:t>Reduce internal and external interference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6611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The skills of listening</a:t>
            </a:r>
            <a:br>
              <a:rPr lang="en-CA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en-CA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0752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sz="3200" dirty="0" smtClean="0"/>
              <a:t>Attending - SOLER</a:t>
            </a:r>
          </a:p>
          <a:p>
            <a:pPr eaLnBrk="1" hangingPunct="1"/>
            <a:r>
              <a:rPr lang="en-CA" sz="3200" dirty="0" smtClean="0"/>
              <a:t>Observing</a:t>
            </a:r>
          </a:p>
          <a:p>
            <a:pPr eaLnBrk="1" hangingPunct="1"/>
            <a:r>
              <a:rPr lang="en-CA" sz="3200" dirty="0" smtClean="0"/>
              <a:t>Perceiving</a:t>
            </a:r>
          </a:p>
          <a:p>
            <a:pPr eaLnBrk="1" hangingPunct="1"/>
            <a:r>
              <a:rPr lang="en-CA" sz="3200" dirty="0" smtClean="0"/>
              <a:t>Interpreting</a:t>
            </a:r>
          </a:p>
          <a:p>
            <a:pPr eaLnBrk="1" hangingPunct="1"/>
            <a:r>
              <a:rPr lang="en-CA" sz="3200" dirty="0" smtClean="0"/>
              <a:t>Recalling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165" y="2743200"/>
            <a:ext cx="4992036" cy="330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Moving towards empathetic responses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  <a:p>
            <a:pPr lvl="1"/>
            <a:r>
              <a:rPr lang="en-US" sz="3200" dirty="0" smtClean="0"/>
              <a:t>Moving beyond listening</a:t>
            </a:r>
          </a:p>
          <a:p>
            <a:pPr eaLnBrk="1" hangingPunct="1"/>
            <a:endParaRPr lang="en-US" sz="3200" dirty="0" smtClean="0"/>
          </a:p>
          <a:p>
            <a:pPr lvl="1" eaLnBrk="1" hangingPunct="1"/>
            <a:r>
              <a:rPr lang="en-US" sz="3200" dirty="0" smtClean="0"/>
              <a:t>Responding in broad context of nursing practice encounters</a:t>
            </a:r>
          </a:p>
          <a:p>
            <a:pPr lvl="1" eaLnBrk="1" hangingPunct="1"/>
            <a:endParaRPr lang="en-US" sz="3200" dirty="0" smtClean="0"/>
          </a:p>
          <a:p>
            <a:pPr lvl="1" eaLnBrk="1" hangingPunct="1"/>
            <a:r>
              <a:rPr lang="en-US" sz="3200" dirty="0" smtClean="0"/>
              <a:t>Empathetic responses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Your usual style of responding</a:t>
            </a:r>
          </a:p>
        </p:txBody>
      </p:sp>
      <p:sp>
        <p:nvSpPr>
          <p:cNvPr id="11161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  <a:p>
            <a:pPr eaLnBrk="1" hangingPunct="1"/>
            <a:r>
              <a:rPr lang="en-US" sz="3600" dirty="0" smtClean="0"/>
              <a:t>Think about how you respond to people.</a:t>
            </a:r>
            <a:endParaRPr lang="en-CA" sz="3600" dirty="0"/>
          </a:p>
          <a:p>
            <a:pPr eaLnBrk="1" hangingPunct="1"/>
            <a:r>
              <a:rPr lang="en-CA" sz="3600" dirty="0" smtClean="0"/>
              <a:t>Do you respond the way you would like to respond? (when and why)</a:t>
            </a:r>
          </a:p>
          <a:p>
            <a:pPr eaLnBrk="1" hangingPunct="1"/>
            <a:r>
              <a:rPr lang="en-CA" sz="3600" dirty="0" smtClean="0"/>
              <a:t>What would you like to change about the way you respond?</a:t>
            </a:r>
            <a:endParaRPr lang="en-US" sz="3600" dirty="0" smtClean="0"/>
          </a:p>
          <a:p>
            <a:pPr eaLnBrk="1" hangingPunct="1"/>
            <a:endParaRPr lang="en-US" sz="3600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Various </a:t>
            </a:r>
            <a:r>
              <a:rPr lang="en-US" sz="32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ways of </a:t>
            </a:r>
            <a:r>
              <a:rPr lang="en-US" sz="3200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Responding</a:t>
            </a:r>
            <a:r>
              <a:rPr lang="en-US" sz="32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en-US" sz="3200" dirty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en-US" sz="32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3200" dirty="0" smtClean="0"/>
              <a:t>advising and evaluating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z="3200" dirty="0" smtClean="0"/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3200" dirty="0" smtClean="0"/>
              <a:t>analyzing and interpreting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z="3200" dirty="0" smtClean="0"/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3200" dirty="0" smtClean="0"/>
              <a:t>reassuring and supporting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z="3200" dirty="0" smtClean="0"/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3200" dirty="0" smtClean="0"/>
              <a:t>*questioning and probing and 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z="3200" dirty="0" smtClean="0"/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3200" dirty="0" smtClean="0"/>
              <a:t>*paraphrasing and understanding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24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Understanding</a:t>
            </a:r>
            <a:endParaRPr lang="en-US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187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3600" dirty="0" smtClean="0"/>
              <a:t>Attempting to view the world from the patient’s point of view</a:t>
            </a:r>
            <a:r>
              <a:rPr lang="en-US" dirty="0" smtClean="0"/>
              <a:t>.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Understanding skills</a:t>
            </a:r>
            <a:endParaRPr lang="en-US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76200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Examples of responses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3200" dirty="0" smtClean="0"/>
              <a:t>“The least they could have done was warn me that Dad was going to be sedated.  Those doctors didn’t even tell me beforehand so I could have a quick visit with him.  Now I need to leave the hospital without even speaking to Dad”</a:t>
            </a:r>
            <a:endParaRPr lang="en-CA" sz="3200" dirty="0"/>
          </a:p>
        </p:txBody>
      </p:sp>
    </p:spTree>
    <p:extLst>
      <p:ext uri="{BB962C8B-B14F-4D97-AF65-F5344CB8AC3E}">
        <p14:creationId xmlns:p14="http://schemas.microsoft.com/office/powerpoint/2010/main" val="2506071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Responses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 smtClean="0"/>
              <a:t>1. You sound like one of those people who likes to be in control.</a:t>
            </a:r>
          </a:p>
          <a:p>
            <a:r>
              <a:rPr lang="en-CA" sz="2800" dirty="0" smtClean="0"/>
              <a:t>2. The doctors are really busy.  Otherwise I am sure they would have told you.</a:t>
            </a:r>
          </a:p>
          <a:p>
            <a:r>
              <a:rPr lang="en-CA" sz="2800" dirty="0" smtClean="0"/>
              <a:t>3. I can see you are frustrated and angry about not getting to talk to your Dad.</a:t>
            </a:r>
          </a:p>
          <a:p>
            <a:r>
              <a:rPr lang="en-CA" sz="2800" dirty="0" smtClean="0"/>
              <a:t>4. If this happens again, I would say something if I were you.</a:t>
            </a:r>
          </a:p>
          <a:p>
            <a:r>
              <a:rPr lang="en-CA" sz="2800" dirty="0" smtClean="0"/>
              <a:t>5. What exactly did they tell you?</a:t>
            </a:r>
          </a:p>
          <a:p>
            <a:pPr lvl="8"/>
            <a:r>
              <a:rPr lang="en-CA" sz="2000" dirty="0" smtClean="0"/>
              <a:t>Stein &amp; </a:t>
            </a:r>
            <a:r>
              <a:rPr lang="en-CA" sz="2000" dirty="0" err="1" smtClean="0"/>
              <a:t>Parbury</a:t>
            </a:r>
            <a:r>
              <a:rPr lang="en-CA" sz="2000" dirty="0" smtClean="0"/>
              <a:t>, 2009, p.147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74280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Example of responses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4000" dirty="0" smtClean="0"/>
              <a:t>I’m just so fed up with being sick and in pain.  I’m tired of having a to rely on the nurses all the time.</a:t>
            </a:r>
          </a:p>
          <a:p>
            <a:endParaRPr lang="en-CA" sz="4000" dirty="0"/>
          </a:p>
          <a:p>
            <a:pPr lvl="8"/>
            <a:r>
              <a:rPr lang="en-CA" sz="2800" dirty="0" smtClean="0"/>
              <a:t>Stein &amp; </a:t>
            </a:r>
            <a:r>
              <a:rPr lang="en-CA" sz="2800" dirty="0" err="1" smtClean="0"/>
              <a:t>Parbury</a:t>
            </a:r>
            <a:r>
              <a:rPr lang="en-CA" sz="2800" dirty="0" smtClean="0"/>
              <a:t>, 2009, p. 146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12449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Responses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3200" dirty="0" smtClean="0"/>
              <a:t>1. It’s o.k. to rely on us. That’s why we are here.</a:t>
            </a:r>
          </a:p>
          <a:p>
            <a:r>
              <a:rPr lang="en-CA" sz="3200" dirty="0" smtClean="0"/>
              <a:t>2. You are an independent type of person who prefers to do things for yourself.</a:t>
            </a:r>
          </a:p>
          <a:p>
            <a:r>
              <a:rPr lang="en-CA" sz="3200" dirty="0" smtClean="0"/>
              <a:t>3. All of this is really starting to get you down.</a:t>
            </a:r>
          </a:p>
          <a:p>
            <a:r>
              <a:rPr lang="en-CA" sz="3200" dirty="0" smtClean="0"/>
              <a:t>4. Just relax and let us help you.</a:t>
            </a:r>
          </a:p>
          <a:p>
            <a:r>
              <a:rPr lang="en-CA" sz="3200" dirty="0" smtClean="0"/>
              <a:t>5. What is bothering you the most?</a:t>
            </a:r>
            <a:endParaRPr lang="en-CA" sz="3200" dirty="0"/>
          </a:p>
        </p:txBody>
      </p:sp>
    </p:spTree>
    <p:extLst>
      <p:ext uri="{BB962C8B-B14F-4D97-AF65-F5344CB8AC3E}">
        <p14:creationId xmlns:p14="http://schemas.microsoft.com/office/powerpoint/2010/main" val="300595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Empathy</a:t>
            </a:r>
            <a:endParaRPr lang="en-US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2288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2800" dirty="0" smtClean="0"/>
              <a:t>Knowing and feeling what it is like to be that person</a:t>
            </a:r>
          </a:p>
          <a:p>
            <a:pPr eaLnBrk="1" hangingPunct="1"/>
            <a:endParaRPr lang="en-US" sz="2800" dirty="0" smtClean="0"/>
          </a:p>
          <a:p>
            <a:pPr eaLnBrk="1" hangingPunct="1"/>
            <a:r>
              <a:rPr lang="en-US" sz="2800" dirty="0" smtClean="0"/>
              <a:t>Requires emotional intelligence and a strong sense of one self in order to fully appreciate the reality of another.</a:t>
            </a:r>
          </a:p>
          <a:p>
            <a:pPr eaLnBrk="1" hangingPunct="1"/>
            <a:endParaRPr lang="en-CA" sz="2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Self-reflection</a:t>
            </a:r>
            <a:endParaRPr lang="en-US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2493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smtClean="0"/>
              <a:t>Who serves as your role model in becoming an effective helper? Think of someone in your life who is helpful to you.</a:t>
            </a:r>
          </a:p>
          <a:p>
            <a:pPr eaLnBrk="1" hangingPunct="1">
              <a:lnSpc>
                <a:spcPct val="80000"/>
              </a:lnSpc>
            </a:pPr>
            <a:endParaRPr lang="en-US" sz="2800" smtClean="0"/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What is this person like? What makes them helpful?</a:t>
            </a:r>
          </a:p>
          <a:p>
            <a:pPr eaLnBrk="1" hangingPunct="1">
              <a:lnSpc>
                <a:spcPct val="80000"/>
              </a:lnSpc>
            </a:pPr>
            <a:endParaRPr lang="en-US" sz="2800" smtClean="0"/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What are their characteristics?</a:t>
            </a:r>
          </a:p>
        </p:txBody>
      </p:sp>
      <p:sp>
        <p:nvSpPr>
          <p:cNvPr id="124931" name="Text Box 4"/>
          <p:cNvSpPr txBox="1">
            <a:spLocks noChangeArrowheads="1"/>
          </p:cNvSpPr>
          <p:nvPr/>
        </p:nvSpPr>
        <p:spPr bwMode="auto">
          <a:xfrm>
            <a:off x="5029200" y="6316663"/>
            <a:ext cx="3505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rgbClr val="FFFF00"/>
                </a:solidFill>
                <a:latin typeface="Century Gothic" pitchFamily="34" charset="0"/>
              </a:rPr>
              <a:t>Adapted from Stein-Parbury, p. 74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447800"/>
            <a:ext cx="5414963" cy="3669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817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XPANDSHOWBAR" val="True"/>
  <p:tag name="BULLETTYPE" val="3"/>
  <p:tag name="RESPCOUNTERSTYLE" val="-1"/>
  <p:tag name="INPUTSOURCE" val="1"/>
  <p:tag name="BACKUPMAINTENANCE" val="7"/>
  <p:tag name="ROTATIONINTERVAL" val="2"/>
  <p:tag name="RACERSMAXDISPLAYED" val="5"/>
  <p:tag name="TEAMSINLEADERBOARD" val="5"/>
  <p:tag name="BUBBLEVALUEFORMAT" val="0.0"/>
  <p:tag name="CUSTOMCELLFORECOLOR" val="-16777216"/>
  <p:tag name="CUSTOMCELLBACKCOLOR4" val="-8355712"/>
  <p:tag name="DISPLAYDEVICEID" val="True"/>
  <p:tag name="GRIDSIZE" val="{Width=800, Height=600}"/>
  <p:tag name="CHARTLABELS" val="1"/>
  <p:tag name="PARTLISTDEFAULT" val="1"/>
  <p:tag name="INCORRECTPOINTVALUE" val="0"/>
  <p:tag name="AUTOADJUSTPARTRANGE" val="True"/>
  <p:tag name="FIBNUMRESULTS" val="5"/>
  <p:tag name="PRRESPONSE2" val="9"/>
  <p:tag name="PRRESPONSE6" val="5"/>
  <p:tag name="PRRESPONSE10" val="1"/>
  <p:tag name="POWERPOINTVERSION" val="11.0"/>
  <p:tag name="CSVFORMAT" val="0"/>
  <p:tag name="RESPCOUNTERFORMAT" val="0"/>
  <p:tag name="ALLOWDUPLICATES" val="False"/>
  <p:tag name="REVIEWONLY" val="False"/>
  <p:tag name="RACEANIMATIONSPEED" val="3"/>
  <p:tag name="BUBBLENAMEVISIBLE" val="True"/>
  <p:tag name="CUSTOMGRIDBACKCOLOR" val="-722948"/>
  <p:tag name="USESCHEMECOLORS" val="True"/>
  <p:tag name="GRIDROTATIONINTERVAL" val="2"/>
  <p:tag name="CHARTCOLORS" val="0"/>
  <p:tag name="INCLUDEPPT" val="True"/>
  <p:tag name="REALTIMEBACKUPPATH" val="(None)"/>
  <p:tag name="FIBDISPLAYRESULTS" val="True"/>
  <p:tag name="PRRESPONSE3" val="8"/>
  <p:tag name="PRRESPONSE8" val="3"/>
  <p:tag name="TPVERSION" val="2008"/>
  <p:tag name="ANSWERNOWSTYLE" val="-1"/>
  <p:tag name="COUNTDOWNSECONDS" val="10"/>
  <p:tag name="AUTOADVANCE" val="False"/>
  <p:tag name="SKIPREMAININGRACESLIDES" val="True"/>
  <p:tag name="BUBBLEGROUPING" val="3"/>
  <p:tag name="CUSTOMCELLBACKCOLOR3" val="-268652"/>
  <p:tag name="AUTOSIZEGRID" val="True"/>
  <p:tag name="INCLUDENONRESPONDERS" val="False"/>
  <p:tag name="REALTIMEBACKUP" val="False"/>
  <p:tag name="FIBINCLUDEOTHER" val="True"/>
  <p:tag name="PRRESPONSE5" val="6"/>
  <p:tag name="ALWAYSOPENPOLL" val="False"/>
  <p:tag name="ANSWERNOWTEXT" val="Answer Now"/>
  <p:tag name="BACKUPSESSIONS" val="True"/>
  <p:tag name="RACEENDPOINTS" val="100"/>
  <p:tag name="DEFAULTNUMTEAMS" val="5"/>
  <p:tag name="DISPLAYDEVICENUMBER" val="True"/>
  <p:tag name="RESETCHARTS" val="True"/>
  <p:tag name="ZEROBASED" val="False"/>
  <p:tag name="PRRESPONSE1" val="10"/>
  <p:tag name="SHOWFLASHWARNING" val="True"/>
  <p:tag name="COUNTDOWNSTYLE" val="-1"/>
  <p:tag name="AUTOUPDATEALIASES" val="True"/>
  <p:tag name="BUBBLESIZEVISIBLE" val="True"/>
  <p:tag name="GRIDOPACITY" val="90"/>
  <p:tag name="ALLOWUSERFEEDBACK" val="True"/>
  <p:tag name="FIBDISPLAYKEYWORDS" val="True"/>
  <p:tag name="SHOWBARVISIBLE" val="True"/>
  <p:tag name="NUMRESPONSES" val="1"/>
  <p:tag name="MAXRESPONDERS" val="5"/>
  <p:tag name="GRIDPOSITION" val="1"/>
  <p:tag name="CHARTSCALE" val="True"/>
  <p:tag name="PRRESPONSE9" val="2"/>
  <p:tag name="CHARTVALUEFORMAT" val="0%"/>
  <p:tag name="CUSTOMCELLBACKCOLOR2" val="-13395457"/>
  <p:tag name="CORRECTPOINTVALUE" val="1"/>
  <p:tag name="USESECONDARYMONITOR" val="True"/>
  <p:tag name="PARTICIPANTSINLEADERBOARD" val="5"/>
  <p:tag name="MULTIRESPDIVISOR" val="1"/>
  <p:tag name="SAVECSVWITHSESSION" val="False"/>
  <p:tag name="DISPLAYNAME" val="True"/>
  <p:tag name="PRRESPONSE7" val="4"/>
  <p:tag name="POLLINGCYCLE" val="2"/>
  <p:tag name="STDCHART" val="1"/>
  <p:tag name="RESPTABLESTYLE" val="-1"/>
  <p:tag name="CUSTOMCELLBACKCOLOR1" val="-657956"/>
  <p:tag name="PRRESPONSE4" val="7"/>
  <p:tag name="ADVANCEDSETTINGSVIEW" val="False"/>
  <p:tag name="DELIMITERS" val="3.1"/>
  <p:tag name="TPFULLVERSION" val="4.2.3.231"/>
  <p:tag name="INCLUDESESSIO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  <p:tag name="NOPREFERENCE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1064</TotalTime>
  <Words>631</Words>
  <Application>Microsoft Office PowerPoint</Application>
  <PresentationFormat>On-screen Show (4:3)</PresentationFormat>
  <Paragraphs>125</Paragraphs>
  <Slides>23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Adjacency</vt:lpstr>
      <vt:lpstr>Communication Essentials in Nursing     Sept. 22, 2014</vt:lpstr>
      <vt:lpstr>PowerPoint Presentation</vt:lpstr>
      <vt:lpstr>PowerPoint Presentation</vt:lpstr>
      <vt:lpstr>Therapeutic Relationship</vt:lpstr>
      <vt:lpstr>Objectives </vt:lpstr>
      <vt:lpstr>Listening</vt:lpstr>
      <vt:lpstr>PowerPoint Presentation</vt:lpstr>
      <vt:lpstr>Listening</vt:lpstr>
      <vt:lpstr>       Readiness to Listen</vt:lpstr>
      <vt:lpstr>PowerPoint Presentation</vt:lpstr>
      <vt:lpstr>The skills of listening </vt:lpstr>
      <vt:lpstr>Moving towards empathetic responses</vt:lpstr>
      <vt:lpstr>Your usual style of responding</vt:lpstr>
      <vt:lpstr>Various ways of Responding </vt:lpstr>
      <vt:lpstr>Understanding</vt:lpstr>
      <vt:lpstr>Understanding skills</vt:lpstr>
      <vt:lpstr>Examples of responses</vt:lpstr>
      <vt:lpstr>Responses</vt:lpstr>
      <vt:lpstr>Example of responses</vt:lpstr>
      <vt:lpstr>Responses</vt:lpstr>
      <vt:lpstr>Empathy</vt:lpstr>
      <vt:lpstr>Self-reflection</vt:lpstr>
      <vt:lpstr>PowerPoint Presentation</vt:lpstr>
    </vt:vector>
  </TitlesOfParts>
  <Company>UBC School of Nursing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csmithers</dc:creator>
  <cp:lastModifiedBy>Mcburney, Sheila</cp:lastModifiedBy>
  <cp:revision>75</cp:revision>
  <cp:lastPrinted>2013-09-08T16:44:46Z</cp:lastPrinted>
  <dcterms:created xsi:type="dcterms:W3CDTF">2010-08-24T17:14:56Z</dcterms:created>
  <dcterms:modified xsi:type="dcterms:W3CDTF">2014-09-19T18:06:14Z</dcterms:modified>
</cp:coreProperties>
</file>