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6" r:id="rId7"/>
    <p:sldId id="260" r:id="rId8"/>
    <p:sldId id="261" r:id="rId9"/>
    <p:sldId id="264" r:id="rId10"/>
    <p:sldId id="265" r:id="rId1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10619-9B29-41F9-9CB8-E633BD47A918}" type="datetimeFigureOut">
              <a:rPr lang="en-CA" smtClean="0"/>
              <a:pPr/>
              <a:t>26/01/2015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8C8FB-2135-4C07-B8BE-AAB669E1C608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tell.cla.purdue.edu/hatasa/ultimate/" TargetMode="External"/><Relationship Id="rId2" Type="http://schemas.openxmlformats.org/officeDocument/2006/relationships/hyperlink" Target="http://tell.cla.purdue.edu/hatasa/QuickKana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imamaniyoutube.blog78.fc2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4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2015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Some websites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Kana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http://tell.cla.purdue.edu/hatasa/QuickKana/</a:t>
            </a:r>
            <a:endParaRPr lang="en-US" dirty="0" smtClean="0"/>
          </a:p>
          <a:p>
            <a:pPr>
              <a:buNone/>
            </a:pPr>
            <a:r>
              <a:rPr lang="en-US" altLang="ja-JP" smtClean="0">
                <a:hlinkClick r:id="rId3"/>
              </a:rPr>
              <a:t>http://tell.cla.purdue.edu/hatasa/ultimate/</a:t>
            </a:r>
            <a:endParaRPr lang="en-US" altLang="ja-JP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altLang="ja-JP" dirty="0" smtClean="0">
                <a:hlinkClick r:id="rId4"/>
              </a:rPr>
              <a:t>http://kimamaniyoutube.blog78.fc2.com/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Verb (stem) + </a:t>
            </a:r>
            <a:r>
              <a:rPr lang="ja-JP" altLang="en-US" smtClean="0"/>
              <a:t>ません</a:t>
            </a:r>
            <a:r>
              <a:rPr lang="ja-JP" altLang="en-US" smtClean="0"/>
              <a:t>か </a:t>
            </a:r>
            <a:r>
              <a:rPr lang="en-CA" altLang="ja-JP" dirty="0" smtClean="0"/>
              <a:t>(Invitation)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sz="2400" dirty="0" smtClean="0">
                <a:solidFill>
                  <a:schemeClr val="accent1"/>
                </a:solidFill>
              </a:rPr>
              <a:t>to extend an invitation</a:t>
            </a:r>
          </a:p>
          <a:p>
            <a:r>
              <a:rPr lang="en-US" altLang="ja-JP" dirty="0" smtClean="0"/>
              <a:t>Verb (stem) + </a:t>
            </a:r>
            <a:r>
              <a:rPr lang="ja-JP" altLang="en-US" smtClean="0"/>
              <a:t>ましょう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sz="2400" dirty="0" smtClean="0">
                <a:solidFill>
                  <a:schemeClr val="accent1"/>
                </a:solidFill>
              </a:rPr>
              <a:t>translatable as </a:t>
            </a:r>
            <a:r>
              <a:rPr lang="en-CA" sz="2400" i="1" dirty="0" smtClean="0">
                <a:solidFill>
                  <a:schemeClr val="accent1"/>
                </a:solidFill>
              </a:rPr>
              <a:t>let’s</a:t>
            </a:r>
            <a:endParaRPr lang="en-CA" sz="2400" i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en-CA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ja-JP" altLang="en-US" smtClean="0"/>
              <a:t>えいがを　みませんか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What do you say to watching a movie? </a:t>
            </a:r>
          </a:p>
          <a:p>
            <a:r>
              <a:rPr lang="ja-JP" altLang="en-US" smtClean="0"/>
              <a:t>おんがくを　ききませんか</a:t>
            </a:r>
            <a:endParaRPr lang="en-CA" dirty="0" smtClean="0"/>
          </a:p>
          <a:p>
            <a:pPr>
              <a:buNone/>
            </a:pP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	What do you say to listening to music.?</a:t>
            </a:r>
            <a:endParaRPr lang="en-CA" dirty="0" smtClean="0"/>
          </a:p>
          <a:p>
            <a:r>
              <a:rPr lang="ja-JP" altLang="en-US" smtClean="0"/>
              <a:t>てがみを　かきましょう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	Let‘s write a letter.</a:t>
            </a:r>
            <a:endParaRPr lang="en-CA" altLang="ja-JP" dirty="0" smtClean="0"/>
          </a:p>
          <a:p>
            <a:r>
              <a:rPr lang="ja-JP" altLang="en-US" smtClean="0"/>
              <a:t>こうえんに　いきましょう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 Let’s go to the park.</a:t>
            </a:r>
            <a:endParaRPr lang="en-CA" dirty="0" smtClean="0"/>
          </a:p>
          <a:p>
            <a:r>
              <a:rPr lang="ja-JP" altLang="en-US" smtClean="0"/>
              <a:t>くるまを　かいましょう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	</a:t>
            </a: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Let‘s buy a car. </a:t>
            </a:r>
          </a:p>
          <a:p>
            <a:pPr>
              <a:buNone/>
            </a:pPr>
            <a:r>
              <a:rPr lang="en-CA" dirty="0" smtClean="0"/>
              <a:t/>
            </a:r>
            <a:br>
              <a:rPr lang="en-CA" dirty="0" smtClean="0"/>
            </a:br>
            <a:r>
              <a:rPr lang="ja-JP" altLang="en-US" smtClean="0"/>
              <a:t>にほんごを　べんきょう　しましょう。</a:t>
            </a:r>
            <a:endParaRPr lang="en-CA" altLang="ja-JP" dirty="0" smtClean="0"/>
          </a:p>
          <a:p>
            <a:pPr>
              <a:buNone/>
            </a:pPr>
            <a:r>
              <a:rPr lang="en-CA" altLang="ja-JP" dirty="0" smtClean="0"/>
              <a:t>	</a:t>
            </a:r>
            <a:r>
              <a:rPr lang="ja-JP" altLang="en-US" smtClean="0"/>
              <a:t>にほんごのべんきょうを　しましょう。</a:t>
            </a:r>
            <a:r>
              <a:rPr lang="en-CA" dirty="0" smtClean="0"/>
              <a:t/>
            </a:r>
            <a:br>
              <a:rPr lang="en-CA" dirty="0" smtClean="0"/>
            </a:br>
            <a:endParaRPr lang="en-CA" dirty="0" smtClean="0"/>
          </a:p>
          <a:p>
            <a:pPr>
              <a:buNone/>
            </a:pPr>
            <a:r>
              <a:rPr lang="en-CA" dirty="0" smtClean="0"/>
              <a:t> </a:t>
            </a:r>
            <a:r>
              <a:rPr lang="en-CA" dirty="0" smtClean="0">
                <a:solidFill>
                  <a:schemeClr val="tx2">
                    <a:lumMod val="75000"/>
                  </a:schemeClr>
                </a:solidFill>
              </a:rPr>
              <a:t>Let's study Japanese. </a:t>
            </a: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altLang="ja-JP" dirty="0" smtClean="0"/>
              <a:t>A:</a:t>
            </a:r>
            <a:r>
              <a:rPr lang="ja-JP" altLang="en-US" smtClean="0"/>
              <a:t>　いっしょに　レストランに　いきませんか。</a:t>
            </a:r>
            <a:endParaRPr lang="en-US" altLang="ja-JP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en-CA" altLang="ja-JP" sz="2400" dirty="0" smtClean="0">
                <a:solidFill>
                  <a:schemeClr val="tx2">
                    <a:lumMod val="75000"/>
                  </a:schemeClr>
                </a:solidFill>
              </a:rPr>
              <a:t>:   What do you say to going a restaurant with me? </a:t>
            </a:r>
            <a:endParaRPr lang="en-US" altLang="ja-JP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en-US" altLang="ja-JP" sz="24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en-US" altLang="ja-JP" sz="2400" dirty="0" smtClean="0">
                <a:solidFill>
                  <a:schemeClr val="accent1"/>
                </a:solidFill>
              </a:rPr>
              <a:t>Acceptance</a:t>
            </a:r>
            <a:endParaRPr lang="en-US" altLang="ja-JP" sz="2400" dirty="0" smtClean="0"/>
          </a:p>
          <a:p>
            <a:pPr>
              <a:buNone/>
            </a:pPr>
            <a:r>
              <a:rPr lang="en-US" altLang="ja-JP" dirty="0" smtClean="0"/>
              <a:t>B:</a:t>
            </a:r>
            <a:r>
              <a:rPr lang="ja-JP" altLang="en-US" smtClean="0"/>
              <a:t>　はい、いきましょう。</a:t>
            </a:r>
            <a:endParaRPr lang="en-CA" altLang="ja-JP" dirty="0" smtClean="0"/>
          </a:p>
          <a:p>
            <a:pPr>
              <a:buNone/>
            </a:pPr>
            <a:r>
              <a:rPr lang="en-US" altLang="ja-JP" sz="26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en-CA" altLang="ja-JP" sz="2600" dirty="0" smtClean="0">
                <a:solidFill>
                  <a:schemeClr val="tx2">
                    <a:lumMod val="75000"/>
                  </a:schemeClr>
                </a:solidFill>
              </a:rPr>
              <a:t>:   Yes, let’s go.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B:</a:t>
            </a:r>
            <a:r>
              <a:rPr lang="ja-JP" altLang="en-US" smtClean="0"/>
              <a:t>　はい、ぜひ。</a:t>
            </a:r>
            <a:endParaRPr lang="en-CA" altLang="ja-JP" dirty="0" smtClean="0"/>
          </a:p>
          <a:p>
            <a:pPr>
              <a:buNone/>
            </a:pPr>
            <a:r>
              <a:rPr lang="en-US" altLang="ja-JP" sz="2400" dirty="0" smtClean="0">
                <a:solidFill>
                  <a:schemeClr val="tx2">
                    <a:lumMod val="75000"/>
                  </a:schemeClr>
                </a:solidFill>
              </a:rPr>
              <a:t>A</a:t>
            </a:r>
            <a:r>
              <a:rPr lang="en-CA" altLang="ja-JP" sz="2400" dirty="0" smtClean="0">
                <a:solidFill>
                  <a:schemeClr val="tx2">
                    <a:lumMod val="75000"/>
                  </a:schemeClr>
                </a:solidFill>
              </a:rPr>
              <a:t>:   Yes, I would love to.</a:t>
            </a:r>
            <a:endParaRPr lang="en-US" altLang="ja-JP" sz="2400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en-US" sz="2600" dirty="0" smtClean="0">
                <a:solidFill>
                  <a:schemeClr val="accent1"/>
                </a:solidFill>
              </a:rPr>
              <a:t>Refusal</a:t>
            </a:r>
          </a:p>
          <a:p>
            <a:pPr>
              <a:buNone/>
            </a:pPr>
            <a:r>
              <a:rPr lang="en-US" altLang="ja-JP" dirty="0" smtClean="0"/>
              <a:t>B:</a:t>
            </a:r>
            <a:r>
              <a:rPr lang="ja-JP" altLang="en-US" smtClean="0"/>
              <a:t>　ざんねんですが、つごうがわるいです。</a:t>
            </a:r>
            <a:endParaRPr lang="en-CA" altLang="ja-JP" dirty="0" smtClean="0"/>
          </a:p>
          <a:p>
            <a:pPr>
              <a:buNone/>
            </a:pPr>
            <a:r>
              <a:rPr lang="en-CA" altLang="ja-JP" sz="2600" dirty="0" smtClean="0">
                <a:solidFill>
                  <a:schemeClr val="tx2">
                    <a:lumMod val="75000"/>
                  </a:schemeClr>
                </a:solidFill>
              </a:rPr>
              <a:t>B: I’m sorry but it is not convenient for me.</a:t>
            </a:r>
            <a:endParaRPr lang="en-US" altLang="ja-JP" sz="2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Verb</a:t>
            </a:r>
            <a:r>
              <a:rPr lang="en-CA" altLang="ja-JP" dirty="0" smtClean="0"/>
              <a:t> (stem)</a:t>
            </a:r>
            <a:r>
              <a:rPr lang="en-US" altLang="ja-JP" dirty="0" smtClean="0"/>
              <a:t> </a:t>
            </a:r>
            <a:r>
              <a:rPr lang="en-CA" altLang="ja-JP" dirty="0" smtClean="0"/>
              <a:t>+ </a:t>
            </a:r>
            <a:r>
              <a:rPr lang="ja-JP" altLang="en-US" smtClean="0"/>
              <a:t>ましょうか</a:t>
            </a:r>
            <a:endParaRPr lang="en-US" altLang="ja-JP" dirty="0" smtClean="0"/>
          </a:p>
          <a:p>
            <a:r>
              <a:rPr lang="en-US" altLang="ja-JP" dirty="0" smtClean="0"/>
              <a:t>Reason</a:t>
            </a:r>
            <a:r>
              <a:rPr lang="ja-JP" altLang="en-US" smtClean="0"/>
              <a:t>　から</a:t>
            </a: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ましょうか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Verb</a:t>
            </a:r>
            <a:r>
              <a:rPr lang="en-CA" altLang="ja-JP" dirty="0" smtClean="0"/>
              <a:t> (stem)</a:t>
            </a:r>
            <a:r>
              <a:rPr lang="en-US" altLang="ja-JP" dirty="0" smtClean="0"/>
              <a:t> </a:t>
            </a:r>
            <a:r>
              <a:rPr lang="en-CA" altLang="ja-JP" dirty="0" smtClean="0"/>
              <a:t>+ </a:t>
            </a:r>
            <a:r>
              <a:rPr lang="ja-JP" altLang="en-US" smtClean="0"/>
              <a:t>ましょうか</a:t>
            </a:r>
            <a:endParaRPr lang="en-US" altLang="ja-JP" dirty="0" smtClean="0"/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en-CA" dirty="0" smtClean="0"/>
              <a:t>-Used to invite someone </a:t>
            </a:r>
            <a:r>
              <a:rPr lang="en-CA" b="1" dirty="0" smtClean="0"/>
              <a:t>to decide</a:t>
            </a:r>
            <a:r>
              <a:rPr lang="en-CA" dirty="0" smtClean="0"/>
              <a:t> a time, place, etc. for something</a:t>
            </a:r>
          </a:p>
          <a:p>
            <a:pPr>
              <a:buNone/>
            </a:pPr>
            <a:r>
              <a:rPr lang="en-CA" dirty="0" smtClean="0"/>
              <a:t>-a nice way to ask people if they want to do something with you  ‘shall we</a:t>
            </a:r>
            <a:r>
              <a:rPr lang="en-CA" dirty="0" smtClean="0"/>
              <a:t>’ (suggestion)</a:t>
            </a:r>
            <a:endParaRPr lang="en-CA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Shall we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ja-JP" altLang="en-US" smtClean="0"/>
              <a:t>こうえんに　いきましょうか。</a:t>
            </a:r>
            <a:endParaRPr lang="en-US" altLang="ja-JP" dirty="0" smtClean="0"/>
          </a:p>
          <a:p>
            <a:pPr>
              <a:buNone/>
            </a:pPr>
            <a:r>
              <a:rPr lang="en-CA" dirty="0"/>
              <a:t>	</a:t>
            </a:r>
            <a:r>
              <a:rPr lang="en-CA" dirty="0" smtClean="0"/>
              <a:t> Shall we go to the park? 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r>
              <a:rPr lang="ja-JP" altLang="en-US"/>
              <a:t>にほんご</a:t>
            </a:r>
            <a:r>
              <a:rPr lang="ja-JP" altLang="en-US" smtClean="0"/>
              <a:t>を　べんきょうしましょうか。</a:t>
            </a:r>
            <a:r>
              <a:rPr lang="en-CA" dirty="0" smtClean="0"/>
              <a:t/>
            </a:r>
            <a:br>
              <a:rPr lang="en-CA" dirty="0" smtClean="0"/>
            </a:br>
            <a:r>
              <a:rPr lang="en-CA" dirty="0" smtClean="0"/>
              <a:t>Shall we study Japanese?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ましょうか</a:t>
            </a:r>
            <a:r>
              <a:rPr lang="en-CA" altLang="ja-JP" dirty="0" smtClean="0"/>
              <a:t> </a:t>
            </a:r>
            <a:r>
              <a:rPr lang="en-US" altLang="ja-JP" dirty="0" smtClean="0"/>
              <a:t>for decision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A</a:t>
            </a:r>
            <a:r>
              <a:rPr lang="en-CA" altLang="ja-JP" dirty="0" smtClean="0"/>
              <a:t>: </a:t>
            </a:r>
            <a:r>
              <a:rPr lang="ja-JP" altLang="en-US" smtClean="0"/>
              <a:t>　ひ</a:t>
            </a:r>
            <a:r>
              <a:rPr lang="ja-JP" altLang="en-US"/>
              <a:t>るごはん</a:t>
            </a:r>
            <a:r>
              <a:rPr lang="ja-JP" altLang="en-US" smtClean="0"/>
              <a:t>を　いっしょに　たべませんか。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B:</a:t>
            </a:r>
            <a:r>
              <a:rPr lang="ja-JP" altLang="en-US" smtClean="0"/>
              <a:t>　いいですね。　</a:t>
            </a:r>
            <a:r>
              <a:rPr lang="ja-JP" altLang="en-US" b="1" smtClean="0">
                <a:solidFill>
                  <a:srgbClr val="FF0000"/>
                </a:solidFill>
              </a:rPr>
              <a:t>なに</a:t>
            </a:r>
            <a:r>
              <a:rPr lang="ja-JP" altLang="en-US" smtClean="0">
                <a:solidFill>
                  <a:srgbClr val="FF0000"/>
                </a:solidFill>
              </a:rPr>
              <a:t>をたべましょうか</a:t>
            </a:r>
            <a:r>
              <a:rPr lang="ja-JP" altLang="en-US" smtClean="0"/>
              <a:t>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A:</a:t>
            </a:r>
            <a:r>
              <a:rPr lang="ja-JP" altLang="en-US" smtClean="0"/>
              <a:t>　ちゅうごくの　りょうりを　たべませんか。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B:</a:t>
            </a:r>
            <a:r>
              <a:rPr lang="ja-JP" altLang="en-US" smtClean="0"/>
              <a:t>　ええ、そうしましょう。</a:t>
            </a:r>
            <a:endParaRPr lang="en-CA" altLang="ja-JP" dirty="0" smtClean="0"/>
          </a:p>
          <a:p>
            <a:pPr>
              <a:buNone/>
            </a:pPr>
            <a:r>
              <a:rPr lang="en-CA" dirty="0" smtClean="0"/>
              <a:t>A:  </a:t>
            </a:r>
            <a:r>
              <a:rPr lang="ja-JP" altLang="en-US" b="1" smtClean="0">
                <a:solidFill>
                  <a:srgbClr val="FF0000"/>
                </a:solidFill>
              </a:rPr>
              <a:t>どこ</a:t>
            </a:r>
            <a:r>
              <a:rPr lang="ja-JP" altLang="en-US" smtClean="0">
                <a:solidFill>
                  <a:srgbClr val="FF0000"/>
                </a:solidFill>
              </a:rPr>
              <a:t>で　たべましょうか</a:t>
            </a:r>
            <a:r>
              <a:rPr lang="ja-JP" altLang="en-US" smtClean="0"/>
              <a:t>。</a:t>
            </a:r>
            <a:endParaRPr lang="en-CA" dirty="0" smtClean="0"/>
          </a:p>
          <a:p>
            <a:pPr>
              <a:buNone/>
            </a:pPr>
            <a:r>
              <a:rPr lang="en-CA" dirty="0" smtClean="0"/>
              <a:t>B:</a:t>
            </a:r>
            <a:r>
              <a:rPr lang="ja-JP" altLang="en-US" smtClean="0"/>
              <a:t>　ペキンレストランで　たべましょう。</a:t>
            </a:r>
            <a:endParaRPr lang="en-US" altLang="ja-JP" dirty="0" smtClean="0"/>
          </a:p>
          <a:p>
            <a:pPr>
              <a:buNone/>
            </a:pPr>
            <a:r>
              <a:rPr lang="en-CA" dirty="0" smtClean="0"/>
              <a:t>B:</a:t>
            </a:r>
            <a:r>
              <a:rPr lang="ja-JP" altLang="en-US" smtClean="0"/>
              <a:t>　いいですね。</a:t>
            </a:r>
            <a:endParaRPr lang="en-US" altLang="ja-JP" dirty="0" smtClean="0"/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Reason</a:t>
            </a:r>
            <a:r>
              <a:rPr lang="ja-JP" altLang="en-US" smtClean="0"/>
              <a:t>　から　</a:t>
            </a:r>
            <a:r>
              <a:rPr lang="en-CA" altLang="ja-JP" sz="2000" dirty="0" smtClean="0"/>
              <a:t>(therefore)</a:t>
            </a:r>
            <a:endParaRPr lang="en-CA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u="sng" dirty="0" smtClean="0"/>
              <a:t>Reason</a:t>
            </a:r>
            <a:r>
              <a:rPr lang="ja-JP" altLang="en-US" smtClean="0"/>
              <a:t>　から・・・</a:t>
            </a:r>
            <a:endParaRPr lang="en-CA" altLang="ja-JP" dirty="0" smtClean="0"/>
          </a:p>
          <a:p>
            <a:pPr>
              <a:buNone/>
            </a:pPr>
            <a:endParaRPr lang="en-CA" altLang="ja-JP" u="sng" dirty="0" smtClean="0"/>
          </a:p>
          <a:p>
            <a:pPr>
              <a:buNone/>
            </a:pPr>
            <a:r>
              <a:rPr lang="ja-JP" altLang="en-US" u="sng" smtClean="0"/>
              <a:t>さ</a:t>
            </a:r>
            <a:r>
              <a:rPr lang="ja-JP" altLang="en-US" u="sng" dirty="0" smtClean="0"/>
              <a:t>むい</a:t>
            </a:r>
            <a:r>
              <a:rPr lang="ja-JP" altLang="en-US" u="sng" smtClean="0"/>
              <a:t>です</a:t>
            </a:r>
            <a:r>
              <a:rPr lang="ja-JP" altLang="en-US" smtClean="0"/>
              <a:t>から　うちのなか　に　いきましょう。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u="sng" smtClean="0"/>
              <a:t>あたらしい　くるまを　かいました</a:t>
            </a:r>
            <a:r>
              <a:rPr lang="ja-JP" altLang="en-US" smtClean="0"/>
              <a:t>　から</a:t>
            </a:r>
            <a:endParaRPr lang="en-US" altLang="ja-JP" dirty="0" smtClean="0"/>
          </a:p>
          <a:p>
            <a:pPr>
              <a:buNone/>
            </a:pPr>
            <a:r>
              <a:rPr lang="en-US" altLang="ja-JP" dirty="0" smtClean="0"/>
              <a:t>		</a:t>
            </a:r>
            <a:r>
              <a:rPr lang="ja-JP" altLang="en-US" smtClean="0"/>
              <a:t>いっしょに　ドライブに　いきませんか。</a:t>
            </a:r>
            <a:endParaRPr lang="en-US" altLang="ja-JP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128</Words>
  <Application>Microsoft Office PowerPoint</Application>
  <PresentationFormat>On-screen Show (4:3)</PresentationFormat>
  <Paragraphs>71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Class 4</vt:lpstr>
      <vt:lpstr>Review </vt:lpstr>
      <vt:lpstr>Review</vt:lpstr>
      <vt:lpstr>Review</vt:lpstr>
      <vt:lpstr>きょう</vt:lpstr>
      <vt:lpstr>ましょうか</vt:lpstr>
      <vt:lpstr>Shall we</vt:lpstr>
      <vt:lpstr>ましょうか for decision</vt:lpstr>
      <vt:lpstr>Reason　から　(therefore)</vt:lpstr>
      <vt:lpstr>Some websites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6</dc:title>
  <dc:creator>Owner</dc:creator>
  <cp:lastModifiedBy>Yoriko</cp:lastModifiedBy>
  <cp:revision>21</cp:revision>
  <dcterms:created xsi:type="dcterms:W3CDTF">2011-01-19T21:46:13Z</dcterms:created>
  <dcterms:modified xsi:type="dcterms:W3CDTF">2015-01-26T16:24:54Z</dcterms:modified>
</cp:coreProperties>
</file>