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sldIdLst>
    <p:sldId id="256" r:id="rId2"/>
    <p:sldId id="484" r:id="rId3"/>
    <p:sldId id="453" r:id="rId4"/>
    <p:sldId id="454" r:id="rId5"/>
    <p:sldId id="455" r:id="rId6"/>
    <p:sldId id="456" r:id="rId7"/>
    <p:sldId id="485" r:id="rId8"/>
    <p:sldId id="457" r:id="rId9"/>
    <p:sldId id="486" r:id="rId10"/>
    <p:sldId id="458" r:id="rId11"/>
    <p:sldId id="459" r:id="rId12"/>
    <p:sldId id="460" r:id="rId13"/>
    <p:sldId id="487" r:id="rId14"/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0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4755E-F4D8-43A7-9157-76AB294F5393}" type="datetimeFigureOut">
              <a:rPr lang="en-CA" smtClean="0"/>
              <a:t>27/09/2016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9A625-55E6-4839-8696-320FA6E25D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6461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2937163"/>
            <a:ext cx="9523412" cy="1521563"/>
          </a:xfrm>
        </p:spPr>
        <p:txBody>
          <a:bodyPr/>
          <a:lstStyle/>
          <a:p>
            <a:pPr algn="ctr"/>
            <a:r>
              <a:rPr lang="en-CA" dirty="0"/>
              <a:t>ADM 1300 Section 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2800" dirty="0"/>
              <a:t>Introduction to Business Management Fall 2016</a:t>
            </a:r>
          </a:p>
          <a:p>
            <a:pPr algn="ctr"/>
            <a:r>
              <a:rPr lang="en-CA" sz="2800" dirty="0"/>
              <a:t>Wednesday September 28, 2016</a:t>
            </a:r>
          </a:p>
        </p:txBody>
      </p:sp>
    </p:spTree>
    <p:extLst>
      <p:ext uri="{BB962C8B-B14F-4D97-AF65-F5344CB8AC3E}">
        <p14:creationId xmlns:p14="http://schemas.microsoft.com/office/powerpoint/2010/main" val="206423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8376" y="403320"/>
            <a:ext cx="7219336" cy="82807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361" y="1265542"/>
            <a:ext cx="9990655" cy="434277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Planning: The process of setting objectives and determining how to best accomplish </a:t>
            </a:r>
            <a:r>
              <a:rPr lang="en-CA" sz="2800" dirty="0" smtClean="0"/>
              <a:t>them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Objectives: Identify the specific results or desired outcomes that one intends to </a:t>
            </a:r>
            <a:r>
              <a:rPr lang="en-CA" sz="2800" dirty="0" smtClean="0"/>
              <a:t>achieve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Plan: A statement of action steps to be taken in order to accomplish the objectives </a:t>
            </a:r>
          </a:p>
        </p:txBody>
      </p:sp>
    </p:spTree>
    <p:extLst>
      <p:ext uri="{BB962C8B-B14F-4D97-AF65-F5344CB8AC3E}">
        <p14:creationId xmlns:p14="http://schemas.microsoft.com/office/powerpoint/2010/main" val="1951771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8376" y="403320"/>
            <a:ext cx="7219336" cy="82807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 smtClean="0"/>
              <a:t>Planning - Steps</a:t>
            </a:r>
            <a:endParaRPr lang="en-CA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4481" y="1475232"/>
            <a:ext cx="10197920" cy="4925568"/>
          </a:xfrm>
        </p:spPr>
        <p:txBody>
          <a:bodyPr>
            <a:no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CA" sz="2600" dirty="0" smtClean="0"/>
              <a:t>Define </a:t>
            </a:r>
            <a:r>
              <a:rPr lang="en-CA" sz="2600" dirty="0"/>
              <a:t>your </a:t>
            </a:r>
            <a:r>
              <a:rPr lang="en-CA" sz="2600" dirty="0" smtClean="0"/>
              <a:t>objectives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sz="2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600" dirty="0"/>
              <a:t>Determine where you stand vis-à-vis </a:t>
            </a:r>
            <a:r>
              <a:rPr lang="en-CA" sz="2600" dirty="0" smtClean="0"/>
              <a:t>objectives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sz="2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600" dirty="0"/>
              <a:t>Develop premises regarding future </a:t>
            </a:r>
            <a:r>
              <a:rPr lang="en-CA" sz="2600" dirty="0" smtClean="0"/>
              <a:t>conditions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sz="2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600" dirty="0"/>
              <a:t>Analyze and choose among action </a:t>
            </a:r>
            <a:r>
              <a:rPr lang="en-CA" sz="2600" dirty="0" smtClean="0"/>
              <a:t>alternatives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sz="2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600" dirty="0"/>
              <a:t>Implement the plan and evaluate results</a:t>
            </a:r>
          </a:p>
        </p:txBody>
      </p:sp>
    </p:spTree>
    <p:extLst>
      <p:ext uri="{BB962C8B-B14F-4D97-AF65-F5344CB8AC3E}">
        <p14:creationId xmlns:p14="http://schemas.microsoft.com/office/powerpoint/2010/main" val="2701706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342" y="590722"/>
            <a:ext cx="8001000" cy="823550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Planning and Control</a:t>
            </a:r>
          </a:p>
        </p:txBody>
      </p:sp>
      <p:pic>
        <p:nvPicPr>
          <p:cNvPr id="4" name="Picture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342" y="1721516"/>
            <a:ext cx="7010400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903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5856131" cy="1070578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Why Plan?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2536" y="2026203"/>
            <a:ext cx="7996280" cy="324074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Improves focus and </a:t>
            </a:r>
            <a:r>
              <a:rPr lang="en-CA" sz="2800" dirty="0" smtClean="0"/>
              <a:t>flexibility</a:t>
            </a: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Improves action </a:t>
            </a:r>
            <a:r>
              <a:rPr lang="en-CA" sz="2800" dirty="0" smtClean="0"/>
              <a:t>orientation</a:t>
            </a: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Improves coordination and </a:t>
            </a:r>
            <a:r>
              <a:rPr lang="en-CA" sz="2800" dirty="0" smtClean="0"/>
              <a:t>Control</a:t>
            </a: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Improves </a:t>
            </a:r>
            <a:r>
              <a:rPr lang="en-CA" sz="2800" dirty="0" smtClean="0"/>
              <a:t>Time </a:t>
            </a:r>
            <a:r>
              <a:rPr lang="en-CA" sz="2800" dirty="0"/>
              <a:t>M</a:t>
            </a:r>
            <a:r>
              <a:rPr lang="en-CA" sz="2800" dirty="0" smtClean="0"/>
              <a:t>anagement</a:t>
            </a: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846289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01" y="441230"/>
            <a:ext cx="5722019" cy="1021810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Types of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0009" y="1680199"/>
            <a:ext cx="9450471" cy="367208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Short-range plans = 1 year or </a:t>
            </a:r>
            <a:r>
              <a:rPr lang="en-CA" sz="2800" dirty="0" smtClean="0"/>
              <a:t>less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Intermediate-range plans = 1 to 2 </a:t>
            </a:r>
            <a:r>
              <a:rPr lang="en-CA" sz="2800" dirty="0" smtClean="0"/>
              <a:t>years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Long-range plans = 3 or more </a:t>
            </a:r>
            <a:r>
              <a:rPr lang="en-CA" sz="2800" dirty="0" smtClean="0"/>
              <a:t>years</a:t>
            </a:r>
          </a:p>
        </p:txBody>
      </p:sp>
    </p:spTree>
    <p:extLst>
      <p:ext uri="{BB962C8B-B14F-4D97-AF65-F5344CB8AC3E}">
        <p14:creationId xmlns:p14="http://schemas.microsoft.com/office/powerpoint/2010/main" val="4221491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01" y="441230"/>
            <a:ext cx="5722019" cy="1021810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Types of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0009" y="1680199"/>
            <a:ext cx="8426343" cy="344044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 smtClean="0"/>
              <a:t>People vary in their capability to deal effectively with different time horizons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 smtClean="0"/>
              <a:t>Higher </a:t>
            </a:r>
            <a:r>
              <a:rPr lang="en-CA" sz="2800" dirty="0"/>
              <a:t>management levels focus on longer time horizons</a:t>
            </a:r>
          </a:p>
        </p:txBody>
      </p:sp>
    </p:spTree>
    <p:extLst>
      <p:ext uri="{BB962C8B-B14F-4D97-AF65-F5344CB8AC3E}">
        <p14:creationId xmlns:p14="http://schemas.microsoft.com/office/powerpoint/2010/main" val="3060420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0445" y="404654"/>
            <a:ext cx="8952899" cy="863314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Types of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0" y="1715595"/>
            <a:ext cx="9973055" cy="427067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Strategic plans: Set broad, comprehensive, and longer-term action directions for the entire </a:t>
            </a:r>
            <a:r>
              <a:rPr lang="en-CA" sz="2800" dirty="0" smtClean="0"/>
              <a:t>organization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Tactical plans: Define what needs to be done in specific functions to implement strategic </a:t>
            </a:r>
            <a:r>
              <a:rPr lang="en-CA" sz="2800" dirty="0" smtClean="0"/>
              <a:t>plans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277811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0445" y="404654"/>
            <a:ext cx="8952899" cy="863314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Types of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7424" y="1264490"/>
            <a:ext cx="9863328" cy="5282614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 smtClean="0"/>
              <a:t>Production plans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Financial </a:t>
            </a:r>
            <a:r>
              <a:rPr lang="en-CA" sz="2800" dirty="0" smtClean="0"/>
              <a:t>plans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Facilities </a:t>
            </a:r>
            <a:r>
              <a:rPr lang="en-CA" sz="2800" dirty="0" smtClean="0"/>
              <a:t>plans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Marketing </a:t>
            </a:r>
            <a:r>
              <a:rPr lang="en-CA" sz="2800" dirty="0" smtClean="0"/>
              <a:t>plans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Human Resource plans</a:t>
            </a:r>
          </a:p>
        </p:txBody>
      </p:sp>
    </p:spTree>
    <p:extLst>
      <p:ext uri="{BB962C8B-B14F-4D97-AF65-F5344CB8AC3E}">
        <p14:creationId xmlns:p14="http://schemas.microsoft.com/office/powerpoint/2010/main" val="1774787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6465731" cy="85112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Types of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305" y="1799955"/>
            <a:ext cx="10648335" cy="4273037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Operational plans: Policies and procedures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Policy: Broad guidelines for making decisions and taking action in specific circumstances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Rules or procedures: Plans that describe exactly what actions are to be taken in specific situations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Budgets: Single-use plans that commit resources to activities, projects, or programs (Fixed, flexible, and zero-based budgets)</a:t>
            </a:r>
          </a:p>
        </p:txBody>
      </p:sp>
    </p:spTree>
    <p:extLst>
      <p:ext uri="{BB962C8B-B14F-4D97-AF65-F5344CB8AC3E}">
        <p14:creationId xmlns:p14="http://schemas.microsoft.com/office/powerpoint/2010/main" val="160330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5517" y="441230"/>
            <a:ext cx="8911687" cy="814546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Planning Tools and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1768" y="1483424"/>
            <a:ext cx="10829544" cy="450284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Contingency planning: Identifying alternative courses of action that can be implemented if circumstances change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Contingency plans anticipate changing conditions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Scenario planning: A long-term version of contingency planning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Identifying alternative future scenarios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Plans made for each future scenario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“worst-case” and “best-case” scenarios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856491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2637" y="514382"/>
            <a:ext cx="8911687" cy="814546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Planning Tools and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9188" y="1661977"/>
            <a:ext cx="9017852" cy="420237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Benchmarking: Use of external and internal comparisons to better evaluate current performance and identify possible actions for the </a:t>
            </a:r>
            <a:r>
              <a:rPr lang="en-CA" sz="2800" dirty="0" smtClean="0"/>
              <a:t>future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Adopting best practices of other organizations that achieve superior </a:t>
            </a:r>
            <a:r>
              <a:rPr lang="en-CA" sz="2800" dirty="0" smtClean="0"/>
              <a:t>performance</a:t>
            </a: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6622121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2637" y="514382"/>
            <a:ext cx="8911687" cy="814546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Planning Tools and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0148" y="1759513"/>
            <a:ext cx="9651836" cy="405607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 smtClean="0"/>
              <a:t>Use </a:t>
            </a:r>
            <a:r>
              <a:rPr lang="en-CA" sz="2800" dirty="0"/>
              <a:t>of staff planners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Coordinating and energizing the planning function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Help bring focus and expertise to accomplish important, often strategic, planning tasks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Possible communication gaps between staff planners and line management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526716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5245" y="477806"/>
            <a:ext cx="8911687" cy="79016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Implementation: Goal Setting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8258"/>
            <a:ext cx="11097768" cy="4775006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Can make a big difference in how well management does in pointing people in the right directions and inspiring them to work diligently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Effective goals are </a:t>
            </a:r>
            <a:r>
              <a:rPr lang="en-CA" sz="2800" b="1" dirty="0"/>
              <a:t>SMART</a:t>
            </a:r>
            <a:r>
              <a:rPr lang="en-CA" sz="2800" dirty="0"/>
              <a:t>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Set </a:t>
            </a:r>
            <a:r>
              <a:rPr lang="en-CA" sz="2800" b="1" dirty="0"/>
              <a:t>Specific </a:t>
            </a:r>
            <a:r>
              <a:rPr lang="en-CA" sz="2800" dirty="0"/>
              <a:t>goals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Make sure goals are </a:t>
            </a:r>
            <a:r>
              <a:rPr lang="en-CA" sz="2800" b="1" dirty="0"/>
              <a:t>Measurable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Ensure goals are </a:t>
            </a:r>
            <a:r>
              <a:rPr lang="en-CA" sz="2800" b="1" dirty="0"/>
              <a:t>Attainable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Goals must be </a:t>
            </a:r>
            <a:r>
              <a:rPr lang="en-CA" sz="2800" b="1" dirty="0"/>
              <a:t>Referred</a:t>
            </a:r>
            <a:r>
              <a:rPr lang="en-CA" sz="2800" dirty="0"/>
              <a:t> to </a:t>
            </a:r>
            <a:r>
              <a:rPr lang="en-CA" sz="2800" b="1" dirty="0"/>
              <a:t>Regularly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Goals must be </a:t>
            </a:r>
            <a:r>
              <a:rPr lang="en-CA" sz="2800" b="1" dirty="0"/>
              <a:t>Timely</a:t>
            </a:r>
          </a:p>
        </p:txBody>
      </p:sp>
    </p:spTree>
    <p:extLst>
      <p:ext uri="{BB962C8B-B14F-4D97-AF65-F5344CB8AC3E}">
        <p14:creationId xmlns:p14="http://schemas.microsoft.com/office/powerpoint/2010/main" val="3868350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677" y="441230"/>
            <a:ext cx="8911687" cy="777970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5194" y="1938854"/>
            <a:ext cx="9735558" cy="362069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Goal Alignment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To make sure that goals and plans are well integrated across the many people, work units, and levels of an organization as a </a:t>
            </a:r>
            <a:r>
              <a:rPr lang="en-CA" sz="2800" dirty="0" smtClean="0"/>
              <a:t>whole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sz="2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Goals set anywhere in the organization should ideally help advance its overall mission or purpose</a:t>
            </a:r>
          </a:p>
        </p:txBody>
      </p:sp>
    </p:spTree>
    <p:extLst>
      <p:ext uri="{BB962C8B-B14F-4D97-AF65-F5344CB8AC3E}">
        <p14:creationId xmlns:p14="http://schemas.microsoft.com/office/powerpoint/2010/main" val="1322061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337" y="1712067"/>
            <a:ext cx="8282790" cy="479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95814" y="501929"/>
            <a:ext cx="8279450" cy="900151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 smtClean="0"/>
              <a:t>Sample Hierarchy </a:t>
            </a:r>
            <a:r>
              <a:rPr lang="en-CA" sz="2200" b="1" dirty="0" smtClean="0"/>
              <a:t>Figure 6.8: p. 182</a:t>
            </a:r>
            <a:endParaRPr lang="en-CA" sz="2200" b="1" dirty="0"/>
          </a:p>
        </p:txBody>
      </p:sp>
    </p:spTree>
    <p:extLst>
      <p:ext uri="{BB962C8B-B14F-4D97-AF65-F5344CB8AC3E}">
        <p14:creationId xmlns:p14="http://schemas.microsoft.com/office/powerpoint/2010/main" val="361510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133" y="624110"/>
            <a:ext cx="8911687" cy="826738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1630"/>
            <a:ext cx="10768584" cy="3301346"/>
          </a:xfrm>
        </p:spPr>
        <p:txBody>
          <a:bodyPr>
            <a:normAutofit/>
          </a:bodyPr>
          <a:lstStyle/>
          <a:p>
            <a:pPr marL="876300" lvl="1" indent="-457200">
              <a:spcBef>
                <a:spcPts val="600"/>
              </a:spcBef>
              <a:spcAft>
                <a:spcPts val="6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/>
              <a:t>A structured process of regular </a:t>
            </a:r>
            <a:r>
              <a:rPr lang="en-US" altLang="en-US" sz="2800" dirty="0" smtClean="0"/>
              <a:t>communication</a:t>
            </a:r>
          </a:p>
          <a:p>
            <a:pPr marL="876300" lvl="1" indent="-457200">
              <a:spcBef>
                <a:spcPts val="600"/>
              </a:spcBef>
              <a:spcAft>
                <a:spcPts val="6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876300" lvl="1" indent="-457200">
              <a:spcBef>
                <a:spcPts val="600"/>
              </a:spcBef>
              <a:spcAft>
                <a:spcPts val="6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/>
              <a:t>Supervisor/team leader and workers jointly set performance </a:t>
            </a:r>
            <a:r>
              <a:rPr lang="en-US" altLang="en-US" sz="2800" dirty="0" smtClean="0"/>
              <a:t>objectives</a:t>
            </a:r>
          </a:p>
          <a:p>
            <a:pPr marL="876300" lvl="1" indent="-457200">
              <a:spcBef>
                <a:spcPts val="600"/>
              </a:spcBef>
              <a:spcAft>
                <a:spcPts val="6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876300" lvl="1" indent="-457200">
              <a:spcBef>
                <a:spcPts val="600"/>
              </a:spcBef>
              <a:spcAft>
                <a:spcPts val="6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/>
              <a:t>Supervisor/team leader and workers jointly review results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8795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7165" y="636302"/>
            <a:ext cx="8911687" cy="79016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1080" y="1957770"/>
            <a:ext cx="10683240" cy="424795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Formal agreement specifying: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Workers’ performance objectives for a specific time period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Plans through which performance objectives will be accomplished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Standards for measuring accomplishment of performance objectives Procedures for reviewing performance results</a:t>
            </a:r>
          </a:p>
        </p:txBody>
      </p:sp>
    </p:spTree>
    <p:extLst>
      <p:ext uri="{BB962C8B-B14F-4D97-AF65-F5344CB8AC3E}">
        <p14:creationId xmlns:p14="http://schemas.microsoft.com/office/powerpoint/2010/main" val="2965865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8664" y="624110"/>
            <a:ext cx="8911687" cy="795115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 smtClean="0"/>
              <a:t>MBO</a:t>
            </a:r>
            <a:r>
              <a:rPr lang="en-CA" sz="4000" b="1" dirty="0"/>
              <a:t> </a:t>
            </a:r>
            <a:r>
              <a:rPr lang="en-CA" sz="2000" b="1" dirty="0" smtClean="0"/>
              <a:t>Figure 6.9: p. 182</a:t>
            </a:r>
            <a:endParaRPr lang="en-CA" sz="2000" b="1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1998664" y="1419225"/>
            <a:ext cx="8186737" cy="1143000"/>
          </a:xfrm>
          <a:prstGeom prst="rect">
            <a:avLst/>
          </a:prstGeom>
          <a:ln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800" dirty="0" smtClean="0"/>
              <a:t>Management </a:t>
            </a:r>
            <a:r>
              <a:rPr lang="en-US" altLang="en-US" sz="2800" dirty="0"/>
              <a:t>by </a:t>
            </a:r>
            <a:r>
              <a:rPr lang="en-US" altLang="en-US" sz="2800" dirty="0" smtClean="0"/>
              <a:t>Objectives </a:t>
            </a:r>
            <a:r>
              <a:rPr lang="en-US" altLang="en-US" sz="2800" dirty="0"/>
              <a:t>as an integrated planning and control framework.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081" y="3142488"/>
            <a:ext cx="8872538" cy="26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504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0861" y="502190"/>
            <a:ext cx="8911687" cy="790162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8487" y="1544383"/>
            <a:ext cx="9646921" cy="494176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Types of MBO performance objectives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Improvement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Personal development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Maintenance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Criteria for effective performance objectives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Specific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Time defined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Challenging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Measurable</a:t>
            </a:r>
          </a:p>
        </p:txBody>
      </p:sp>
    </p:spTree>
    <p:extLst>
      <p:ext uri="{BB962C8B-B14F-4D97-AF65-F5344CB8AC3E}">
        <p14:creationId xmlns:p14="http://schemas.microsoft.com/office/powerpoint/2010/main" val="357851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8941" y="526574"/>
            <a:ext cx="8911687" cy="777970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577" y="1993324"/>
            <a:ext cx="10585704" cy="400513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Pitfalls to avoid in using MBO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Tying MBO to pay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Focusing too much attention on easily quantifiable objectives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Requiring excessive paperwork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Having managers tell workers their objectives</a:t>
            </a:r>
          </a:p>
        </p:txBody>
      </p:sp>
    </p:spTree>
    <p:extLst>
      <p:ext uri="{BB962C8B-B14F-4D97-AF65-F5344CB8AC3E}">
        <p14:creationId xmlns:p14="http://schemas.microsoft.com/office/powerpoint/2010/main" val="3420380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0861" y="660686"/>
            <a:ext cx="8911687" cy="753586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577" y="1911914"/>
            <a:ext cx="10490479" cy="450107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Advantages of MBO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Focuses workers on most important tasks and objectives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Focuses supervisor’s efforts on important areas of support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Contributes to relationship building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Gives workers a structured opportunity to participate in decision making</a:t>
            </a:r>
          </a:p>
        </p:txBody>
      </p:sp>
    </p:spTree>
    <p:extLst>
      <p:ext uri="{BB962C8B-B14F-4D97-AF65-F5344CB8AC3E}">
        <p14:creationId xmlns:p14="http://schemas.microsoft.com/office/powerpoint/2010/main" val="35981350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1549" y="636302"/>
            <a:ext cx="8911687" cy="741394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 By Objectives (MBO)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577" y="1557952"/>
            <a:ext cx="10746511" cy="492819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Participation and involvement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Participatory planning requires that the planning process include people who will be affected by the plans and/or will help implement them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800" dirty="0"/>
              <a:t>Benefits of participation and involvement: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Promotes creativity in planning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Increases available information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800" dirty="0"/>
              <a:t>Fosters understanding, acceptance, and commitment to the final plan</a:t>
            </a:r>
          </a:p>
          <a:p>
            <a:pPr>
              <a:buFont typeface="Arial" panose="020B0604020202020204" pitchFamily="34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525542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476" y="636302"/>
            <a:ext cx="8911687" cy="656050"/>
          </a:xfrm>
        </p:spPr>
        <p:txBody>
          <a:bodyPr>
            <a:noAutofit/>
          </a:bodyPr>
          <a:lstStyle/>
          <a:p>
            <a:pPr algn="ctr"/>
            <a:r>
              <a:rPr lang="en-CA" sz="4000" b="1" dirty="0" smtClean="0"/>
              <a:t>MBO </a:t>
            </a:r>
            <a:r>
              <a:rPr lang="en-CA" sz="2000" b="1" dirty="0" smtClean="0"/>
              <a:t>Figure 6.10: p. 184</a:t>
            </a:r>
            <a:endParaRPr lang="en-CA" sz="2000" b="1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957424" y="2276912"/>
            <a:ext cx="3285392" cy="2697424"/>
          </a:xfrm>
          <a:prstGeom prst="rect">
            <a:avLst/>
          </a:prstGeom>
          <a:ln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 smtClean="0"/>
              <a:t>How </a:t>
            </a:r>
            <a:r>
              <a:rPr lang="en-US" altLang="en-US" sz="2800" dirty="0"/>
              <a:t>P</a:t>
            </a:r>
            <a:r>
              <a:rPr lang="en-US" altLang="en-US" sz="2800" dirty="0" smtClean="0"/>
              <a:t>articipation </a:t>
            </a:r>
            <a:r>
              <a:rPr lang="en-US" altLang="en-US" sz="2800" dirty="0"/>
              <a:t>and </a:t>
            </a:r>
            <a:r>
              <a:rPr lang="en-US" altLang="en-US" sz="2800" dirty="0" smtClean="0"/>
              <a:t>Involvement </a:t>
            </a:r>
            <a:r>
              <a:rPr lang="en-US" altLang="en-US" sz="2800" dirty="0"/>
              <a:t>help </a:t>
            </a:r>
            <a:r>
              <a:rPr lang="en-US" altLang="en-US" sz="2800" dirty="0" smtClean="0"/>
              <a:t>Build </a:t>
            </a:r>
            <a:r>
              <a:rPr lang="en-US" altLang="en-US" sz="2800" dirty="0"/>
              <a:t>C</a:t>
            </a:r>
            <a:r>
              <a:rPr lang="en-US" altLang="en-US" sz="2800" dirty="0" smtClean="0"/>
              <a:t>ommitments </a:t>
            </a:r>
            <a:r>
              <a:rPr lang="en-US" altLang="en-US" sz="2800" dirty="0"/>
              <a:t>to </a:t>
            </a:r>
            <a:r>
              <a:rPr lang="en-US" altLang="en-US" sz="2800" dirty="0" smtClean="0"/>
              <a:t>Plans</a:t>
            </a:r>
            <a:r>
              <a:rPr lang="en-US" altLang="en-US" sz="2800" dirty="0"/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84" y="1649458"/>
            <a:ext cx="5755116" cy="488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593668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280</TotalTime>
  <Words>747</Words>
  <Application>Microsoft Office PowerPoint</Application>
  <PresentationFormat>Custom</PresentationFormat>
  <Paragraphs>129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Wisp</vt:lpstr>
      <vt:lpstr>ADM 1300 Section C</vt:lpstr>
      <vt:lpstr>Planning</vt:lpstr>
      <vt:lpstr>Planning - Steps</vt:lpstr>
      <vt:lpstr>Planning and Control</vt:lpstr>
      <vt:lpstr>Why Plan?</vt:lpstr>
      <vt:lpstr>Types of Plans</vt:lpstr>
      <vt:lpstr>Types of Plans</vt:lpstr>
      <vt:lpstr>Types of Plans</vt:lpstr>
      <vt:lpstr>Types of Plans</vt:lpstr>
      <vt:lpstr>Types of Plans</vt:lpstr>
      <vt:lpstr>Planning Tools and Techniques</vt:lpstr>
      <vt:lpstr>Planning Tools and Techniques</vt:lpstr>
      <vt:lpstr>Planning Tools and Techniques</vt:lpstr>
      <vt:lpstr>Implementation: Goal Setting</vt:lpstr>
      <vt:lpstr>Implementation</vt:lpstr>
      <vt:lpstr>Sample Hierarchy Figure 6.8: p. 182</vt:lpstr>
      <vt:lpstr>Management By Objectives (MBO)</vt:lpstr>
      <vt:lpstr>Management By Objectives (MBO)</vt:lpstr>
      <vt:lpstr>MBO Figure 6.9: p. 182</vt:lpstr>
      <vt:lpstr>Management By Objectives (MBO)</vt:lpstr>
      <vt:lpstr>Management By Objectives (MBO)</vt:lpstr>
      <vt:lpstr>Management By Objectives (MBO)</vt:lpstr>
      <vt:lpstr>Management By Objectives (MBO)</vt:lpstr>
      <vt:lpstr>MBO Figure 6.10: p. 184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 1300 Sections B and C</dc:title>
  <dc:creator>McMahon Sturgeon</dc:creator>
  <cp:lastModifiedBy>English</cp:lastModifiedBy>
  <cp:revision>48</cp:revision>
  <dcterms:created xsi:type="dcterms:W3CDTF">2016-09-07T10:00:47Z</dcterms:created>
  <dcterms:modified xsi:type="dcterms:W3CDTF">2016-09-28T02:20:52Z</dcterms:modified>
</cp:coreProperties>
</file>