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1pPr>
    <a:lvl2pPr marL="0" marR="0" indent="45720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2pPr>
    <a:lvl3pPr marL="0" marR="0" indent="91440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3pPr>
    <a:lvl4pPr marL="0" marR="0" indent="137160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4pPr>
    <a:lvl5pPr marL="0" marR="0" indent="182880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5pPr>
    <a:lvl6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6pPr>
    <a:lvl7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7pPr>
    <a:lvl8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8pPr>
    <a:lvl9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423F3F"/>
        </a:fontRef>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2CD"/>
          </a:solidFill>
        </a:fill>
      </a:tcStyle>
    </a:wholeTbl>
    <a:band2H>
      <a:tcTxStyle/>
      <a:tcStyle>
        <a:tcBdr/>
        <a:fill>
          <a:solidFill>
            <a:srgbClr val="E6EA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423F3F"/>
        </a:fontRef>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423F3F"/>
        </a:fontRef>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423F3F"/>
        </a:fontRef>
        <a:srgbClr val="423F3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8E8"/>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423F3F"/>
        </a:fontRef>
        <a:srgbClr val="423F3F"/>
      </a:tcTxStyle>
      <a:tcStyle>
        <a:tcBdr>
          <a:left>
            <a:ln w="12700" cap="flat">
              <a:noFill/>
              <a:miter lim="400000"/>
            </a:ln>
          </a:left>
          <a:right>
            <a:ln w="12700" cap="flat">
              <a:noFill/>
              <a:miter lim="400000"/>
            </a:ln>
          </a:right>
          <a:top>
            <a:ln w="50800" cap="flat">
              <a:solidFill>
                <a:srgbClr val="423F3F"/>
              </a:solidFill>
              <a:prstDash val="solid"/>
              <a:round/>
            </a:ln>
          </a:top>
          <a:bottom>
            <a:ln w="25400" cap="flat">
              <a:solidFill>
                <a:srgbClr val="423F3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423F3F"/>
              </a:solidFill>
              <a:prstDash val="solid"/>
              <a:round/>
            </a:ln>
          </a:top>
          <a:bottom>
            <a:ln w="25400" cap="flat">
              <a:solidFill>
                <a:srgbClr val="423F3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423F3F"/>
        </a:fontRef>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CDCD"/>
          </a:solidFill>
        </a:fill>
      </a:tcStyle>
    </a:wholeTbl>
    <a:band2H>
      <a:tcTxStyle/>
      <a:tcStyle>
        <a:tcBdr/>
        <a:fill>
          <a:solidFill>
            <a:srgbClr val="E8E8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23F3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23F3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23F3F"/>
          </a:solidFill>
        </a:fill>
      </a:tcStyle>
    </a:firstRow>
  </a:tblStyle>
  <a:tblStyle styleId="{2708684C-4D16-4618-839F-0558EEFCDFE6}" styleName="">
    <a:tblBg/>
    <a:wholeTbl>
      <a:tcTxStyle b="off" i="off">
        <a:fontRef idx="minor">
          <a:srgbClr val="423F3F"/>
        </a:fontRef>
        <a:srgbClr val="423F3F"/>
      </a:tcTxStyle>
      <a:tcStyle>
        <a:tcBdr>
          <a:left>
            <a:ln w="12700" cap="flat">
              <a:solidFill>
                <a:srgbClr val="423F3F"/>
              </a:solidFill>
              <a:prstDash val="solid"/>
              <a:round/>
            </a:ln>
          </a:left>
          <a:right>
            <a:ln w="12700" cap="flat">
              <a:solidFill>
                <a:srgbClr val="423F3F"/>
              </a:solidFill>
              <a:prstDash val="solid"/>
              <a:round/>
            </a:ln>
          </a:right>
          <a:top>
            <a:ln w="12700" cap="flat">
              <a:solidFill>
                <a:srgbClr val="423F3F"/>
              </a:solidFill>
              <a:prstDash val="solid"/>
              <a:round/>
            </a:ln>
          </a:top>
          <a:bottom>
            <a:ln w="127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solidFill>
            <a:srgbClr val="423F3F">
              <a:alpha val="20000"/>
            </a:srgbClr>
          </a:solidFill>
        </a:fill>
      </a:tcStyle>
    </a:wholeTbl>
    <a:band2H>
      <a:tcTxStyle/>
      <a:tcStyle>
        <a:tcBdr/>
        <a:fill>
          <a:solidFill>
            <a:srgbClr val="FFFFFF"/>
          </a:solidFill>
        </a:fill>
      </a:tcStyle>
    </a:band2H>
    <a:firstCol>
      <a:tcTxStyle b="on" i="off">
        <a:fontRef idx="minor">
          <a:srgbClr val="423F3F"/>
        </a:fontRef>
        <a:srgbClr val="423F3F"/>
      </a:tcTxStyle>
      <a:tcStyle>
        <a:tcBdr>
          <a:left>
            <a:ln w="12700" cap="flat">
              <a:solidFill>
                <a:srgbClr val="423F3F"/>
              </a:solidFill>
              <a:prstDash val="solid"/>
              <a:round/>
            </a:ln>
          </a:left>
          <a:right>
            <a:ln w="12700" cap="flat">
              <a:solidFill>
                <a:srgbClr val="423F3F"/>
              </a:solidFill>
              <a:prstDash val="solid"/>
              <a:round/>
            </a:ln>
          </a:right>
          <a:top>
            <a:ln w="12700" cap="flat">
              <a:solidFill>
                <a:srgbClr val="423F3F"/>
              </a:solidFill>
              <a:prstDash val="solid"/>
              <a:round/>
            </a:ln>
          </a:top>
          <a:bottom>
            <a:ln w="127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solidFill>
            <a:srgbClr val="423F3F">
              <a:alpha val="20000"/>
            </a:srgbClr>
          </a:solidFill>
        </a:fill>
      </a:tcStyle>
    </a:firstCol>
    <a:lastRow>
      <a:tcTxStyle b="on" i="off">
        <a:fontRef idx="minor">
          <a:srgbClr val="423F3F"/>
        </a:fontRef>
        <a:srgbClr val="423F3F"/>
      </a:tcTxStyle>
      <a:tcStyle>
        <a:tcBdr>
          <a:left>
            <a:ln w="12700" cap="flat">
              <a:solidFill>
                <a:srgbClr val="423F3F"/>
              </a:solidFill>
              <a:prstDash val="solid"/>
              <a:round/>
            </a:ln>
          </a:left>
          <a:right>
            <a:ln w="12700" cap="flat">
              <a:solidFill>
                <a:srgbClr val="423F3F"/>
              </a:solidFill>
              <a:prstDash val="solid"/>
              <a:round/>
            </a:ln>
          </a:right>
          <a:top>
            <a:ln w="50800" cap="flat">
              <a:solidFill>
                <a:srgbClr val="423F3F"/>
              </a:solidFill>
              <a:prstDash val="solid"/>
              <a:round/>
            </a:ln>
          </a:top>
          <a:bottom>
            <a:ln w="127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noFill/>
        </a:fill>
      </a:tcStyle>
    </a:lastRow>
    <a:firstRow>
      <a:tcTxStyle b="on" i="off">
        <a:fontRef idx="minor">
          <a:srgbClr val="423F3F"/>
        </a:fontRef>
        <a:srgbClr val="423F3F"/>
      </a:tcTxStyle>
      <a:tcStyle>
        <a:tcBdr>
          <a:left>
            <a:ln w="12700" cap="flat">
              <a:solidFill>
                <a:srgbClr val="423F3F"/>
              </a:solidFill>
              <a:prstDash val="solid"/>
              <a:round/>
            </a:ln>
          </a:left>
          <a:right>
            <a:ln w="12700" cap="flat">
              <a:solidFill>
                <a:srgbClr val="423F3F"/>
              </a:solidFill>
              <a:prstDash val="solid"/>
              <a:round/>
            </a:ln>
          </a:right>
          <a:top>
            <a:ln w="12700" cap="flat">
              <a:solidFill>
                <a:srgbClr val="423F3F"/>
              </a:solidFill>
              <a:prstDash val="solid"/>
              <a:round/>
            </a:ln>
          </a:top>
          <a:bottom>
            <a:ln w="254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30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l Fernando" userId="f9977e8164dee5a8" providerId="LiveId" clId="{DD576221-8181-49AA-AFFD-A1546DD02666}"/>
    <pc:docChg chg="modSld">
      <pc:chgData name="Joel Fernando" userId="f9977e8164dee5a8" providerId="LiveId" clId="{DD576221-8181-49AA-AFFD-A1546DD02666}" dt="2020-03-01T14:06:50.507" v="0" actId="20577"/>
      <pc:docMkLst>
        <pc:docMk/>
      </pc:docMkLst>
      <pc:sldChg chg="modSp mod">
        <pc:chgData name="Joel Fernando" userId="f9977e8164dee5a8" providerId="LiveId" clId="{DD576221-8181-49AA-AFFD-A1546DD02666}" dt="2020-03-01T14:06:50.507" v="0" actId="20577"/>
        <pc:sldMkLst>
          <pc:docMk/>
          <pc:sldMk cId="0" sldId="274"/>
        </pc:sldMkLst>
        <pc:spChg chg="mod">
          <ac:chgData name="Joel Fernando" userId="f9977e8164dee5a8" providerId="LiveId" clId="{DD576221-8181-49AA-AFFD-A1546DD02666}" dt="2020-03-01T14:06:50.507" v="0" actId="20577"/>
          <ac:spMkLst>
            <pc:docMk/>
            <pc:sldMk cId="0" sldId="274"/>
            <ac:spMk id="46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94" name="Shape 394"/>
          <p:cNvSpPr>
            <a:spLocks noGrp="1" noRot="1" noChangeAspect="1"/>
          </p:cNvSpPr>
          <p:nvPr>
            <p:ph type="sldImg"/>
          </p:nvPr>
        </p:nvSpPr>
        <p:spPr>
          <a:xfrm>
            <a:off x="1143000" y="685800"/>
            <a:ext cx="4572000" cy="3429000"/>
          </a:xfrm>
          <a:prstGeom prst="rect">
            <a:avLst/>
          </a:prstGeom>
        </p:spPr>
        <p:txBody>
          <a:bodyPr/>
          <a:lstStyle/>
          <a:p>
            <a:endParaRPr/>
          </a:p>
        </p:txBody>
      </p:sp>
      <p:sp>
        <p:nvSpPr>
          <p:cNvPr id="395" name="Shape 395"/>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92125" latinLnBrk="0">
      <a:spcBef>
        <a:spcPts val="400"/>
      </a:spcBef>
      <a:defRPr sz="1300">
        <a:latin typeface="+mn-lt"/>
        <a:ea typeface="+mn-ea"/>
        <a:cs typeface="+mn-cs"/>
        <a:sym typeface="Arial"/>
      </a:defRPr>
    </a:lvl1pPr>
    <a:lvl2pPr indent="228600" defTabSz="492125" latinLnBrk="0">
      <a:spcBef>
        <a:spcPts val="400"/>
      </a:spcBef>
      <a:defRPr sz="1300">
        <a:latin typeface="+mn-lt"/>
        <a:ea typeface="+mn-ea"/>
        <a:cs typeface="+mn-cs"/>
        <a:sym typeface="Arial"/>
      </a:defRPr>
    </a:lvl2pPr>
    <a:lvl3pPr indent="457200" defTabSz="492125" latinLnBrk="0">
      <a:spcBef>
        <a:spcPts val="400"/>
      </a:spcBef>
      <a:defRPr sz="1300">
        <a:latin typeface="+mn-lt"/>
        <a:ea typeface="+mn-ea"/>
        <a:cs typeface="+mn-cs"/>
        <a:sym typeface="Arial"/>
      </a:defRPr>
    </a:lvl3pPr>
    <a:lvl4pPr indent="685800" defTabSz="492125" latinLnBrk="0">
      <a:spcBef>
        <a:spcPts val="400"/>
      </a:spcBef>
      <a:defRPr sz="1300">
        <a:latin typeface="+mn-lt"/>
        <a:ea typeface="+mn-ea"/>
        <a:cs typeface="+mn-cs"/>
        <a:sym typeface="Arial"/>
      </a:defRPr>
    </a:lvl4pPr>
    <a:lvl5pPr indent="914400" defTabSz="492125" latinLnBrk="0">
      <a:spcBef>
        <a:spcPts val="400"/>
      </a:spcBef>
      <a:defRPr sz="1300">
        <a:latin typeface="+mn-lt"/>
        <a:ea typeface="+mn-ea"/>
        <a:cs typeface="+mn-cs"/>
        <a:sym typeface="Arial"/>
      </a:defRPr>
    </a:lvl5pPr>
    <a:lvl6pPr indent="1143000" defTabSz="492125" latinLnBrk="0">
      <a:spcBef>
        <a:spcPts val="400"/>
      </a:spcBef>
      <a:defRPr sz="1300">
        <a:latin typeface="+mn-lt"/>
        <a:ea typeface="+mn-ea"/>
        <a:cs typeface="+mn-cs"/>
        <a:sym typeface="Arial"/>
      </a:defRPr>
    </a:lvl6pPr>
    <a:lvl7pPr indent="1371600" defTabSz="492125" latinLnBrk="0">
      <a:spcBef>
        <a:spcPts val="400"/>
      </a:spcBef>
      <a:defRPr sz="1300">
        <a:latin typeface="+mn-lt"/>
        <a:ea typeface="+mn-ea"/>
        <a:cs typeface="+mn-cs"/>
        <a:sym typeface="Arial"/>
      </a:defRPr>
    </a:lvl7pPr>
    <a:lvl8pPr indent="1600200" defTabSz="492125" latinLnBrk="0">
      <a:spcBef>
        <a:spcPts val="400"/>
      </a:spcBef>
      <a:defRPr sz="1300">
        <a:latin typeface="+mn-lt"/>
        <a:ea typeface="+mn-ea"/>
        <a:cs typeface="+mn-cs"/>
        <a:sym typeface="Arial"/>
      </a:defRPr>
    </a:lvl8pPr>
    <a:lvl9pPr indent="1828800" defTabSz="492125" latinLnBrk="0">
      <a:spcBef>
        <a:spcPts val="400"/>
      </a:spcBef>
      <a:defRPr sz="1300">
        <a:latin typeface="+mn-lt"/>
        <a:ea typeface="+mn-ea"/>
        <a:cs typeface="+mn-cs"/>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sp>
        <p:nvSpPr>
          <p:cNvPr id="13"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4"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5" name="Slide Number"/>
          <p:cNvSpPr txBox="1">
            <a:spLocks noGrp="1"/>
          </p:cNvSpPr>
          <p:nvPr>
            <p:ph type="sldNum" sz="quarter" idx="2"/>
          </p:nvPr>
        </p:nvSpPr>
        <p:spPr>
          <a:xfrm>
            <a:off x="457200" y="6464997"/>
            <a:ext cx="168089" cy="14783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29" name="image.pdf" descr="image.pdf"/>
          <p:cNvPicPr>
            <a:picLocks noChangeAspect="1"/>
          </p:cNvPicPr>
          <p:nvPr/>
        </p:nvPicPr>
        <p:blipFill>
          <a:blip r:embed="rId2"/>
          <a:stretch>
            <a:fillRect/>
          </a:stretch>
        </p:blipFill>
        <p:spPr>
          <a:xfrm>
            <a:off x="0" y="4756150"/>
            <a:ext cx="9144000" cy="977900"/>
          </a:xfrm>
          <a:prstGeom prst="rect">
            <a:avLst/>
          </a:prstGeom>
          <a:ln w="12700">
            <a:miter lim="400000"/>
          </a:ln>
        </p:spPr>
      </p:pic>
      <p:pic>
        <p:nvPicPr>
          <p:cNvPr id="30" name="ac-icon.eps" descr="ac-icon.eps"/>
          <p:cNvPicPr>
            <a:picLocks noChangeAspect="1"/>
          </p:cNvPicPr>
          <p:nvPr/>
        </p:nvPicPr>
        <p:blipFill>
          <a:blip r:embed="rId3"/>
          <a:stretch>
            <a:fillRect/>
          </a:stretch>
        </p:blipFill>
        <p:spPr>
          <a:xfrm>
            <a:off x="7940675" y="487362"/>
            <a:ext cx="731838" cy="531813"/>
          </a:xfrm>
          <a:prstGeom prst="rect">
            <a:avLst/>
          </a:prstGeom>
          <a:ln w="12700">
            <a:miter lim="400000"/>
          </a:ln>
        </p:spPr>
      </p:pic>
      <p:sp>
        <p:nvSpPr>
          <p:cNvPr id="31"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2"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3" name="Slide Number"/>
          <p:cNvSpPr txBox="1">
            <a:spLocks noGrp="1"/>
          </p:cNvSpPr>
          <p:nvPr>
            <p:ph type="sldNum" sz="quarter" idx="2"/>
          </p:nvPr>
        </p:nvSpPr>
        <p:spPr>
          <a:xfrm>
            <a:off x="176212" y="6482460"/>
            <a:ext cx="168090" cy="147830"/>
          </a:xfrm>
          <a:prstGeom prst="rect">
            <a:avLst/>
          </a:prstGeom>
        </p:spPr>
        <p:txBody>
          <a:bodyPr/>
          <a:lstStyle>
            <a:lvl1pPr>
              <a:defRPr>
                <a:solidFill>
                  <a:srgbClr val="96B7A6"/>
                </a:solidFill>
              </a:defRPr>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sp>
        <p:nvSpPr>
          <p:cNvPr id="40"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41"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49" name="image.pdf" descr="image.pdf"/>
          <p:cNvPicPr>
            <a:picLocks noChangeAspect="1"/>
          </p:cNvPicPr>
          <p:nvPr/>
        </p:nvPicPr>
        <p:blipFill>
          <a:blip r:embed="rId2"/>
          <a:stretch>
            <a:fillRect/>
          </a:stretch>
        </p:blipFill>
        <p:spPr>
          <a:xfrm>
            <a:off x="0" y="5857875"/>
            <a:ext cx="9144000" cy="1000125"/>
          </a:xfrm>
          <a:prstGeom prst="rect">
            <a:avLst/>
          </a:prstGeom>
          <a:ln w="12700">
            <a:miter lim="400000"/>
          </a:ln>
        </p:spPr>
      </p:pic>
      <p:sp>
        <p:nvSpPr>
          <p:cNvPr id="50"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51"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5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59"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60"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61"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68"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69"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70"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71"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72"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79"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80"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81"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82"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83"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90"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91"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92"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93"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94"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01"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02"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03"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04"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05"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12"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13"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14"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15"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16"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23"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24"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25"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26"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27"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34"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35"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36"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37"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38"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45"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46"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47"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48"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49"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56"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57"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58"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59"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60"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67"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68"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69"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70"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71"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78"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79"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80"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81"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82"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189"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190"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191"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192"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93"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200"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201"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202"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03"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04"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211"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212"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213"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14"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15"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sp>
        <p:nvSpPr>
          <p:cNvPr id="222" name="Circle"/>
          <p:cNvSpPr/>
          <p:nvPr/>
        </p:nvSpPr>
        <p:spPr>
          <a:xfrm>
            <a:off x="487362" y="1928812"/>
            <a:ext cx="1195388" cy="1193801"/>
          </a:xfrm>
          <a:prstGeom prst="ellipse">
            <a:avLst/>
          </a:prstGeom>
          <a:solidFill>
            <a:schemeClr val="accent1"/>
          </a:solidFill>
          <a:ln w="12700">
            <a:miter lim="400000"/>
          </a:ln>
        </p:spPr>
        <p:txBody>
          <a:bodyPr lIns="45719" rIns="45719" anchor="ctr"/>
          <a:lstStyle/>
          <a:p>
            <a:pPr algn="ctr" defTabSz="438150">
              <a:defRPr sz="1000"/>
            </a:pPr>
            <a:endParaRPr/>
          </a:p>
        </p:txBody>
      </p:sp>
      <p:sp>
        <p:nvSpPr>
          <p:cNvPr id="223" name="Oval"/>
          <p:cNvSpPr/>
          <p:nvPr/>
        </p:nvSpPr>
        <p:spPr>
          <a:xfrm>
            <a:off x="3276600" y="1925637"/>
            <a:ext cx="1198563" cy="1200151"/>
          </a:xfrm>
          <a:prstGeom prst="ellipse">
            <a:avLst/>
          </a:prstGeom>
          <a:solidFill>
            <a:schemeClr val="accent1"/>
          </a:solidFill>
          <a:ln w="12700">
            <a:miter lim="400000"/>
          </a:ln>
        </p:spPr>
        <p:txBody>
          <a:bodyPr lIns="45719" rIns="45719" anchor="ctr"/>
          <a:lstStyle/>
          <a:p>
            <a:pPr algn="ctr" defTabSz="438150">
              <a:defRPr sz="1000"/>
            </a:pPr>
            <a:endParaRPr/>
          </a:p>
        </p:txBody>
      </p:sp>
      <p:sp>
        <p:nvSpPr>
          <p:cNvPr id="224" name="Circle"/>
          <p:cNvSpPr/>
          <p:nvPr/>
        </p:nvSpPr>
        <p:spPr>
          <a:xfrm>
            <a:off x="6053137" y="1925637"/>
            <a:ext cx="1200151" cy="1200151"/>
          </a:xfrm>
          <a:prstGeom prst="ellipse">
            <a:avLst/>
          </a:prstGeom>
          <a:solidFill>
            <a:schemeClr val="accent1"/>
          </a:solidFill>
          <a:ln w="12700">
            <a:miter lim="400000"/>
          </a:ln>
        </p:spPr>
        <p:txBody>
          <a:bodyPr lIns="45719" rIns="45719" anchor="ctr"/>
          <a:lstStyle/>
          <a:p>
            <a:pPr algn="ctr" defTabSz="438150">
              <a:defRPr sz="1000"/>
            </a:pPr>
            <a:endParaRPr/>
          </a:p>
        </p:txBody>
      </p:sp>
      <p:pic>
        <p:nvPicPr>
          <p:cNvPr id="225"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226"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227"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28"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29"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Defaul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236" name="image.pdf" descr="image.pdf"/>
          <p:cNvPicPr>
            <a:picLocks noChangeAspect="1"/>
          </p:cNvPicPr>
          <p:nvPr/>
        </p:nvPicPr>
        <p:blipFill>
          <a:blip r:embed="rId3"/>
          <a:stretch>
            <a:fillRect/>
          </a:stretch>
        </p:blipFill>
        <p:spPr>
          <a:xfrm>
            <a:off x="0" y="2933700"/>
            <a:ext cx="9144000" cy="977900"/>
          </a:xfrm>
          <a:prstGeom prst="rect">
            <a:avLst/>
          </a:prstGeom>
          <a:ln w="12700">
            <a:miter lim="400000"/>
          </a:ln>
        </p:spPr>
      </p:pic>
      <p:sp>
        <p:nvSpPr>
          <p:cNvPr id="237"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38"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3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x">
  <p:cSld name="Defaul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246" name="image.pdf" descr="image.pdf"/>
          <p:cNvPicPr>
            <a:picLocks noChangeAspect="1"/>
          </p:cNvPicPr>
          <p:nvPr/>
        </p:nvPicPr>
        <p:blipFill>
          <a:blip r:embed="rId3"/>
          <a:stretch>
            <a:fillRect/>
          </a:stretch>
        </p:blipFill>
        <p:spPr>
          <a:xfrm>
            <a:off x="0" y="0"/>
            <a:ext cx="9144000" cy="6858000"/>
          </a:xfrm>
          <a:prstGeom prst="rect">
            <a:avLst/>
          </a:prstGeom>
          <a:ln w="12700">
            <a:miter lim="400000"/>
          </a:ln>
        </p:spPr>
      </p:pic>
      <p:pic>
        <p:nvPicPr>
          <p:cNvPr id="247" name="image.pdf" descr="image.pdf"/>
          <p:cNvPicPr>
            <a:picLocks noChangeAspect="1"/>
          </p:cNvPicPr>
          <p:nvPr/>
        </p:nvPicPr>
        <p:blipFill>
          <a:blip r:embed="rId4"/>
          <a:stretch>
            <a:fillRect/>
          </a:stretch>
        </p:blipFill>
        <p:spPr>
          <a:xfrm>
            <a:off x="0" y="2933700"/>
            <a:ext cx="9144000" cy="977900"/>
          </a:xfrm>
          <a:prstGeom prst="rect">
            <a:avLst/>
          </a:prstGeom>
          <a:ln w="12700">
            <a:miter lim="400000"/>
          </a:ln>
        </p:spPr>
      </p:pic>
      <p:sp>
        <p:nvSpPr>
          <p:cNvPr id="248" name="Rectangle"/>
          <p:cNvSpPr/>
          <p:nvPr/>
        </p:nvSpPr>
        <p:spPr>
          <a:xfrm>
            <a:off x="474662" y="485775"/>
            <a:ext cx="8194676" cy="5891213"/>
          </a:xfrm>
          <a:prstGeom prst="rect">
            <a:avLst/>
          </a:prstGeom>
          <a:solidFill>
            <a:srgbClr val="FFFFFF"/>
          </a:solidFill>
          <a:ln w="12700">
            <a:miter lim="400000"/>
          </a:ln>
        </p:spPr>
        <p:txBody>
          <a:bodyPr lIns="45719" rIns="45719" anchor="ctr"/>
          <a:lstStyle/>
          <a:p>
            <a:pPr algn="ctr" defTabSz="438150">
              <a:defRPr sz="1000"/>
            </a:pPr>
            <a:endParaRPr/>
          </a:p>
        </p:txBody>
      </p:sp>
      <p:sp>
        <p:nvSpPr>
          <p:cNvPr id="249"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50"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5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Defaul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258" name="image.pdf" descr="image.pdf"/>
          <p:cNvPicPr>
            <a:picLocks noChangeAspect="1"/>
          </p:cNvPicPr>
          <p:nvPr/>
        </p:nvPicPr>
        <p:blipFill>
          <a:blip r:embed="rId3"/>
          <a:stretch>
            <a:fillRect/>
          </a:stretch>
        </p:blipFill>
        <p:spPr>
          <a:xfrm>
            <a:off x="0" y="2933700"/>
            <a:ext cx="9144000" cy="977900"/>
          </a:xfrm>
          <a:prstGeom prst="rect">
            <a:avLst/>
          </a:prstGeom>
          <a:ln w="12700">
            <a:miter lim="400000"/>
          </a:ln>
        </p:spPr>
      </p:pic>
      <p:sp>
        <p:nvSpPr>
          <p:cNvPr id="259"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60"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6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Defaul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268" name="image.tif" descr="image.tif"/>
          <p:cNvPicPr>
            <a:picLocks noChangeAspect="1"/>
          </p:cNvPicPr>
          <p:nvPr/>
        </p:nvPicPr>
        <p:blipFill>
          <a:blip r:embed="rId3"/>
          <a:stretch>
            <a:fillRect/>
          </a:stretch>
        </p:blipFill>
        <p:spPr>
          <a:xfrm>
            <a:off x="0" y="4508500"/>
            <a:ext cx="9144000" cy="2349500"/>
          </a:xfrm>
          <a:prstGeom prst="rect">
            <a:avLst/>
          </a:prstGeom>
          <a:ln w="12700">
            <a:miter lim="400000"/>
          </a:ln>
        </p:spPr>
      </p:pic>
      <p:sp>
        <p:nvSpPr>
          <p:cNvPr id="269"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70"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7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278" name="image.tif" descr="image.tif"/>
          <p:cNvPicPr>
            <a:picLocks noChangeAspect="1"/>
          </p:cNvPicPr>
          <p:nvPr/>
        </p:nvPicPr>
        <p:blipFill>
          <a:blip r:embed="rId2"/>
          <a:stretch>
            <a:fillRect/>
          </a:stretch>
        </p:blipFill>
        <p:spPr>
          <a:xfrm>
            <a:off x="0" y="4508500"/>
            <a:ext cx="9144000" cy="2349500"/>
          </a:xfrm>
          <a:prstGeom prst="rect">
            <a:avLst/>
          </a:prstGeom>
          <a:ln w="12700">
            <a:miter lim="400000"/>
          </a:ln>
        </p:spPr>
      </p:pic>
      <p:sp>
        <p:nvSpPr>
          <p:cNvPr id="279"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80"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8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Default">
    <p:bg>
      <p:bgPr>
        <a:solidFill>
          <a:schemeClr val="accent1"/>
        </a:solidFill>
        <a:effectLst/>
      </p:bgPr>
    </p:bg>
    <p:spTree>
      <p:nvGrpSpPr>
        <p:cNvPr id="1" name=""/>
        <p:cNvGrpSpPr/>
        <p:nvPr/>
      </p:nvGrpSpPr>
      <p:grpSpPr>
        <a:xfrm>
          <a:off x="0" y="0"/>
          <a:ext cx="0" cy="0"/>
          <a:chOff x="0" y="0"/>
          <a:chExt cx="0" cy="0"/>
        </a:xfrm>
      </p:grpSpPr>
      <p:sp>
        <p:nvSpPr>
          <p:cNvPr id="288"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289"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297"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298"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299"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00"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01"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308"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309"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310"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11"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12"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sp>
        <p:nvSpPr>
          <p:cNvPr id="319"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20"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2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328" name="image.pdf" descr="image.pdf"/>
          <p:cNvPicPr>
            <a:picLocks noChangeAspect="1"/>
          </p:cNvPicPr>
          <p:nvPr/>
        </p:nvPicPr>
        <p:blipFill>
          <a:blip r:embed="rId2"/>
          <a:stretch>
            <a:fillRect/>
          </a:stretch>
        </p:blipFill>
        <p:spPr>
          <a:xfrm>
            <a:off x="0" y="2933700"/>
            <a:ext cx="9144000" cy="977900"/>
          </a:xfrm>
          <a:prstGeom prst="rect">
            <a:avLst/>
          </a:prstGeom>
          <a:ln w="12700">
            <a:miter lim="400000"/>
          </a:ln>
        </p:spPr>
      </p:pic>
      <p:pic>
        <p:nvPicPr>
          <p:cNvPr id="329" name="green-bar.eps" descr="green-bar.eps"/>
          <p:cNvPicPr>
            <a:picLocks noChangeAspect="1"/>
          </p:cNvPicPr>
          <p:nvPr/>
        </p:nvPicPr>
        <p:blipFill>
          <a:blip r:embed="rId3"/>
          <a:stretch>
            <a:fillRect/>
          </a:stretch>
        </p:blipFill>
        <p:spPr>
          <a:xfrm>
            <a:off x="0" y="6373812"/>
            <a:ext cx="9142413" cy="488951"/>
          </a:xfrm>
          <a:prstGeom prst="rect">
            <a:avLst/>
          </a:prstGeom>
          <a:ln w="12700">
            <a:miter lim="400000"/>
          </a:ln>
        </p:spPr>
      </p:pic>
      <p:pic>
        <p:nvPicPr>
          <p:cNvPr id="330" name="ac-icon.eps" descr="ac-icon.eps"/>
          <p:cNvPicPr>
            <a:picLocks noChangeAspect="1"/>
          </p:cNvPicPr>
          <p:nvPr/>
        </p:nvPicPr>
        <p:blipFill>
          <a:blip r:embed="rId4"/>
          <a:stretch>
            <a:fillRect/>
          </a:stretch>
        </p:blipFill>
        <p:spPr>
          <a:xfrm>
            <a:off x="8680450" y="6527800"/>
            <a:ext cx="236538" cy="173038"/>
          </a:xfrm>
          <a:prstGeom prst="rect">
            <a:avLst/>
          </a:prstGeom>
          <a:ln w="12700">
            <a:miter lim="400000"/>
          </a:ln>
        </p:spPr>
      </p:pic>
      <p:sp>
        <p:nvSpPr>
          <p:cNvPr id="331"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32"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33"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340" name="image.pdf" descr="image.pdf"/>
          <p:cNvPicPr>
            <a:picLocks noChangeAspect="1"/>
          </p:cNvPicPr>
          <p:nvPr/>
        </p:nvPicPr>
        <p:blipFill>
          <a:blip r:embed="rId2"/>
          <a:stretch>
            <a:fillRect/>
          </a:stretch>
        </p:blipFill>
        <p:spPr>
          <a:xfrm>
            <a:off x="0" y="4056062"/>
            <a:ext cx="9144000" cy="977901"/>
          </a:xfrm>
          <a:prstGeom prst="rect">
            <a:avLst/>
          </a:prstGeom>
          <a:ln w="12700">
            <a:miter lim="400000"/>
          </a:ln>
        </p:spPr>
      </p:pic>
      <p:pic>
        <p:nvPicPr>
          <p:cNvPr id="341" name="green-bar.eps" descr="green-bar.eps"/>
          <p:cNvPicPr>
            <a:picLocks noChangeAspect="1"/>
          </p:cNvPicPr>
          <p:nvPr/>
        </p:nvPicPr>
        <p:blipFill>
          <a:blip r:embed="rId3"/>
          <a:stretch>
            <a:fillRect/>
          </a:stretch>
        </p:blipFill>
        <p:spPr>
          <a:xfrm>
            <a:off x="0" y="6373812"/>
            <a:ext cx="9142413" cy="488951"/>
          </a:xfrm>
          <a:prstGeom prst="rect">
            <a:avLst/>
          </a:prstGeom>
          <a:ln w="12700">
            <a:miter lim="400000"/>
          </a:ln>
        </p:spPr>
      </p:pic>
      <p:pic>
        <p:nvPicPr>
          <p:cNvPr id="342" name="ac-icon.eps" descr="ac-icon.eps"/>
          <p:cNvPicPr>
            <a:picLocks noChangeAspect="1"/>
          </p:cNvPicPr>
          <p:nvPr/>
        </p:nvPicPr>
        <p:blipFill>
          <a:blip r:embed="rId4"/>
          <a:stretch>
            <a:fillRect/>
          </a:stretch>
        </p:blipFill>
        <p:spPr>
          <a:xfrm>
            <a:off x="8680450" y="6527800"/>
            <a:ext cx="236538" cy="173038"/>
          </a:xfrm>
          <a:prstGeom prst="rect">
            <a:avLst/>
          </a:prstGeom>
          <a:ln w="12700">
            <a:miter lim="400000"/>
          </a:ln>
        </p:spPr>
      </p:pic>
      <p:sp>
        <p:nvSpPr>
          <p:cNvPr id="343"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44"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45"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352" name="image.pdf" descr="image.pdf"/>
          <p:cNvPicPr>
            <a:picLocks noChangeAspect="1"/>
          </p:cNvPicPr>
          <p:nvPr/>
        </p:nvPicPr>
        <p:blipFill>
          <a:blip r:embed="rId2"/>
          <a:stretch>
            <a:fillRect/>
          </a:stretch>
        </p:blipFill>
        <p:spPr>
          <a:xfrm>
            <a:off x="0" y="4056062"/>
            <a:ext cx="9144000" cy="977901"/>
          </a:xfrm>
          <a:prstGeom prst="rect">
            <a:avLst/>
          </a:prstGeom>
          <a:ln w="12700">
            <a:miter lim="400000"/>
          </a:ln>
        </p:spPr>
      </p:pic>
      <p:pic>
        <p:nvPicPr>
          <p:cNvPr id="353" name="green-bar.eps" descr="green-bar.eps"/>
          <p:cNvPicPr>
            <a:picLocks noChangeAspect="1"/>
          </p:cNvPicPr>
          <p:nvPr/>
        </p:nvPicPr>
        <p:blipFill>
          <a:blip r:embed="rId3"/>
          <a:stretch>
            <a:fillRect/>
          </a:stretch>
        </p:blipFill>
        <p:spPr>
          <a:xfrm>
            <a:off x="0" y="6373812"/>
            <a:ext cx="9142413" cy="488951"/>
          </a:xfrm>
          <a:prstGeom prst="rect">
            <a:avLst/>
          </a:prstGeom>
          <a:ln w="12700">
            <a:miter lim="400000"/>
          </a:ln>
        </p:spPr>
      </p:pic>
      <p:pic>
        <p:nvPicPr>
          <p:cNvPr id="354" name="ac-icon.eps" descr="ac-icon.eps"/>
          <p:cNvPicPr>
            <a:picLocks noChangeAspect="1"/>
          </p:cNvPicPr>
          <p:nvPr/>
        </p:nvPicPr>
        <p:blipFill>
          <a:blip r:embed="rId4"/>
          <a:stretch>
            <a:fillRect/>
          </a:stretch>
        </p:blipFill>
        <p:spPr>
          <a:xfrm>
            <a:off x="8680450" y="6527800"/>
            <a:ext cx="236538" cy="173038"/>
          </a:xfrm>
          <a:prstGeom prst="rect">
            <a:avLst/>
          </a:prstGeom>
          <a:ln w="12700">
            <a:miter lim="400000"/>
          </a:ln>
        </p:spPr>
      </p:pic>
      <p:sp>
        <p:nvSpPr>
          <p:cNvPr id="355"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56"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57"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364" name="green-bar.eps" descr="green-bar.eps"/>
          <p:cNvPicPr>
            <a:picLocks noChangeAspect="1"/>
          </p:cNvPicPr>
          <p:nvPr/>
        </p:nvPicPr>
        <p:blipFill>
          <a:blip r:embed="rId2"/>
          <a:stretch>
            <a:fillRect/>
          </a:stretch>
        </p:blipFill>
        <p:spPr>
          <a:xfrm>
            <a:off x="0" y="6373812"/>
            <a:ext cx="9142413" cy="488951"/>
          </a:xfrm>
          <a:prstGeom prst="rect">
            <a:avLst/>
          </a:prstGeom>
          <a:ln w="12700">
            <a:miter lim="400000"/>
          </a:ln>
        </p:spPr>
      </p:pic>
      <p:pic>
        <p:nvPicPr>
          <p:cNvPr id="365" name="ac-icon.eps" descr="ac-icon.eps"/>
          <p:cNvPicPr>
            <a:picLocks noChangeAspect="1"/>
          </p:cNvPicPr>
          <p:nvPr/>
        </p:nvPicPr>
        <p:blipFill>
          <a:blip r:embed="rId3"/>
          <a:stretch>
            <a:fillRect/>
          </a:stretch>
        </p:blipFill>
        <p:spPr>
          <a:xfrm>
            <a:off x="8680450" y="6527800"/>
            <a:ext cx="236538" cy="173038"/>
          </a:xfrm>
          <a:prstGeom prst="rect">
            <a:avLst/>
          </a:prstGeom>
          <a:ln w="12700">
            <a:miter lim="400000"/>
          </a:ln>
        </p:spPr>
      </p:pic>
      <p:sp>
        <p:nvSpPr>
          <p:cNvPr id="366"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67"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68" name="Slide Number"/>
          <p:cNvSpPr txBox="1">
            <a:spLocks noGrp="1"/>
          </p:cNvSpPr>
          <p:nvPr>
            <p:ph type="sldNum" sz="quarter" idx="2"/>
          </p:nvPr>
        </p:nvSpPr>
        <p:spPr>
          <a:xfrm>
            <a:off x="127000" y="6532466"/>
            <a:ext cx="168089" cy="147831"/>
          </a:xfrm>
          <a:prstGeom prst="rect">
            <a:avLst/>
          </a:prstGeom>
        </p:spPr>
        <p:txBody>
          <a:bodyPr/>
          <a:lstStyle>
            <a:lvl1pPr>
              <a:defRPr>
                <a:solidFill>
                  <a:srgbClr val="A6C8BC"/>
                </a:solidFill>
              </a:defRPr>
            </a:lvl1pPr>
          </a:lstStyle>
          <a:p>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pic>
        <p:nvPicPr>
          <p:cNvPr id="375" name="ac-icon-green.eps" descr="ac-icon-green.eps"/>
          <p:cNvPicPr>
            <a:picLocks noChangeAspect="1"/>
          </p:cNvPicPr>
          <p:nvPr/>
        </p:nvPicPr>
        <p:blipFill>
          <a:blip r:embed="rId2"/>
          <a:stretch>
            <a:fillRect/>
          </a:stretch>
        </p:blipFill>
        <p:spPr>
          <a:xfrm>
            <a:off x="4322762" y="706437"/>
            <a:ext cx="498476" cy="360363"/>
          </a:xfrm>
          <a:prstGeom prst="rect">
            <a:avLst/>
          </a:prstGeom>
          <a:ln w="12700">
            <a:miter lim="400000"/>
          </a:ln>
        </p:spPr>
      </p:pic>
      <p:pic>
        <p:nvPicPr>
          <p:cNvPr id="376" name="image.pdf" descr="image.pdf"/>
          <p:cNvPicPr>
            <a:picLocks noChangeAspect="1"/>
          </p:cNvPicPr>
          <p:nvPr/>
        </p:nvPicPr>
        <p:blipFill>
          <a:blip r:embed="rId3"/>
          <a:stretch>
            <a:fillRect/>
          </a:stretch>
        </p:blipFill>
        <p:spPr>
          <a:xfrm>
            <a:off x="0" y="5857875"/>
            <a:ext cx="9144000" cy="1000125"/>
          </a:xfrm>
          <a:prstGeom prst="rect">
            <a:avLst/>
          </a:prstGeom>
          <a:ln w="12700">
            <a:miter lim="400000"/>
          </a:ln>
        </p:spPr>
      </p:pic>
      <p:sp>
        <p:nvSpPr>
          <p:cNvPr id="377"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78"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7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Default">
    <p:bg>
      <p:bgPr>
        <a:solidFill>
          <a:srgbClr val="FFFFFF"/>
        </a:solidFill>
        <a:effectLst/>
      </p:bgPr>
    </p:bg>
    <p:spTree>
      <p:nvGrpSpPr>
        <p:cNvPr id="1" name=""/>
        <p:cNvGrpSpPr/>
        <p:nvPr/>
      </p:nvGrpSpPr>
      <p:grpSpPr>
        <a:xfrm>
          <a:off x="0" y="0"/>
          <a:ext cx="0" cy="0"/>
          <a:chOff x="0" y="0"/>
          <a:chExt cx="0" cy="0"/>
        </a:xfrm>
      </p:grpSpPr>
      <p:sp>
        <p:nvSpPr>
          <p:cNvPr id="386" name="Title Text"/>
          <p:cNvSpPr txBox="1">
            <a:spLocks noGrp="1"/>
          </p:cNvSpPr>
          <p:nvPr>
            <p:ph type="title"/>
          </p:nvPr>
        </p:nvSpPr>
        <p:spPr>
          <a:xfrm>
            <a:off x="457200" y="500062"/>
            <a:ext cx="8229600" cy="1100138"/>
          </a:xfrm>
          <a:prstGeom prst="rect">
            <a:avLst/>
          </a:prstGeom>
        </p:spPr>
        <p:txBody>
          <a:bodyPr>
            <a:normAutofit/>
          </a:bodyPr>
          <a:lstStyle/>
          <a:p>
            <a:r>
              <a:t>Title Text</a:t>
            </a:r>
          </a:p>
        </p:txBody>
      </p:sp>
      <p:sp>
        <p:nvSpPr>
          <p:cNvPr id="387" name="Body Level One…"/>
          <p:cNvSpPr txBox="1">
            <a:spLocks noGrp="1"/>
          </p:cNvSpPr>
          <p:nvPr>
            <p:ph type="body" idx="1"/>
          </p:nvPr>
        </p:nvSpPr>
        <p:spPr>
          <a:xfrm>
            <a:off x="457200" y="1600200"/>
            <a:ext cx="8229600" cy="3903663"/>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8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2.png"/><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40" Type="http://schemas.openxmlformats.org/officeDocument/2006/relationships/image" Target="../media/image3.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38"/>
          <a:srcRect/>
          <a:stretch>
            <a:fillRect/>
          </a:stretch>
        </a:blipFill>
        <a:effectLst/>
      </p:bgPr>
    </p:bg>
    <p:spTree>
      <p:nvGrpSpPr>
        <p:cNvPr id="1" name=""/>
        <p:cNvGrpSpPr/>
        <p:nvPr/>
      </p:nvGrpSpPr>
      <p:grpSpPr>
        <a:xfrm>
          <a:off x="0" y="0"/>
          <a:ext cx="0" cy="0"/>
          <a:chOff x="0" y="0"/>
          <a:chExt cx="0" cy="0"/>
        </a:xfrm>
      </p:grpSpPr>
      <p:pic>
        <p:nvPicPr>
          <p:cNvPr id="2" name="image.pdf" descr="image.pdf"/>
          <p:cNvPicPr>
            <a:picLocks noChangeAspect="1"/>
          </p:cNvPicPr>
          <p:nvPr/>
        </p:nvPicPr>
        <p:blipFill>
          <a:blip r:embed="rId39"/>
          <a:stretch>
            <a:fillRect/>
          </a:stretch>
        </p:blipFill>
        <p:spPr>
          <a:xfrm>
            <a:off x="0" y="4752975"/>
            <a:ext cx="9144000" cy="977900"/>
          </a:xfrm>
          <a:prstGeom prst="rect">
            <a:avLst/>
          </a:prstGeom>
          <a:ln w="12700">
            <a:miter lim="400000"/>
          </a:ln>
        </p:spPr>
      </p:pic>
      <p:pic>
        <p:nvPicPr>
          <p:cNvPr id="3" name="image.pdf" descr="image.pdf"/>
          <p:cNvPicPr>
            <a:picLocks noChangeAspect="1"/>
          </p:cNvPicPr>
          <p:nvPr/>
        </p:nvPicPr>
        <p:blipFill>
          <a:blip r:embed="rId40"/>
          <a:stretch>
            <a:fillRect/>
          </a:stretch>
        </p:blipFill>
        <p:spPr>
          <a:xfrm>
            <a:off x="6061075" y="501650"/>
            <a:ext cx="2603500" cy="546100"/>
          </a:xfrm>
          <a:prstGeom prst="rect">
            <a:avLst/>
          </a:prstGeom>
          <a:ln w="12700">
            <a:miter lim="400000"/>
          </a:ln>
        </p:spPr>
      </p:pic>
      <p:sp>
        <p:nvSpPr>
          <p:cNvPr id="4" name="Title Text"/>
          <p:cNvSpPr txBox="1">
            <a:spLocks noGrp="1"/>
          </p:cNvSpPr>
          <p:nvPr>
            <p:ph type="title"/>
          </p:nvPr>
        </p:nvSpPr>
        <p:spPr>
          <a:xfrm>
            <a:off x="457200" y="92074"/>
            <a:ext cx="8229600" cy="15081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r>
              <a:t>Title Text</a:t>
            </a:r>
          </a:p>
        </p:txBody>
      </p:sp>
      <p:sp>
        <p:nvSpPr>
          <p:cNvPr id="5" name="Body Level One…"/>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p>
            <a:r>
              <a:t>Body Level One</a:t>
            </a:r>
          </a:p>
          <a:p>
            <a:pPr lvl="1"/>
            <a:r>
              <a:t>Body Level Two</a:t>
            </a:r>
          </a:p>
          <a:p>
            <a:pPr lvl="2"/>
            <a:r>
              <a:t>Body Level Three</a:t>
            </a:r>
          </a:p>
          <a:p>
            <a:pPr lvl="3"/>
            <a:r>
              <a:t>Body Level Four</a:t>
            </a:r>
          </a:p>
          <a:p>
            <a:pPr lvl="4"/>
            <a:r>
              <a:t>Body Level Five</a:t>
            </a:r>
          </a:p>
        </p:txBody>
      </p:sp>
      <p:sp>
        <p:nvSpPr>
          <p:cNvPr id="6" name="Slide Number"/>
          <p:cNvSpPr txBox="1">
            <a:spLocks noGrp="1"/>
          </p:cNvSpPr>
          <p:nvPr>
            <p:ph type="sldNum" sz="quarter" idx="2"/>
          </p:nvPr>
        </p:nvSpPr>
        <p:spPr>
          <a:xfrm>
            <a:off x="6553200" y="6172200"/>
            <a:ext cx="2133600" cy="368301"/>
          </a:xfrm>
          <a:prstGeom prst="rect">
            <a:avLst/>
          </a:prstGeom>
          <a:ln w="12700">
            <a:miter lim="400000"/>
          </a:ln>
        </p:spPr>
        <p:txBody>
          <a:bodyPr wrap="none" lIns="0" tIns="0" rIns="0" bIns="0" anchor="ctr">
            <a:spAutoFit/>
          </a:bodyPr>
          <a:lstStyle>
            <a:lvl1pPr defTabSz="438150">
              <a:defRPr sz="1100" b="1">
                <a:solidFill>
                  <a:srgbClr val="939292"/>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Lst>
  <p:transition spd="med"/>
  <p:txStyles>
    <p:titleStyle>
      <a:lvl1pPr marL="0" marR="0" indent="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1pPr>
      <a:lvl2pPr marL="0" marR="0" indent="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2pPr>
      <a:lvl3pPr marL="0" marR="0" indent="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3pPr>
      <a:lvl4pPr marL="0" marR="0" indent="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4pPr>
      <a:lvl5pPr marL="0" marR="0" indent="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5pPr>
      <a:lvl6pPr marL="0" marR="0" indent="45720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6pPr>
      <a:lvl7pPr marL="0" marR="0" indent="91440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7pPr>
      <a:lvl8pPr marL="0" marR="0" indent="137160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8pPr>
      <a:lvl9pPr marL="0" marR="0" indent="1828800" algn="l" defTabSz="438150" rtl="0" latinLnBrk="0">
        <a:lnSpc>
          <a:spcPct val="80000"/>
        </a:lnSpc>
        <a:spcBef>
          <a:spcPts val="0"/>
        </a:spcBef>
        <a:spcAft>
          <a:spcPts val="0"/>
        </a:spcAft>
        <a:buClrTx/>
        <a:buSzTx/>
        <a:buFontTx/>
        <a:buNone/>
        <a:tabLst/>
        <a:defRPr sz="4000" b="0" i="0" u="none" strike="noStrike" cap="none" spc="0" baseline="0">
          <a:solidFill>
            <a:srgbClr val="423F3F"/>
          </a:solidFill>
          <a:uFillTx/>
          <a:latin typeface="+mn-lt"/>
          <a:ea typeface="+mn-ea"/>
          <a:cs typeface="+mn-cs"/>
          <a:sym typeface="Arial"/>
        </a:defRPr>
      </a:lvl9pPr>
    </p:titleStyle>
    <p:bodyStyle>
      <a:lvl1pPr marL="0" marR="0" indent="0" algn="l" defTabSz="438150" rtl="0" latinLnBrk="0">
        <a:lnSpc>
          <a:spcPct val="110000"/>
        </a:lnSpc>
        <a:spcBef>
          <a:spcPts val="400"/>
        </a:spcBef>
        <a:spcAft>
          <a:spcPts val="0"/>
        </a:spcAft>
        <a:buClrTx/>
        <a:buSzTx/>
        <a:buFontTx/>
        <a:buNone/>
        <a:tabLst/>
        <a:defRPr sz="1800" b="0" i="0" u="none" strike="noStrike" cap="none" spc="0" baseline="0">
          <a:solidFill>
            <a:srgbClr val="423F3F"/>
          </a:solidFill>
          <a:uFillTx/>
          <a:latin typeface="+mn-lt"/>
          <a:ea typeface="+mn-ea"/>
          <a:cs typeface="+mn-cs"/>
          <a:sym typeface="Arial"/>
        </a:defRPr>
      </a:lvl1pPr>
      <a:lvl2pPr marL="712787" marR="0" indent="-274637" algn="l" defTabSz="438150" rtl="0" latinLnBrk="0">
        <a:lnSpc>
          <a:spcPct val="110000"/>
        </a:lnSpc>
        <a:spcBef>
          <a:spcPts val="400"/>
        </a:spcBef>
        <a:spcAft>
          <a:spcPts val="0"/>
        </a:spcAft>
        <a:buClrTx/>
        <a:buSzPct val="75000"/>
        <a:buFontTx/>
        <a:buChar char="•"/>
        <a:tabLst/>
        <a:defRPr sz="1800" b="0" i="0" u="none" strike="noStrike" cap="none" spc="0" baseline="0">
          <a:solidFill>
            <a:srgbClr val="423F3F"/>
          </a:solidFill>
          <a:uFillTx/>
          <a:latin typeface="+mn-lt"/>
          <a:ea typeface="+mn-ea"/>
          <a:cs typeface="+mn-cs"/>
          <a:sym typeface="Arial"/>
        </a:defRPr>
      </a:lvl2pPr>
      <a:lvl3pPr marL="1135062" marR="0" indent="-255587" algn="l" defTabSz="438150" rtl="0" latinLnBrk="0">
        <a:lnSpc>
          <a:spcPct val="110000"/>
        </a:lnSpc>
        <a:spcBef>
          <a:spcPts val="400"/>
        </a:spcBef>
        <a:spcAft>
          <a:spcPts val="0"/>
        </a:spcAft>
        <a:buClrTx/>
        <a:buSzPct val="60000"/>
        <a:buFontTx/>
        <a:buChar char="▪"/>
        <a:tabLst/>
        <a:defRPr sz="1800" b="0" i="0" u="none" strike="noStrike" cap="none" spc="0" baseline="0">
          <a:solidFill>
            <a:srgbClr val="423F3F"/>
          </a:solidFill>
          <a:uFillTx/>
          <a:latin typeface="+mn-lt"/>
          <a:ea typeface="+mn-ea"/>
          <a:cs typeface="+mn-cs"/>
          <a:sym typeface="Arial"/>
        </a:defRPr>
      </a:lvl3pPr>
      <a:lvl4pPr marL="1677698" marR="0" indent="-358486" algn="l" defTabSz="438150" rtl="0" latinLnBrk="0">
        <a:lnSpc>
          <a:spcPct val="110000"/>
        </a:lnSpc>
        <a:spcBef>
          <a:spcPts val="400"/>
        </a:spcBef>
        <a:spcAft>
          <a:spcPts val="0"/>
        </a:spcAft>
        <a:buClrTx/>
        <a:buSzPct val="90000"/>
        <a:buFontTx/>
        <a:buChar char="–"/>
        <a:tabLst/>
        <a:defRPr sz="1800" b="0" i="0" u="none" strike="noStrike" cap="none" spc="0" baseline="0">
          <a:solidFill>
            <a:srgbClr val="423F3F"/>
          </a:solidFill>
          <a:uFillTx/>
          <a:latin typeface="+mn-lt"/>
          <a:ea typeface="+mn-ea"/>
          <a:cs typeface="+mn-cs"/>
          <a:sym typeface="Arial"/>
        </a:defRPr>
      </a:lvl4pPr>
      <a:lvl5pPr marL="1964907" marR="0" indent="-207544" algn="l" defTabSz="438150" rtl="0" latinLnBrk="0">
        <a:lnSpc>
          <a:spcPct val="110000"/>
        </a:lnSpc>
        <a:spcBef>
          <a:spcPts val="400"/>
        </a:spcBef>
        <a:spcAft>
          <a:spcPts val="0"/>
        </a:spcAft>
        <a:buClrTx/>
        <a:buSzPct val="100000"/>
        <a:buFontTx/>
        <a:buChar char="»"/>
        <a:tabLst/>
        <a:defRPr sz="1800" b="0" i="0" u="none" strike="noStrike" cap="none" spc="0" baseline="0">
          <a:solidFill>
            <a:srgbClr val="423F3F"/>
          </a:solidFill>
          <a:uFillTx/>
          <a:latin typeface="+mn-lt"/>
          <a:ea typeface="+mn-ea"/>
          <a:cs typeface="+mn-cs"/>
          <a:sym typeface="Arial"/>
        </a:defRPr>
      </a:lvl5pPr>
      <a:lvl6pPr marL="2422107" marR="0" indent="-207544" algn="l" defTabSz="438150" rtl="0" latinLnBrk="0">
        <a:lnSpc>
          <a:spcPct val="110000"/>
        </a:lnSpc>
        <a:spcBef>
          <a:spcPts val="400"/>
        </a:spcBef>
        <a:spcAft>
          <a:spcPts val="0"/>
        </a:spcAft>
        <a:buClrTx/>
        <a:buSzPct val="100000"/>
        <a:buFontTx/>
        <a:buChar char=""/>
        <a:tabLst/>
        <a:defRPr sz="1800" b="0" i="0" u="none" strike="noStrike" cap="none" spc="0" baseline="0">
          <a:solidFill>
            <a:srgbClr val="423F3F"/>
          </a:solidFill>
          <a:uFillTx/>
          <a:latin typeface="+mn-lt"/>
          <a:ea typeface="+mn-ea"/>
          <a:cs typeface="+mn-cs"/>
          <a:sym typeface="Arial"/>
        </a:defRPr>
      </a:lvl6pPr>
      <a:lvl7pPr marL="2879307" marR="0" indent="-207544" algn="l" defTabSz="438150" rtl="0" latinLnBrk="0">
        <a:lnSpc>
          <a:spcPct val="110000"/>
        </a:lnSpc>
        <a:spcBef>
          <a:spcPts val="400"/>
        </a:spcBef>
        <a:spcAft>
          <a:spcPts val="0"/>
        </a:spcAft>
        <a:buClrTx/>
        <a:buSzPct val="100000"/>
        <a:buFontTx/>
        <a:buChar char=""/>
        <a:tabLst/>
        <a:defRPr sz="1800" b="0" i="0" u="none" strike="noStrike" cap="none" spc="0" baseline="0">
          <a:solidFill>
            <a:srgbClr val="423F3F"/>
          </a:solidFill>
          <a:uFillTx/>
          <a:latin typeface="+mn-lt"/>
          <a:ea typeface="+mn-ea"/>
          <a:cs typeface="+mn-cs"/>
          <a:sym typeface="Arial"/>
        </a:defRPr>
      </a:lvl7pPr>
      <a:lvl8pPr marL="3336507" marR="0" indent="-207544" algn="l" defTabSz="438150" rtl="0" latinLnBrk="0">
        <a:lnSpc>
          <a:spcPct val="110000"/>
        </a:lnSpc>
        <a:spcBef>
          <a:spcPts val="400"/>
        </a:spcBef>
        <a:spcAft>
          <a:spcPts val="0"/>
        </a:spcAft>
        <a:buClrTx/>
        <a:buSzPct val="100000"/>
        <a:buFontTx/>
        <a:buChar char=""/>
        <a:tabLst/>
        <a:defRPr sz="1800" b="0" i="0" u="none" strike="noStrike" cap="none" spc="0" baseline="0">
          <a:solidFill>
            <a:srgbClr val="423F3F"/>
          </a:solidFill>
          <a:uFillTx/>
          <a:latin typeface="+mn-lt"/>
          <a:ea typeface="+mn-ea"/>
          <a:cs typeface="+mn-cs"/>
          <a:sym typeface="Arial"/>
        </a:defRPr>
      </a:lvl8pPr>
      <a:lvl9pPr marL="3793707" marR="0" indent="-207544" algn="l" defTabSz="438150" rtl="0" latinLnBrk="0">
        <a:lnSpc>
          <a:spcPct val="110000"/>
        </a:lnSpc>
        <a:spcBef>
          <a:spcPts val="400"/>
        </a:spcBef>
        <a:spcAft>
          <a:spcPts val="0"/>
        </a:spcAft>
        <a:buClrTx/>
        <a:buSzPct val="100000"/>
        <a:buFontTx/>
        <a:buChar char=""/>
        <a:tabLst/>
        <a:defRPr sz="1800" b="0" i="0" u="none" strike="noStrike" cap="none" spc="0" baseline="0">
          <a:solidFill>
            <a:srgbClr val="423F3F"/>
          </a:solidFill>
          <a:uFillTx/>
          <a:latin typeface="+mn-lt"/>
          <a:ea typeface="+mn-ea"/>
          <a:cs typeface="+mn-cs"/>
          <a:sym typeface="Arial"/>
        </a:defRPr>
      </a:lvl9pPr>
    </p:bodyStyle>
    <p:otherStyle>
      <a:lvl1pPr marL="0" marR="0" indent="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1pPr>
      <a:lvl2pPr marL="0" marR="0" indent="45720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2pPr>
      <a:lvl3pPr marL="0" marR="0" indent="91440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3pPr>
      <a:lvl4pPr marL="0" marR="0" indent="137160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4pPr>
      <a:lvl5pPr marL="0" marR="0" indent="182880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5pPr>
      <a:lvl6pPr marL="0" marR="0" indent="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6pPr>
      <a:lvl7pPr marL="0" marR="0" indent="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7pPr>
      <a:lvl8pPr marL="0" marR="0" indent="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8pPr>
      <a:lvl9pPr marL="0" marR="0" indent="0" algn="l" defTabSz="438150" rtl="0" latinLnBrk="0">
        <a:lnSpc>
          <a:spcPct val="100000"/>
        </a:lnSpc>
        <a:spcBef>
          <a:spcPts val="0"/>
        </a:spcBef>
        <a:spcAft>
          <a:spcPts val="0"/>
        </a:spcAft>
        <a:buClrTx/>
        <a:buSzTx/>
        <a:buFontTx/>
        <a:buNone/>
        <a:tabLst/>
        <a:defRPr sz="1100" b="1"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 name="CST8234 – C Programming"/>
          <p:cNvSpPr txBox="1">
            <a:spLocks noGrp="1"/>
          </p:cNvSpPr>
          <p:nvPr>
            <p:ph type="title" idx="4294967295"/>
          </p:nvPr>
        </p:nvSpPr>
        <p:spPr>
          <a:xfrm>
            <a:off x="457200" y="1287462"/>
            <a:ext cx="6516688" cy="1635126"/>
          </a:xfrm>
          <a:prstGeom prst="rect">
            <a:avLst/>
          </a:prstGeom>
        </p:spPr>
        <p:txBody>
          <a:bodyPr anchor="b">
            <a:normAutofit/>
          </a:bodyPr>
          <a:lstStyle>
            <a:lvl1pPr>
              <a:defRPr>
                <a:solidFill>
                  <a:srgbClr val="FFFFFF"/>
                </a:solidFill>
              </a:defRPr>
            </a:lvl1pPr>
          </a:lstStyle>
          <a:p>
            <a:r>
              <a:t>CST8234 – C Programming</a:t>
            </a:r>
          </a:p>
        </p:txBody>
      </p:sp>
      <p:sp>
        <p:nvSpPr>
          <p:cNvPr id="398" name="Week 2b – C Primer"/>
          <p:cNvSpPr txBox="1">
            <a:spLocks noGrp="1"/>
          </p:cNvSpPr>
          <p:nvPr>
            <p:ph type="body" sz="quarter" idx="4294967295"/>
          </p:nvPr>
        </p:nvSpPr>
        <p:spPr>
          <a:xfrm>
            <a:off x="457200" y="3024187"/>
            <a:ext cx="6805613" cy="1579564"/>
          </a:xfrm>
          <a:prstGeom prst="rect">
            <a:avLst/>
          </a:prstGeom>
        </p:spPr>
        <p:txBody>
          <a:bodyPr>
            <a:normAutofit/>
          </a:bodyPr>
          <a:lstStyle>
            <a:lvl1pPr>
              <a:lnSpc>
                <a:spcPct val="100000"/>
              </a:lnSpc>
              <a:spcBef>
                <a:spcPts val="600"/>
              </a:spcBef>
              <a:defRPr sz="2700">
                <a:solidFill>
                  <a:srgbClr val="A6C8BC"/>
                </a:solidFill>
              </a:defRPr>
            </a:lvl1pPr>
          </a:lstStyle>
          <a:p>
            <a:r>
              <a:t>Week 2b – C Primer</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 name="Data Type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a:t>
            </a:r>
          </a:p>
        </p:txBody>
      </p:sp>
      <p:sp>
        <p:nvSpPr>
          <p:cNvPr id="401" name="C data types are much more simplistic than Java or C++!…"/>
          <p:cNvSpPr txBox="1">
            <a:spLocks noGrp="1"/>
          </p:cNvSpPr>
          <p:nvPr>
            <p:ph type="body" idx="4294967295"/>
          </p:nvPr>
        </p:nvSpPr>
        <p:spPr>
          <a:xfrm>
            <a:off x="468312" y="1206500"/>
            <a:ext cx="6789738" cy="4657725"/>
          </a:xfrm>
          <a:prstGeom prst="rect">
            <a:avLst/>
          </a:prstGeom>
        </p:spPr>
        <p:txBody>
          <a:bodyPr>
            <a:normAutofit/>
          </a:bodyPr>
          <a:lstStyle/>
          <a:p>
            <a:pPr marL="285750" indent="-285750">
              <a:spcBef>
                <a:spcPts val="900"/>
              </a:spcBef>
              <a:buClr>
                <a:schemeClr val="accent2"/>
              </a:buClr>
              <a:buSzPct val="100000"/>
              <a:buChar char="•"/>
            </a:pPr>
            <a:r>
              <a:t>C data types are much more simplistic than Java or C++!</a:t>
            </a:r>
          </a:p>
          <a:p>
            <a:pPr marL="998537" lvl="1" indent="-285750">
              <a:lnSpc>
                <a:spcPct val="100000"/>
              </a:lnSpc>
              <a:spcBef>
                <a:spcPts val="0"/>
              </a:spcBef>
              <a:buClr>
                <a:schemeClr val="accent2"/>
              </a:buClr>
              <a:buFont typeface="Arial"/>
            </a:pPr>
            <a:r>
              <a:t>No classes</a:t>
            </a:r>
          </a:p>
          <a:p>
            <a:pPr marL="998537" lvl="1" indent="-285750">
              <a:lnSpc>
                <a:spcPct val="100000"/>
              </a:lnSpc>
              <a:spcBef>
                <a:spcPts val="0"/>
              </a:spcBef>
              <a:buClr>
                <a:schemeClr val="accent2"/>
              </a:buClr>
              <a:buFont typeface="Arial"/>
            </a:pPr>
            <a:r>
              <a:t>No strings</a:t>
            </a:r>
          </a:p>
          <a:p>
            <a:pPr marL="998537" lvl="1" indent="-285750">
              <a:lnSpc>
                <a:spcPct val="100000"/>
              </a:lnSpc>
              <a:spcBef>
                <a:spcPts val="0"/>
              </a:spcBef>
              <a:buClr>
                <a:schemeClr val="accent2"/>
              </a:buClr>
              <a:buFont typeface="Arial"/>
            </a:pPr>
            <a:r>
              <a:t>No boolean (at least, not in pure ANSI C)</a:t>
            </a:r>
          </a:p>
        </p:txBody>
      </p:sp>
      <p:sp>
        <p:nvSpPr>
          <p:cNvPr id="402"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a:t>
            </a:fld>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 name="Data Type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a:t>
            </a:r>
          </a:p>
        </p:txBody>
      </p:sp>
      <p:sp>
        <p:nvSpPr>
          <p:cNvPr id="405" name="Data Types…"/>
          <p:cNvSpPr txBox="1">
            <a:spLocks noGrp="1"/>
          </p:cNvSpPr>
          <p:nvPr>
            <p:ph type="body" idx="4294967295"/>
          </p:nvPr>
        </p:nvSpPr>
        <p:spPr>
          <a:xfrm>
            <a:off x="468312" y="1206500"/>
            <a:ext cx="6789738" cy="4657725"/>
          </a:xfrm>
          <a:prstGeom prst="rect">
            <a:avLst/>
          </a:prstGeom>
        </p:spPr>
        <p:txBody>
          <a:bodyPr>
            <a:normAutofit/>
          </a:bodyPr>
          <a:lstStyle/>
          <a:p>
            <a:pPr marL="285750" indent="-285750">
              <a:spcBef>
                <a:spcPts val="900"/>
              </a:spcBef>
              <a:buClr>
                <a:schemeClr val="accent2"/>
              </a:buClr>
              <a:buSzPct val="100000"/>
              <a:buChar char="•"/>
            </a:pPr>
            <a:r>
              <a:t>Data Types</a:t>
            </a:r>
          </a:p>
          <a:p>
            <a:pPr marL="998537" lvl="1" indent="-285750">
              <a:lnSpc>
                <a:spcPct val="100000"/>
              </a:lnSpc>
              <a:spcBef>
                <a:spcPts val="0"/>
              </a:spcBef>
              <a:buClr>
                <a:schemeClr val="accent2"/>
              </a:buClr>
              <a:buFont typeface="Arial"/>
            </a:pPr>
            <a:r>
              <a:t>Integers</a:t>
            </a:r>
          </a:p>
          <a:p>
            <a:pPr marL="998537" lvl="1" indent="-285750">
              <a:lnSpc>
                <a:spcPct val="100000"/>
              </a:lnSpc>
              <a:spcBef>
                <a:spcPts val="0"/>
              </a:spcBef>
              <a:buClr>
                <a:schemeClr val="accent2"/>
              </a:buClr>
              <a:buFont typeface="Arial"/>
            </a:pPr>
            <a:r>
              <a:t>Floats</a:t>
            </a:r>
          </a:p>
          <a:p>
            <a:pPr marL="998537" lvl="1" indent="-285750">
              <a:lnSpc>
                <a:spcPct val="100000"/>
              </a:lnSpc>
              <a:spcBef>
                <a:spcPts val="0"/>
              </a:spcBef>
              <a:buClr>
                <a:schemeClr val="accent2"/>
              </a:buClr>
              <a:buFont typeface="Arial"/>
            </a:pPr>
            <a:r>
              <a:t>Characters</a:t>
            </a:r>
          </a:p>
          <a:p>
            <a:pPr marL="998537" lvl="1" indent="-285750">
              <a:lnSpc>
                <a:spcPct val="100000"/>
              </a:lnSpc>
              <a:spcBef>
                <a:spcPts val="0"/>
              </a:spcBef>
              <a:buClr>
                <a:schemeClr val="accent2"/>
              </a:buClr>
              <a:buFont typeface="Arial"/>
            </a:pPr>
            <a:r>
              <a:t>Pointers</a:t>
            </a:r>
          </a:p>
          <a:p>
            <a:pPr marL="998537" lvl="1" indent="-285750">
              <a:lnSpc>
                <a:spcPct val="100000"/>
              </a:lnSpc>
              <a:spcBef>
                <a:spcPts val="0"/>
              </a:spcBef>
              <a:buClr>
                <a:schemeClr val="accent2"/>
              </a:buClr>
              <a:buFont typeface="Arial"/>
            </a:pPr>
            <a:r>
              <a:t>Void</a:t>
            </a:r>
          </a:p>
          <a:p>
            <a:pPr marL="998537" lvl="1" indent="-285750">
              <a:lnSpc>
                <a:spcPct val="100000"/>
              </a:lnSpc>
              <a:spcBef>
                <a:spcPts val="0"/>
              </a:spcBef>
              <a:buClr>
                <a:schemeClr val="accent2"/>
              </a:buClr>
              <a:buFont typeface="Arial"/>
            </a:pPr>
            <a:endParaRPr/>
          </a:p>
          <a:p>
            <a:pPr marL="285750" indent="-285750">
              <a:spcBef>
                <a:spcPts val="900"/>
              </a:spcBef>
              <a:buClr>
                <a:schemeClr val="accent2"/>
              </a:buClr>
              <a:buSzPct val="100000"/>
              <a:buChar char="•"/>
            </a:pPr>
            <a:r>
              <a:t>Complex Data Types</a:t>
            </a:r>
          </a:p>
          <a:p>
            <a:pPr marL="998537" lvl="1" indent="-285750">
              <a:lnSpc>
                <a:spcPct val="100000"/>
              </a:lnSpc>
              <a:spcBef>
                <a:spcPts val="0"/>
              </a:spcBef>
              <a:buClr>
                <a:schemeClr val="accent2"/>
              </a:buClr>
              <a:buFont typeface="Arial"/>
            </a:pPr>
            <a:r>
              <a:t>Arrays</a:t>
            </a:r>
          </a:p>
          <a:p>
            <a:pPr marL="998537" lvl="1" indent="-285750">
              <a:lnSpc>
                <a:spcPct val="100000"/>
              </a:lnSpc>
              <a:spcBef>
                <a:spcPts val="0"/>
              </a:spcBef>
              <a:buClr>
                <a:schemeClr val="accent2"/>
              </a:buClr>
              <a:buFont typeface="Arial"/>
            </a:pPr>
            <a:r>
              <a:t>Structures</a:t>
            </a:r>
          </a:p>
        </p:txBody>
      </p:sp>
      <p:sp>
        <p:nvSpPr>
          <p:cNvPr id="406"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a:t>
            </a:fld>
            <a:endParaRP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 name="Data Types – Integers (length)"/>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Integers (length)</a:t>
            </a:r>
          </a:p>
        </p:txBody>
      </p:sp>
      <p:sp>
        <p:nvSpPr>
          <p:cNvPr id="409" name="Come in a variety of lengths…"/>
          <p:cNvSpPr txBox="1">
            <a:spLocks noGrp="1"/>
          </p:cNvSpPr>
          <p:nvPr>
            <p:ph type="body" idx="4294967295"/>
          </p:nvPr>
        </p:nvSpPr>
        <p:spPr>
          <a:xfrm>
            <a:off x="468312" y="1206499"/>
            <a:ext cx="6789738" cy="4983164"/>
          </a:xfrm>
          <a:prstGeom prst="rect">
            <a:avLst/>
          </a:prstGeom>
        </p:spPr>
        <p:txBody>
          <a:bodyPr>
            <a:normAutofit/>
          </a:bodyPr>
          <a:lstStyle/>
          <a:p>
            <a:pPr marL="285750" indent="-285750">
              <a:spcBef>
                <a:spcPts val="900"/>
              </a:spcBef>
              <a:buClr>
                <a:schemeClr val="accent2"/>
              </a:buClr>
              <a:buSzPct val="100000"/>
              <a:buChar char="•"/>
            </a:pPr>
            <a:r>
              <a:t>Come in a variety of lengths</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char</a:t>
            </a:r>
            <a:r>
              <a:t>’ (8-bits)</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short int</a:t>
            </a:r>
            <a:r>
              <a:t>’ (16-bits)</a:t>
            </a:r>
            <a:endParaRPr i="1">
              <a:solidFill>
                <a:srgbClr val="0070C0"/>
              </a:solidFill>
            </a:endParaRP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long int</a:t>
            </a:r>
            <a:r>
              <a:t>’ (32/64-bits… CPU dependent)</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long long int</a:t>
            </a:r>
            <a:r>
              <a:t>’ (64 bit)</a:t>
            </a:r>
          </a:p>
          <a:p>
            <a:pPr marL="285750" indent="-285750">
              <a:spcBef>
                <a:spcPts val="900"/>
              </a:spcBef>
              <a:buClr>
                <a:schemeClr val="accent2"/>
              </a:buClr>
              <a:buSzPct val="100000"/>
              <a:buChar char="•"/>
            </a:pPr>
            <a:r>
              <a:t>E.g., </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c = 1;</a:t>
            </a:r>
            <a:br/>
            <a:r>
              <a:t>short int = 95;</a:t>
            </a:r>
            <a:br/>
            <a:r>
              <a:t>long timeUpdated = 1505251525L;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L=‘long’</a:t>
            </a:r>
          </a:p>
        </p:txBody>
      </p:sp>
      <p:sp>
        <p:nvSpPr>
          <p:cNvPr id="410"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a:t>
            </a:fld>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 name="Data Types – Integers (Signednes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Integers (Signedness)</a:t>
            </a:r>
          </a:p>
        </p:txBody>
      </p:sp>
      <p:sp>
        <p:nvSpPr>
          <p:cNvPr id="413" name="Come in two flavours…"/>
          <p:cNvSpPr txBox="1">
            <a:spLocks noGrp="1"/>
          </p:cNvSpPr>
          <p:nvPr>
            <p:ph type="body" idx="4294967295"/>
          </p:nvPr>
        </p:nvSpPr>
        <p:spPr>
          <a:xfrm>
            <a:off x="468312" y="1206499"/>
            <a:ext cx="6789738" cy="4983164"/>
          </a:xfrm>
          <a:prstGeom prst="rect">
            <a:avLst/>
          </a:prstGeom>
        </p:spPr>
        <p:txBody>
          <a:bodyPr>
            <a:normAutofit/>
          </a:bodyPr>
          <a:lstStyle/>
          <a:p>
            <a:pPr marL="285750" indent="-285750">
              <a:spcBef>
                <a:spcPts val="900"/>
              </a:spcBef>
              <a:buClr>
                <a:schemeClr val="accent2"/>
              </a:buClr>
              <a:buSzPct val="100000"/>
              <a:buChar char="•"/>
            </a:pPr>
            <a:r>
              <a:t>Come in two flavours</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unsigned</a:t>
            </a:r>
            <a:r>
              <a:t>’ means only represent positive numbers</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signed</a:t>
            </a:r>
            <a:r>
              <a:t>’ is the same as ‘</a:t>
            </a:r>
            <a:r>
              <a:rPr sz="1600" b="1">
                <a:solidFill>
                  <a:schemeClr val="accent1"/>
                </a:solidFill>
                <a:latin typeface="Courier New"/>
                <a:ea typeface="Courier New"/>
                <a:cs typeface="Courier New"/>
                <a:sym typeface="Courier New"/>
              </a:rPr>
              <a:t>long int</a:t>
            </a:r>
            <a:r>
              <a:t>’</a:t>
            </a:r>
          </a:p>
          <a:p>
            <a:pPr marL="285750" indent="-285750">
              <a:spcBef>
                <a:spcPts val="900"/>
              </a:spcBef>
              <a:buClr>
                <a:schemeClr val="accent2"/>
              </a:buClr>
              <a:buSzPct val="100000"/>
              <a:buChar char="•"/>
            </a:pPr>
            <a:endParaRPr/>
          </a:p>
          <a:p>
            <a:pPr marL="285750" indent="-285750">
              <a:spcBef>
                <a:spcPts val="900"/>
              </a:spcBef>
              <a:buClr>
                <a:schemeClr val="accent2"/>
              </a:buClr>
              <a:buSzPct val="100000"/>
              <a:buChar char="•"/>
            </a:pPr>
            <a:r>
              <a:t>Both signed and unsigned integers have the same range</a:t>
            </a:r>
          </a:p>
          <a:p>
            <a:pPr marL="998537" lvl="1" indent="-285750">
              <a:lnSpc>
                <a:spcPct val="100000"/>
              </a:lnSpc>
              <a:spcBef>
                <a:spcPts val="0"/>
              </a:spcBef>
              <a:buClr>
                <a:schemeClr val="accent2"/>
              </a:buClr>
              <a:buFont typeface="Arial"/>
            </a:pPr>
            <a:r>
              <a:t># of representable numbers = 2</a:t>
            </a:r>
            <a:r>
              <a:rPr baseline="30000"/>
              <a:t>num_bits</a:t>
            </a:r>
          </a:p>
          <a:p>
            <a:pPr marL="998537" lvl="1" indent="-285750">
              <a:lnSpc>
                <a:spcPct val="100000"/>
              </a:lnSpc>
              <a:spcBef>
                <a:spcPts val="0"/>
              </a:spcBef>
              <a:buClr>
                <a:schemeClr val="accent2"/>
              </a:buClr>
              <a:buFont typeface="Arial"/>
            </a:pPr>
            <a:r>
              <a:t>But in signed integers, half the numbers are negative</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unsigned char</a:t>
            </a:r>
            <a:r>
              <a:rPr sz="1800" b="0">
                <a:solidFill>
                  <a:srgbClr val="423F3F"/>
                </a:solidFill>
                <a:latin typeface="+mn-lt"/>
                <a:ea typeface="+mn-ea"/>
                <a:cs typeface="+mn-cs"/>
                <a:sym typeface="Arial"/>
              </a:rPr>
              <a:t>: 0 … 255</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signed char</a:t>
            </a:r>
            <a:r>
              <a:rPr sz="1800" b="0">
                <a:solidFill>
                  <a:srgbClr val="423F3F"/>
                </a:solidFill>
                <a:latin typeface="+mn-lt"/>
                <a:ea typeface="+mn-ea"/>
                <a:cs typeface="+mn-cs"/>
                <a:sym typeface="Arial"/>
              </a:rPr>
              <a:t>: -128 … 0 … 127</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unsigned short</a:t>
            </a:r>
            <a:r>
              <a:rPr sz="1800" b="0">
                <a:solidFill>
                  <a:srgbClr val="423F3F"/>
                </a:solidFill>
                <a:latin typeface="+mn-lt"/>
                <a:ea typeface="+mn-ea"/>
                <a:cs typeface="+mn-cs"/>
                <a:sym typeface="Arial"/>
              </a:rPr>
              <a:t>: 0 … 65535</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signed short</a:t>
            </a:r>
            <a:r>
              <a:rPr sz="1800" b="0">
                <a:solidFill>
                  <a:srgbClr val="423F3F"/>
                </a:solidFill>
                <a:latin typeface="+mn-lt"/>
                <a:ea typeface="+mn-ea"/>
                <a:cs typeface="+mn-cs"/>
                <a:sym typeface="Arial"/>
              </a:rPr>
              <a:t>: -32768 … 0 … 32767</a:t>
            </a:r>
          </a:p>
        </p:txBody>
      </p:sp>
      <p:sp>
        <p:nvSpPr>
          <p:cNvPr id="414"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5</a:t>
            </a:fld>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Data Types – Integers (optional spec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Integers (optional specs)</a:t>
            </a:r>
          </a:p>
        </p:txBody>
      </p:sp>
      <p:sp>
        <p:nvSpPr>
          <p:cNvPr id="417" name="You can optionally omit the ‘int’…"/>
          <p:cNvSpPr txBox="1">
            <a:spLocks noGrp="1"/>
          </p:cNvSpPr>
          <p:nvPr>
            <p:ph type="body" idx="4294967295"/>
          </p:nvPr>
        </p:nvSpPr>
        <p:spPr>
          <a:xfrm>
            <a:off x="468312" y="1206499"/>
            <a:ext cx="6789738" cy="4983164"/>
          </a:xfrm>
          <a:prstGeom prst="rect">
            <a:avLst/>
          </a:prstGeom>
        </p:spPr>
        <p:txBody>
          <a:bodyPr>
            <a:normAutofit/>
          </a:bodyPr>
          <a:lstStyle/>
          <a:p>
            <a:pPr marL="285750" indent="-285750">
              <a:spcBef>
                <a:spcPts val="900"/>
              </a:spcBef>
              <a:buClr>
                <a:schemeClr val="accent2"/>
              </a:buClr>
              <a:buSzPct val="100000"/>
              <a:buChar char="•"/>
            </a:pPr>
            <a:r>
              <a:t>You can optionally omit the ‘</a:t>
            </a:r>
            <a:r>
              <a:rPr sz="1600" b="1">
                <a:solidFill>
                  <a:schemeClr val="accent1"/>
                </a:solidFill>
                <a:latin typeface="Courier New"/>
                <a:ea typeface="Courier New"/>
                <a:cs typeface="Courier New"/>
                <a:sym typeface="Courier New"/>
              </a:rPr>
              <a:t>int</a:t>
            </a:r>
            <a:r>
              <a:t>’</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short</a:t>
            </a:r>
            <a:r>
              <a:t>’ is the same as ‘</a:t>
            </a:r>
            <a:r>
              <a:rPr sz="1600" b="1">
                <a:solidFill>
                  <a:schemeClr val="accent1"/>
                </a:solidFill>
                <a:latin typeface="Courier New"/>
                <a:ea typeface="Courier New"/>
                <a:cs typeface="Courier New"/>
                <a:sym typeface="Courier New"/>
              </a:rPr>
              <a:t>short int</a:t>
            </a:r>
            <a:r>
              <a:t>’</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long</a:t>
            </a:r>
            <a:r>
              <a:t>’ is the same as ‘</a:t>
            </a:r>
            <a:r>
              <a:rPr sz="1600" b="1">
                <a:solidFill>
                  <a:schemeClr val="accent1"/>
                </a:solidFill>
                <a:latin typeface="Courier New"/>
                <a:ea typeface="Courier New"/>
                <a:cs typeface="Courier New"/>
                <a:sym typeface="Courier New"/>
              </a:rPr>
              <a:t>long int</a:t>
            </a:r>
            <a:r>
              <a:t>’</a:t>
            </a:r>
          </a:p>
          <a:p>
            <a:pPr marL="285750" indent="-285750">
              <a:spcBef>
                <a:spcPts val="900"/>
              </a:spcBef>
              <a:buClr>
                <a:schemeClr val="accent2"/>
              </a:buClr>
              <a:buSzPct val="100000"/>
              <a:buChar char="•"/>
            </a:pPr>
            <a:r>
              <a:t>What about if you omit the </a:t>
            </a:r>
            <a:r>
              <a:rPr i="1"/>
              <a:t>length</a:t>
            </a:r>
            <a:r>
              <a:t> and just use ‘</a:t>
            </a:r>
            <a:r>
              <a:rPr sz="1600" b="1">
                <a:solidFill>
                  <a:schemeClr val="accent1"/>
                </a:solidFill>
                <a:latin typeface="Courier New"/>
                <a:ea typeface="Courier New"/>
                <a:cs typeface="Courier New"/>
                <a:sym typeface="Courier New"/>
              </a:rPr>
              <a:t>int</a:t>
            </a:r>
            <a:r>
              <a:t>’?</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int x = 5;</a:t>
            </a:r>
          </a:p>
          <a:p>
            <a:pPr marL="998537" lvl="1" indent="-285750">
              <a:lnSpc>
                <a:spcPct val="100000"/>
              </a:lnSpc>
              <a:spcBef>
                <a:spcPts val="0"/>
              </a:spcBef>
              <a:buClr>
                <a:schemeClr val="accent2"/>
              </a:buClr>
              <a:buFont typeface="Arial"/>
            </a:pPr>
            <a:r>
              <a:t>You get the “natural” length for the target CPU</a:t>
            </a:r>
          </a:p>
          <a:p>
            <a:pPr marL="1420812" lvl="2" indent="-285750">
              <a:lnSpc>
                <a:spcPct val="100000"/>
              </a:lnSpc>
              <a:spcBef>
                <a:spcPts val="0"/>
              </a:spcBef>
              <a:buClr>
                <a:schemeClr val="accent2"/>
              </a:buClr>
              <a:buFont typeface="Arial"/>
              <a:buChar char="•"/>
            </a:pPr>
            <a:r>
              <a:t>Could be 8, 16, 32 or 64 bits</a:t>
            </a:r>
          </a:p>
          <a:p>
            <a:pPr marL="1420812" lvl="2" indent="-285750">
              <a:lnSpc>
                <a:spcPct val="100000"/>
              </a:lnSpc>
              <a:spcBef>
                <a:spcPts val="0"/>
              </a:spcBef>
              <a:buClr>
                <a:schemeClr val="accent2"/>
              </a:buClr>
              <a:buFont typeface="Arial"/>
              <a:buChar char="•"/>
            </a:pPr>
            <a:r>
              <a:t>Not very portable!</a:t>
            </a:r>
          </a:p>
          <a:p>
            <a:pPr marL="1420812" lvl="2" indent="-285750">
              <a:lnSpc>
                <a:spcPct val="100000"/>
              </a:lnSpc>
              <a:spcBef>
                <a:spcPts val="0"/>
              </a:spcBef>
              <a:buClr>
                <a:schemeClr val="accent2"/>
              </a:buClr>
              <a:buFont typeface="Arial"/>
              <a:buChar char="•"/>
            </a:pPr>
            <a:r>
              <a:t>Avoid at all costs if you are doing cross-platform or embedded development</a:t>
            </a:r>
          </a:p>
          <a:p>
            <a:pPr marL="285750" indent="-285750">
              <a:spcBef>
                <a:spcPts val="900"/>
              </a:spcBef>
              <a:buClr>
                <a:schemeClr val="accent2"/>
              </a:buClr>
              <a:buSzPct val="100000"/>
              <a:buChar char="•"/>
            </a:pPr>
            <a:r>
              <a:t>You can optionally omit the ‘signed’</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signed int</a:t>
            </a:r>
            <a:r>
              <a:t>’ is the same as ‘</a:t>
            </a:r>
            <a:r>
              <a:rPr sz="1600" b="1">
                <a:solidFill>
                  <a:schemeClr val="accent1"/>
                </a:solidFill>
                <a:latin typeface="Courier New"/>
                <a:ea typeface="Courier New"/>
                <a:cs typeface="Courier New"/>
                <a:sym typeface="Courier New"/>
              </a:rPr>
              <a:t>int</a:t>
            </a:r>
            <a:r>
              <a:t>’</a:t>
            </a:r>
          </a:p>
          <a:p>
            <a:pPr marL="285750" indent="-285750">
              <a:spcBef>
                <a:spcPts val="900"/>
              </a:spcBef>
              <a:buClr>
                <a:schemeClr val="accent2"/>
              </a:buClr>
              <a:buSzPct val="100000"/>
              <a:buChar char="•"/>
            </a:pPr>
            <a:r>
              <a:t>You can do any order of length, type, signedness</a:t>
            </a:r>
          </a:p>
          <a:p>
            <a:pPr marL="998537" lvl="1" indent="-285750">
              <a:lnSpc>
                <a:spcPct val="100000"/>
              </a:lnSpc>
              <a:spcBef>
                <a:spcPts val="0"/>
              </a:spcBef>
              <a:buClr>
                <a:schemeClr val="accent2"/>
              </a:buClr>
              <a:buFont typeface="Arial"/>
            </a:pPr>
            <a:r>
              <a:t>But typically you’ll see:  </a:t>
            </a:r>
            <a:r>
              <a:rPr i="1"/>
              <a:t>signedness</a:t>
            </a:r>
            <a:r>
              <a:t> </a:t>
            </a:r>
            <a:r>
              <a:rPr i="1"/>
              <a:t>length</a:t>
            </a:r>
            <a:r>
              <a:t> </a:t>
            </a:r>
            <a:r>
              <a:rPr i="1"/>
              <a:t>type</a:t>
            </a:r>
          </a:p>
        </p:txBody>
      </p:sp>
      <p:sp>
        <p:nvSpPr>
          <p:cNvPr id="418"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6</a:t>
            </a:fld>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DF4F2"/>
        </a:solidFill>
        <a:effectLst/>
      </p:bgPr>
    </p:bg>
    <p:spTree>
      <p:nvGrpSpPr>
        <p:cNvPr id="1" name=""/>
        <p:cNvGrpSpPr/>
        <p:nvPr/>
      </p:nvGrpSpPr>
      <p:grpSpPr>
        <a:xfrm>
          <a:off x="0" y="0"/>
          <a:ext cx="0" cy="0"/>
          <a:chOff x="0" y="0"/>
          <a:chExt cx="0" cy="0"/>
        </a:xfrm>
      </p:grpSpPr>
      <p:sp>
        <p:nvSpPr>
          <p:cNvPr id="420" name="What About a Boolean Data Type?"/>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What About a Boolean Data Type?</a:t>
            </a:r>
          </a:p>
        </p:txBody>
      </p:sp>
      <p:sp>
        <p:nvSpPr>
          <p:cNvPr id="421" name="Booleans don’t exist in C until C99, but we’re using C90 (-ansi)…"/>
          <p:cNvSpPr txBox="1">
            <a:spLocks noGrp="1"/>
          </p:cNvSpPr>
          <p:nvPr>
            <p:ph type="body" idx="4294967295"/>
          </p:nvPr>
        </p:nvSpPr>
        <p:spPr>
          <a:xfrm>
            <a:off x="468312" y="1206499"/>
            <a:ext cx="6789738" cy="4983164"/>
          </a:xfrm>
          <a:prstGeom prst="rect">
            <a:avLst/>
          </a:prstGeom>
        </p:spPr>
        <p:txBody>
          <a:bodyPr>
            <a:normAutofit/>
          </a:bodyPr>
          <a:lstStyle/>
          <a:p>
            <a:pPr marL="285750" indent="-285750">
              <a:spcBef>
                <a:spcPts val="900"/>
              </a:spcBef>
              <a:buClr>
                <a:schemeClr val="accent2"/>
              </a:buClr>
              <a:buSzPct val="100000"/>
              <a:buChar char="•"/>
            </a:pPr>
            <a:r>
              <a:t>Booleans don’t exist in C until C99, but we’re using C90 (-ansi)</a:t>
            </a:r>
          </a:p>
          <a:p>
            <a:pPr marL="998537" lvl="1" indent="-285750">
              <a:lnSpc>
                <a:spcPct val="100000"/>
              </a:lnSpc>
              <a:spcBef>
                <a:spcPts val="0"/>
              </a:spcBef>
              <a:buClr>
                <a:schemeClr val="accent2"/>
              </a:buClr>
              <a:buFont typeface="Arial"/>
            </a:pPr>
            <a:r>
              <a:t>Use an integer</a:t>
            </a:r>
          </a:p>
          <a:p>
            <a:pPr marL="1420812" lvl="2" indent="-285750">
              <a:lnSpc>
                <a:spcPct val="100000"/>
              </a:lnSpc>
              <a:spcBef>
                <a:spcPts val="0"/>
              </a:spcBef>
              <a:buClr>
                <a:schemeClr val="accent2"/>
              </a:buClr>
              <a:buFont typeface="Arial"/>
              <a:buChar char="•"/>
            </a:pPr>
            <a:r>
              <a:t>Value of zero is FALSE</a:t>
            </a:r>
          </a:p>
          <a:p>
            <a:pPr marL="1420812" lvl="2" indent="-285750">
              <a:lnSpc>
                <a:spcPct val="100000"/>
              </a:lnSpc>
              <a:spcBef>
                <a:spcPts val="0"/>
              </a:spcBef>
              <a:buClr>
                <a:schemeClr val="accent2"/>
              </a:buClr>
              <a:buFont typeface="Arial"/>
              <a:buChar char="•"/>
            </a:pPr>
            <a:r>
              <a:t>Any other value is TRUE</a:t>
            </a:r>
          </a:p>
          <a:p>
            <a:pPr marL="998537" lvl="1" indent="-285750">
              <a:lnSpc>
                <a:spcPct val="100000"/>
              </a:lnSpc>
              <a:spcBef>
                <a:spcPts val="0"/>
              </a:spcBef>
              <a:buClr>
                <a:schemeClr val="accent2"/>
              </a:buClr>
              <a:buFont typeface="Arial"/>
            </a:pPr>
            <a:r>
              <a:t>For example</a:t>
            </a:r>
          </a:p>
          <a:p>
            <a:pPr marL="1420812" lvl="2" indent="-285750">
              <a:lnSpc>
                <a:spcPct val="100000"/>
              </a:lnSpc>
              <a:spcBef>
                <a:spcPts val="0"/>
              </a:spcBef>
              <a:buClr>
                <a:schemeClr val="accent2"/>
              </a:buClr>
              <a:buFont typeface="Arial"/>
              <a:buChar char="•"/>
            </a:pPr>
            <a:r>
              <a:t>‘</a:t>
            </a:r>
            <a:r>
              <a:rPr sz="1600" b="1">
                <a:solidFill>
                  <a:schemeClr val="accent1"/>
                </a:solidFill>
                <a:latin typeface="Courier New"/>
                <a:ea typeface="Courier New"/>
                <a:cs typeface="Courier New"/>
                <a:sym typeface="Courier New"/>
              </a:rPr>
              <a:t>if ( 5 )</a:t>
            </a:r>
            <a:r>
              <a:t>’ or ‘</a:t>
            </a:r>
            <a:r>
              <a:rPr sz="1600" b="1">
                <a:solidFill>
                  <a:schemeClr val="accent1"/>
                </a:solidFill>
                <a:latin typeface="Courier New"/>
                <a:ea typeface="Courier New"/>
                <a:cs typeface="Courier New"/>
                <a:sym typeface="Courier New"/>
              </a:rPr>
              <a:t>if ( 1 )</a:t>
            </a:r>
            <a:r>
              <a:t>’</a:t>
            </a:r>
            <a:r>
              <a:rPr sz="1600" b="1">
                <a:solidFill>
                  <a:schemeClr val="accent1"/>
                </a:solidFill>
                <a:latin typeface="Courier New"/>
                <a:ea typeface="Courier New"/>
                <a:cs typeface="Courier New"/>
                <a:sym typeface="Courier New"/>
              </a:rPr>
              <a:t> </a:t>
            </a:r>
            <a:r>
              <a:t>or ‘</a:t>
            </a:r>
            <a:r>
              <a:rPr sz="1600" b="1">
                <a:solidFill>
                  <a:schemeClr val="accent1"/>
                </a:solidFill>
                <a:latin typeface="Courier New"/>
                <a:ea typeface="Courier New"/>
                <a:cs typeface="Courier New"/>
                <a:sym typeface="Courier New"/>
              </a:rPr>
              <a:t>if ( -123456 )</a:t>
            </a:r>
            <a:r>
              <a:t>’ are all equivalent to Java’s ‘</a:t>
            </a:r>
            <a:r>
              <a:rPr sz="1600" b="1">
                <a:solidFill>
                  <a:schemeClr val="accent1"/>
                </a:solidFill>
                <a:latin typeface="Courier New"/>
                <a:ea typeface="Courier New"/>
                <a:cs typeface="Courier New"/>
                <a:sym typeface="Courier New"/>
              </a:rPr>
              <a:t>if ( true )</a:t>
            </a:r>
            <a:r>
              <a:t>’ </a:t>
            </a:r>
          </a:p>
          <a:p>
            <a:pPr marL="1420812" lvl="2" indent="-285750">
              <a:lnSpc>
                <a:spcPct val="100000"/>
              </a:lnSpc>
              <a:spcBef>
                <a:spcPts val="0"/>
              </a:spcBef>
              <a:buClr>
                <a:schemeClr val="accent2"/>
              </a:buClr>
              <a:buFont typeface="Arial"/>
              <a:buChar char="•"/>
            </a:pPr>
            <a:r>
              <a:t>‘</a:t>
            </a:r>
            <a:r>
              <a:rPr sz="1600" b="1">
                <a:solidFill>
                  <a:schemeClr val="accent1"/>
                </a:solidFill>
                <a:latin typeface="Courier New"/>
                <a:ea typeface="Courier New"/>
                <a:cs typeface="Courier New"/>
                <a:sym typeface="Courier New"/>
              </a:rPr>
              <a:t>if ( 0 )</a:t>
            </a:r>
            <a:r>
              <a:t>’ is equivalent to Java’s ‘</a:t>
            </a:r>
            <a:r>
              <a:rPr sz="1600" b="1">
                <a:solidFill>
                  <a:schemeClr val="accent1"/>
                </a:solidFill>
                <a:latin typeface="Courier New"/>
                <a:ea typeface="Courier New"/>
                <a:cs typeface="Courier New"/>
                <a:sym typeface="Courier New"/>
              </a:rPr>
              <a:t>if ( false )</a:t>
            </a:r>
            <a:r>
              <a:t>’</a:t>
            </a:r>
          </a:p>
          <a:p>
            <a:pPr marL="285750" indent="-285750">
              <a:spcBef>
                <a:spcPts val="900"/>
              </a:spcBef>
              <a:buClr>
                <a:schemeClr val="accent2"/>
              </a:buClr>
              <a:buSzPct val="100000"/>
              <a:buChar char="•"/>
            </a:pPr>
            <a:endParaRPr/>
          </a:p>
          <a:p>
            <a:pPr marL="285750" indent="-285750">
              <a:spcBef>
                <a:spcPts val="900"/>
              </a:spcBef>
              <a:buClr>
                <a:schemeClr val="accent2"/>
              </a:buClr>
              <a:buSzPct val="100000"/>
              <a:buChar char="•"/>
            </a:pPr>
            <a:r>
              <a:t>The ‘!’ operator will convert a true expression to false (0), and false value to true (1)</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isSuccess = 0;</a:t>
            </a:r>
            <a:br/>
            <a:r>
              <a:t>if ( ! isSuccess )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condition is now true</a:t>
            </a:r>
          </a:p>
        </p:txBody>
      </p:sp>
      <p:sp>
        <p:nvSpPr>
          <p:cNvPr id="422"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7</a:t>
            </a:fld>
            <a:endParaRP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 name="Data Types – Float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Floats</a:t>
            </a:r>
          </a:p>
        </p:txBody>
      </p:sp>
      <p:sp>
        <p:nvSpPr>
          <p:cNvPr id="425" name="Only two variants of floating point numbers…"/>
          <p:cNvSpPr txBox="1">
            <a:spLocks noGrp="1"/>
          </p:cNvSpPr>
          <p:nvPr>
            <p:ph type="body" idx="4294967295"/>
          </p:nvPr>
        </p:nvSpPr>
        <p:spPr>
          <a:xfrm>
            <a:off x="479425" y="1195387"/>
            <a:ext cx="6788150" cy="4984751"/>
          </a:xfrm>
          <a:prstGeom prst="rect">
            <a:avLst/>
          </a:prstGeom>
        </p:spPr>
        <p:txBody>
          <a:bodyPr>
            <a:normAutofit/>
          </a:bodyPr>
          <a:lstStyle/>
          <a:p>
            <a:pPr marL="285750" indent="-285750">
              <a:spcBef>
                <a:spcPts val="900"/>
              </a:spcBef>
              <a:buClr>
                <a:schemeClr val="accent2"/>
              </a:buClr>
              <a:buSzPct val="100000"/>
              <a:buChar char="•"/>
            </a:pPr>
            <a:r>
              <a:t>Only two variants of floating point numbers</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float</a:t>
            </a:r>
            <a:r>
              <a:t>’: 32-bits</a:t>
            </a:r>
          </a:p>
          <a:p>
            <a:pPr marL="998537" lvl="1" indent="-285750">
              <a:lnSpc>
                <a:spcPct val="100000"/>
              </a:lnSpc>
              <a:spcBef>
                <a:spcPts val="0"/>
              </a:spcBef>
              <a:buClr>
                <a:schemeClr val="accent2"/>
              </a:buClr>
              <a:buFont typeface="Arial"/>
            </a:pPr>
            <a:r>
              <a:t>‘</a:t>
            </a:r>
            <a:r>
              <a:rPr sz="1600" b="1">
                <a:solidFill>
                  <a:schemeClr val="accent1"/>
                </a:solidFill>
                <a:latin typeface="Courier New"/>
                <a:ea typeface="Courier New"/>
                <a:cs typeface="Courier New"/>
                <a:sym typeface="Courier New"/>
              </a:rPr>
              <a:t>double</a:t>
            </a:r>
            <a:r>
              <a:t>’: 64-bits</a:t>
            </a:r>
          </a:p>
          <a:p>
            <a:pPr marL="285750" indent="-285750">
              <a:spcBef>
                <a:spcPts val="900"/>
              </a:spcBef>
              <a:buClr>
                <a:schemeClr val="accent2"/>
              </a:buClr>
              <a:buSzPct val="100000"/>
              <a:buChar char="•"/>
            </a:pPr>
            <a:endParaRPr/>
          </a:p>
          <a:p>
            <a:pPr marL="285750" indent="-285750">
              <a:spcBef>
                <a:spcPts val="900"/>
              </a:spcBef>
              <a:buClr>
                <a:schemeClr val="accent2"/>
              </a:buClr>
              <a:buSzPct val="100000"/>
              <a:buChar char="•"/>
            </a:pPr>
            <a:r>
              <a:t>Floating point numbers are always signed</a:t>
            </a:r>
          </a:p>
        </p:txBody>
      </p:sp>
      <p:sp>
        <p:nvSpPr>
          <p:cNvPr id="426"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8</a:t>
            </a:fld>
            <a:endParaRP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 name="Data Types – Character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Characters</a:t>
            </a:r>
          </a:p>
        </p:txBody>
      </p:sp>
      <p:sp>
        <p:nvSpPr>
          <p:cNvPr id="429" name="Historically, we used the ASCII to represent all the letters in the known universe (i.e., English)…"/>
          <p:cNvSpPr txBox="1">
            <a:spLocks noGrp="1"/>
          </p:cNvSpPr>
          <p:nvPr>
            <p:ph type="body" idx="4294967295"/>
          </p:nvPr>
        </p:nvSpPr>
        <p:spPr>
          <a:xfrm>
            <a:off x="479425" y="1195387"/>
            <a:ext cx="7680325" cy="4984751"/>
          </a:xfrm>
          <a:prstGeom prst="rect">
            <a:avLst/>
          </a:prstGeom>
        </p:spPr>
        <p:txBody>
          <a:bodyPr>
            <a:normAutofit/>
          </a:bodyPr>
          <a:lstStyle/>
          <a:p>
            <a:pPr marL="285750" indent="-285750">
              <a:spcBef>
                <a:spcPts val="900"/>
              </a:spcBef>
              <a:buClr>
                <a:schemeClr val="accent2"/>
              </a:buClr>
              <a:buSzPct val="100000"/>
              <a:buChar char="•"/>
            </a:pPr>
            <a:r>
              <a:t>Historically, we used the ASCII to represent all the letters in the known universe (i.e., English)</a:t>
            </a:r>
          </a:p>
          <a:p>
            <a:pPr marL="998537" lvl="1" indent="-285750">
              <a:lnSpc>
                <a:spcPct val="100000"/>
              </a:lnSpc>
              <a:spcBef>
                <a:spcPts val="0"/>
              </a:spcBef>
              <a:buClr>
                <a:schemeClr val="accent2"/>
              </a:buClr>
              <a:buFont typeface="Arial"/>
            </a:pPr>
            <a:r>
              <a:t>One letter/character = one byte</a:t>
            </a:r>
          </a:p>
          <a:p>
            <a:pPr marL="998537" lvl="1" indent="-285750">
              <a:lnSpc>
                <a:spcPct val="100000"/>
              </a:lnSpc>
              <a:spcBef>
                <a:spcPts val="0"/>
              </a:spcBef>
              <a:buClr>
                <a:schemeClr val="accent2"/>
              </a:buClr>
              <a:buFont typeface="Arial"/>
            </a:pPr>
            <a:r>
              <a:t>Therefore, the byte-length integer type was called a ‘</a:t>
            </a:r>
            <a:r>
              <a:rPr sz="1600" b="1">
                <a:solidFill>
                  <a:schemeClr val="accent1"/>
                </a:solidFill>
                <a:latin typeface="Courier New"/>
                <a:ea typeface="Courier New"/>
                <a:cs typeface="Courier New"/>
                <a:sym typeface="Courier New"/>
              </a:rPr>
              <a:t>char</a:t>
            </a:r>
            <a:r>
              <a:t>’</a:t>
            </a:r>
          </a:p>
          <a:p>
            <a:pPr marL="285750" indent="-285750">
              <a:spcBef>
                <a:spcPts val="900"/>
              </a:spcBef>
              <a:buClr>
                <a:schemeClr val="accent2"/>
              </a:buClr>
              <a:buSzPct val="100000"/>
              <a:buChar char="•"/>
            </a:pPr>
            <a:r>
              <a:t>Then different cultures adopted computing!</a:t>
            </a:r>
          </a:p>
          <a:p>
            <a:pPr marL="998537" lvl="1" indent="-285750">
              <a:lnSpc>
                <a:spcPct val="100000"/>
              </a:lnSpc>
              <a:spcBef>
                <a:spcPts val="0"/>
              </a:spcBef>
              <a:buClr>
                <a:schemeClr val="accent2"/>
              </a:buClr>
              <a:buFont typeface="Arial"/>
            </a:pPr>
            <a:r>
              <a:t>Complained about not being able to represent accented characters (or foreign letters!)</a:t>
            </a:r>
          </a:p>
          <a:p>
            <a:pPr marL="998537" lvl="1" indent="-285750">
              <a:lnSpc>
                <a:spcPct val="100000"/>
              </a:lnSpc>
              <a:spcBef>
                <a:spcPts val="0"/>
              </a:spcBef>
              <a:buClr>
                <a:schemeClr val="accent2"/>
              </a:buClr>
              <a:buFont typeface="Arial"/>
            </a:pPr>
            <a:r>
              <a:t>Suddenly, one byte (256 unique values) was no longer enough!</a:t>
            </a:r>
          </a:p>
          <a:p>
            <a:pPr marL="285750" indent="-285750">
              <a:spcBef>
                <a:spcPts val="900"/>
              </a:spcBef>
              <a:buClr>
                <a:schemeClr val="accent2"/>
              </a:buClr>
              <a:buSzPct val="100000"/>
              <a:buChar char="•"/>
            </a:pPr>
            <a:r>
              <a:t>Now most languages use “Unicode” character set, with “UTF-8” being one of the most common encoding schemes</a:t>
            </a:r>
          </a:p>
          <a:p>
            <a:pPr marL="998537" lvl="1" indent="-285750">
              <a:lnSpc>
                <a:spcPct val="100000"/>
              </a:lnSpc>
              <a:spcBef>
                <a:spcPts val="0"/>
              </a:spcBef>
              <a:buClr>
                <a:schemeClr val="accent2"/>
              </a:buClr>
              <a:buFont typeface="Arial"/>
            </a:pPr>
            <a:r>
              <a:t>For non-accented Latin characters, it’s identical to ASCII</a:t>
            </a:r>
          </a:p>
          <a:p>
            <a:pPr marL="998537" lvl="1" indent="-285750">
              <a:lnSpc>
                <a:spcPct val="100000"/>
              </a:lnSpc>
              <a:spcBef>
                <a:spcPts val="0"/>
              </a:spcBef>
              <a:buClr>
                <a:schemeClr val="accent2"/>
              </a:buClr>
              <a:buFont typeface="Arial"/>
            </a:pPr>
            <a:r>
              <a:t>For others, multiple bytes need to be used to represent the each character </a:t>
            </a:r>
          </a:p>
          <a:p>
            <a:pPr marL="1420812" lvl="2" indent="-285750">
              <a:lnSpc>
                <a:spcPct val="100000"/>
              </a:lnSpc>
              <a:spcBef>
                <a:spcPts val="0"/>
              </a:spcBef>
              <a:buClr>
                <a:schemeClr val="accent2"/>
              </a:buClr>
              <a:buFont typeface="Arial"/>
              <a:buChar char="•"/>
            </a:pPr>
            <a:r>
              <a:t>One character != one byte</a:t>
            </a:r>
          </a:p>
        </p:txBody>
      </p:sp>
      <p:sp>
        <p:nvSpPr>
          <p:cNvPr id="430" name="Slide Number"/>
          <p:cNvSpPr txBox="1">
            <a:spLocks noGrp="1"/>
          </p:cNvSpPr>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9</a:t>
            </a:fld>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 name="Data Types – Characters (String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Characters (Strings)</a:t>
            </a:r>
          </a:p>
        </p:txBody>
      </p:sp>
      <p:sp>
        <p:nvSpPr>
          <p:cNvPr id="433" name="Text is represented by a string of ‘char’ data variables…"/>
          <p:cNvSpPr txBox="1">
            <a:spLocks noGrp="1"/>
          </p:cNvSpPr>
          <p:nvPr>
            <p:ph type="body" idx="4294967295"/>
          </p:nvPr>
        </p:nvSpPr>
        <p:spPr>
          <a:xfrm>
            <a:off x="479425" y="1195387"/>
            <a:ext cx="6788150" cy="4984751"/>
          </a:xfrm>
          <a:prstGeom prst="rect">
            <a:avLst/>
          </a:prstGeom>
        </p:spPr>
        <p:txBody>
          <a:bodyPr>
            <a:normAutofit/>
          </a:bodyPr>
          <a:lstStyle/>
          <a:p>
            <a:pPr marL="285750" indent="-285750">
              <a:spcBef>
                <a:spcPts val="900"/>
              </a:spcBef>
              <a:buClr>
                <a:schemeClr val="accent2"/>
              </a:buClr>
              <a:buSzPct val="100000"/>
              <a:buChar char="•"/>
            </a:pPr>
            <a:r>
              <a:t>Text is represented by a string of ‘</a:t>
            </a:r>
            <a:r>
              <a:rPr sz="1600" b="1">
                <a:solidFill>
                  <a:schemeClr val="accent1"/>
                </a:solidFill>
                <a:latin typeface="Courier New"/>
                <a:ea typeface="Courier New"/>
                <a:cs typeface="Courier New"/>
                <a:sym typeface="Courier New"/>
              </a:rPr>
              <a:t>char</a:t>
            </a:r>
            <a:r>
              <a:t>’ data variables</a:t>
            </a:r>
          </a:p>
          <a:p>
            <a:pPr marL="998537" lvl="1" indent="-285750">
              <a:lnSpc>
                <a:spcPct val="100000"/>
              </a:lnSpc>
              <a:spcBef>
                <a:spcPts val="0"/>
              </a:spcBef>
              <a:buClr>
                <a:schemeClr val="accent2"/>
              </a:buClr>
              <a:buFont typeface="Arial"/>
            </a:pPr>
            <a:r>
              <a:t>E.g., “Hello!” = ‘H’ ‘e’ ‘l’ ‘l’ ‘o’ ‘!’ \0</a:t>
            </a:r>
          </a:p>
          <a:p>
            <a:pPr marL="285750" indent="-285750">
              <a:spcBef>
                <a:spcPts val="900"/>
              </a:spcBef>
              <a:buClr>
                <a:schemeClr val="accent2"/>
              </a:buClr>
              <a:buSzPct val="100000"/>
              <a:buChar char="•"/>
            </a:pPr>
            <a:r>
              <a:t>Every string is terminated by a </a:t>
            </a:r>
            <a:r>
              <a:rPr>
                <a:solidFill>
                  <a:srgbClr val="0070C0"/>
                </a:solidFill>
              </a:rPr>
              <a:t>null</a:t>
            </a:r>
            <a:r>
              <a:t> character (integer value of 0)</a:t>
            </a:r>
          </a:p>
          <a:p>
            <a:pPr marL="285750" indent="-285750">
              <a:spcBef>
                <a:spcPts val="900"/>
              </a:spcBef>
              <a:buClr>
                <a:schemeClr val="accent2"/>
              </a:buClr>
              <a:buSzPct val="100000"/>
              <a:buChar char="•"/>
            </a:pPr>
            <a:r>
              <a:t>In UTF-8, not every char is represented by one byte, but it’s still always null-terminated.</a:t>
            </a:r>
          </a:p>
          <a:p>
            <a:pPr marL="285750" indent="-285750">
              <a:spcBef>
                <a:spcPts val="900"/>
              </a:spcBef>
              <a:buClr>
                <a:schemeClr val="accent2"/>
              </a:buClr>
              <a:buSzPct val="100000"/>
              <a:buChar char="•"/>
            </a:pPr>
            <a:r>
              <a:t>You can assign a letter/symbol to a char either numerically or within apostrophes</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delimiter = ',' ;</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delimiter = 39;</a:t>
            </a:r>
          </a:p>
          <a:p>
            <a:pPr marL="285750" indent="-285750">
              <a:spcBef>
                <a:spcPts val="900"/>
              </a:spcBef>
              <a:buClr>
                <a:schemeClr val="accent2"/>
              </a:buClr>
              <a:buSzPct val="100000"/>
              <a:buChar char="•"/>
            </a:pPr>
            <a:r>
              <a:t>Without going into pointers or arrays, the typical definition for some text is</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strMessage = “Hello!”;</a:t>
            </a:r>
            <a:br/>
            <a:r>
              <a:t>char name[] = “CST8234”;</a:t>
            </a:r>
            <a:br/>
            <a:r>
              <a:t>char msg[30];</a:t>
            </a:r>
          </a:p>
        </p:txBody>
      </p:sp>
      <p:sp>
        <p:nvSpPr>
          <p:cNvPr id="434"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10</a:t>
            </a:fld>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 name="Data Types – Pointer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Pointers</a:t>
            </a:r>
          </a:p>
        </p:txBody>
      </p:sp>
      <p:sp>
        <p:nvSpPr>
          <p:cNvPr id="437" name="A special type that is used to store an address in memory…"/>
          <p:cNvSpPr txBox="1">
            <a:spLocks noGrp="1"/>
          </p:cNvSpPr>
          <p:nvPr>
            <p:ph type="body" idx="4294967295"/>
          </p:nvPr>
        </p:nvSpPr>
        <p:spPr>
          <a:xfrm>
            <a:off x="479425" y="1195387"/>
            <a:ext cx="6788150" cy="4984751"/>
          </a:xfrm>
          <a:prstGeom prst="rect">
            <a:avLst/>
          </a:prstGeom>
        </p:spPr>
        <p:txBody>
          <a:bodyPr>
            <a:normAutofit/>
          </a:bodyPr>
          <a:lstStyle/>
          <a:p>
            <a:pPr marL="285750" indent="-285750">
              <a:spcBef>
                <a:spcPts val="900"/>
              </a:spcBef>
              <a:buClr>
                <a:schemeClr val="accent2"/>
              </a:buClr>
              <a:buSzPct val="100000"/>
              <a:buChar char="•"/>
            </a:pPr>
            <a:r>
              <a:t>A special type that is used to store an address in memory</a:t>
            </a:r>
          </a:p>
          <a:p>
            <a:pPr marL="998537" lvl="1" indent="-285750">
              <a:lnSpc>
                <a:spcPct val="100000"/>
              </a:lnSpc>
              <a:spcBef>
                <a:spcPts val="0"/>
              </a:spcBef>
              <a:buClr>
                <a:schemeClr val="accent2"/>
              </a:buClr>
              <a:buFont typeface="Arial"/>
            </a:pPr>
            <a:r>
              <a:t>It requires knowing the data type that is stored there</a:t>
            </a:r>
          </a:p>
          <a:p>
            <a:pPr marL="285750" indent="-285750">
              <a:spcBef>
                <a:spcPts val="900"/>
              </a:spcBef>
              <a:buClr>
                <a:schemeClr val="accent2"/>
              </a:buClr>
              <a:buSzPct val="100000"/>
              <a:buChar char="•"/>
            </a:pPr>
            <a:r>
              <a:t>Uses ‘</a:t>
            </a:r>
            <a:r>
              <a:rPr sz="1600" b="1">
                <a:solidFill>
                  <a:schemeClr val="accent1"/>
                </a:solidFill>
                <a:latin typeface="Courier New"/>
                <a:ea typeface="Courier New"/>
                <a:cs typeface="Courier New"/>
                <a:sym typeface="Courier New"/>
              </a:rPr>
              <a:t>*</a:t>
            </a:r>
            <a:r>
              <a:t>’ to define/declare something as a pointer</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myString = “Hello!”;</a:t>
            </a:r>
            <a:br/>
            <a:r>
              <a:t>int* ptr_to_my_integer;</a:t>
            </a:r>
            <a:br/>
            <a:r>
              <a:t>void* ptr_to_something;</a:t>
            </a:r>
          </a:p>
          <a:p>
            <a:pPr marL="285750" indent="-285750">
              <a:spcBef>
                <a:spcPts val="900"/>
              </a:spcBef>
              <a:buClr>
                <a:schemeClr val="accent2"/>
              </a:buClr>
              <a:buSzPct val="100000"/>
              <a:buChar char="•"/>
            </a:pPr>
            <a:r>
              <a:t>Typically, a pointer has the same storage as an ‘</a:t>
            </a:r>
            <a:r>
              <a:rPr sz="1600" b="1">
                <a:solidFill>
                  <a:schemeClr val="accent1"/>
                </a:solidFill>
                <a:latin typeface="Courier New"/>
                <a:ea typeface="Courier New"/>
                <a:cs typeface="Courier New"/>
                <a:sym typeface="Courier New"/>
              </a:rPr>
              <a:t>unsigned long</a:t>
            </a:r>
            <a:r>
              <a:t>’</a:t>
            </a:r>
          </a:p>
          <a:p>
            <a:pPr marL="285750" indent="-285750">
              <a:spcBef>
                <a:spcPts val="900"/>
              </a:spcBef>
              <a:buClr>
                <a:schemeClr val="accent2"/>
              </a:buClr>
              <a:buSzPct val="100000"/>
              <a:buChar char="•"/>
            </a:pPr>
            <a:r>
              <a:t>More on pointers later in the term (it can be a confusing subject)!</a:t>
            </a:r>
          </a:p>
          <a:p>
            <a:pPr marL="998537" lvl="1" indent="-285750">
              <a:lnSpc>
                <a:spcPct val="100000"/>
              </a:lnSpc>
              <a:spcBef>
                <a:spcPts val="0"/>
              </a:spcBef>
              <a:buClr>
                <a:schemeClr val="accent2"/>
              </a:buClr>
              <a:buFont typeface="Arial"/>
            </a:pPr>
            <a:r>
              <a:t>But is briefly encountered in Lab 2… Address of a variable is determined by preceding variable name with a ‘</a:t>
            </a:r>
            <a:r>
              <a:rPr sz="1600" b="1">
                <a:solidFill>
                  <a:schemeClr val="accent1"/>
                </a:solidFill>
                <a:latin typeface="Courier New"/>
                <a:ea typeface="Courier New"/>
                <a:cs typeface="Courier New"/>
                <a:sym typeface="Courier New"/>
              </a:rPr>
              <a:t>&amp;</a:t>
            </a:r>
            <a:r>
              <a:t>’</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int* ptrPhoneNumber = &amp;phoneNumber;</a:t>
            </a:r>
          </a:p>
        </p:txBody>
      </p:sp>
      <p:sp>
        <p:nvSpPr>
          <p:cNvPr id="438" name="Slide Number"/>
          <p:cNvSpPr txBox="1">
            <a:spLocks noGrp="1"/>
          </p:cNvSpPr>
          <p:nvPr>
            <p:ph type="sldNum" sz="quarter" idx="2"/>
          </p:nvPr>
        </p:nvSpPr>
        <p:spPr>
          <a:xfrm>
            <a:off x="127000" y="6532466"/>
            <a:ext cx="160381"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11</a:t>
            </a:fld>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 name="Data Types – Void"/>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Data Types – Void</a:t>
            </a:r>
          </a:p>
        </p:txBody>
      </p:sp>
      <p:sp>
        <p:nvSpPr>
          <p:cNvPr id="441" name="A special type that means either…"/>
          <p:cNvSpPr txBox="1">
            <a:spLocks noGrp="1"/>
          </p:cNvSpPr>
          <p:nvPr>
            <p:ph type="body" idx="4294967295"/>
          </p:nvPr>
        </p:nvSpPr>
        <p:spPr>
          <a:xfrm>
            <a:off x="479425" y="1195387"/>
            <a:ext cx="6788150" cy="4984751"/>
          </a:xfrm>
          <a:prstGeom prst="rect">
            <a:avLst/>
          </a:prstGeom>
        </p:spPr>
        <p:txBody>
          <a:bodyPr>
            <a:normAutofit/>
          </a:bodyPr>
          <a:lstStyle/>
          <a:p>
            <a:pPr marL="285750" indent="-285750">
              <a:spcBef>
                <a:spcPts val="900"/>
              </a:spcBef>
              <a:buClr>
                <a:schemeClr val="accent2"/>
              </a:buClr>
              <a:buSzPct val="100000"/>
              <a:buChar char="•"/>
            </a:pPr>
            <a:r>
              <a:t>A special type that means either</a:t>
            </a:r>
          </a:p>
          <a:p>
            <a:pPr marL="998537" lvl="1" indent="-285750">
              <a:lnSpc>
                <a:spcPct val="100000"/>
              </a:lnSpc>
              <a:spcBef>
                <a:spcPts val="0"/>
              </a:spcBef>
              <a:buClr>
                <a:schemeClr val="accent2"/>
              </a:buClr>
              <a:buFont typeface="Arial"/>
            </a:pPr>
            <a:r>
              <a:t>No data is returned from a function</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void setClassSize( int numStudents ) {</a:t>
            </a:r>
            <a:br/>
            <a:r>
              <a:t>	:</a:t>
            </a:r>
            <a:br/>
            <a:r>
              <a:t>}</a:t>
            </a:r>
          </a:p>
          <a:p>
            <a:pPr marL="998537" lvl="1" indent="-285750">
              <a:lnSpc>
                <a:spcPct val="100000"/>
              </a:lnSpc>
              <a:spcBef>
                <a:spcPts val="0"/>
              </a:spcBef>
              <a:buClr>
                <a:schemeClr val="accent2"/>
              </a:buClr>
              <a:buFont typeface="Arial"/>
            </a:pPr>
            <a:r>
              <a:t>No arguments (in a function declaration)</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int getClassSize( void ) {</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	:</a:t>
            </a:r>
            <a:br/>
            <a:r>
              <a:t>}</a:t>
            </a:r>
          </a:p>
          <a:p>
            <a:pPr marL="998537" lvl="1" indent="-285750">
              <a:lnSpc>
                <a:spcPct val="100000"/>
              </a:lnSpc>
              <a:spcBef>
                <a:spcPts val="0"/>
              </a:spcBef>
              <a:buClr>
                <a:schemeClr val="accent2"/>
              </a:buClr>
              <a:buFont typeface="Arial"/>
            </a:pPr>
            <a:r>
              <a:t>Don’t care about the data type in a pointer, because it will be explicitly cast later</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void *ptrFunction</a:t>
            </a:r>
            <a:r>
              <a:rPr sz="1800" b="0">
                <a:solidFill>
                  <a:srgbClr val="423F3F"/>
                </a:solidFill>
                <a:latin typeface="+mn-lt"/>
                <a:ea typeface="+mn-ea"/>
                <a:cs typeface="+mn-cs"/>
                <a:sym typeface="Arial"/>
              </a:rPr>
              <a:t>;</a:t>
            </a:r>
          </a:p>
        </p:txBody>
      </p:sp>
      <p:sp>
        <p:nvSpPr>
          <p:cNvPr id="442"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12</a:t>
            </a:fld>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DF4F2"/>
        </a:solidFill>
        <a:effectLst/>
      </p:bgPr>
    </p:bg>
    <p:spTree>
      <p:nvGrpSpPr>
        <p:cNvPr id="1" name=""/>
        <p:cNvGrpSpPr/>
        <p:nvPr/>
      </p:nvGrpSpPr>
      <p:grpSpPr>
        <a:xfrm>
          <a:off x="0" y="0"/>
          <a:ext cx="0" cy="0"/>
          <a:chOff x="0" y="0"/>
          <a:chExt cx="0" cy="0"/>
        </a:xfrm>
      </p:grpSpPr>
      <p:sp>
        <p:nvSpPr>
          <p:cNvPr id="444" name="Did You Notice?"/>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Did You Notice?</a:t>
            </a:r>
          </a:p>
        </p:txBody>
      </p:sp>
      <p:sp>
        <p:nvSpPr>
          <p:cNvPr id="445" name="C doesn’t care too much about spacing, as long as the tokens can be figured out…"/>
          <p:cNvSpPr txBox="1">
            <a:spLocks noGrp="1"/>
          </p:cNvSpPr>
          <p:nvPr>
            <p:ph type="body" idx="4294967295"/>
          </p:nvPr>
        </p:nvSpPr>
        <p:spPr>
          <a:xfrm>
            <a:off x="479425" y="1195387"/>
            <a:ext cx="6788150" cy="4984751"/>
          </a:xfrm>
          <a:prstGeom prst="rect">
            <a:avLst/>
          </a:prstGeom>
        </p:spPr>
        <p:txBody>
          <a:bodyPr>
            <a:normAutofit/>
          </a:bodyPr>
          <a:lstStyle/>
          <a:p>
            <a:pPr marL="285750" indent="-285750">
              <a:spcBef>
                <a:spcPts val="900"/>
              </a:spcBef>
              <a:buClr>
                <a:schemeClr val="accent2"/>
              </a:buClr>
              <a:buSzPct val="100000"/>
              <a:buChar char="•"/>
            </a:pPr>
            <a:r>
              <a:t>C doesn’t care too much about spacing, as long as the tokens can be figured out</a:t>
            </a:r>
          </a:p>
          <a:p>
            <a:pPr marL="285750" indent="-285750">
              <a:spcBef>
                <a:spcPts val="900"/>
              </a:spcBef>
              <a:buClr>
                <a:schemeClr val="accent2"/>
              </a:buClr>
              <a:buSzPct val="100000"/>
              <a:buChar char="•"/>
            </a:pPr>
            <a:r>
              <a:t>E.g., the following are all equally valid</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msg = “Hello!”;</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*msg=“Hello!”     ;</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a:t>
            </a:r>
            <a:br/>
            <a:r>
              <a:t>       *</a:t>
            </a:r>
            <a:br/>
            <a:r>
              <a:t>msg</a:t>
            </a:r>
            <a:br/>
            <a:r>
              <a:t>   =</a:t>
            </a:r>
            <a:br/>
            <a:r>
              <a:t>“Hello!”</a:t>
            </a:r>
            <a:br/>
            <a:r>
              <a:t>;</a:t>
            </a:r>
          </a:p>
          <a:p>
            <a:pPr marL="998537" lvl="1" indent="-285750">
              <a:lnSpc>
                <a:spcPct val="100000"/>
              </a:lnSpc>
              <a:spcBef>
                <a:spcPts val="900"/>
              </a:spcBef>
              <a:buClr>
                <a:schemeClr val="accent2"/>
              </a:buClr>
              <a:buFont typeface="Arial"/>
            </a:pPr>
            <a:endParaRPr sz="1600" b="1">
              <a:solidFill>
                <a:schemeClr val="accent1"/>
              </a:solidFill>
              <a:latin typeface="Courier New"/>
              <a:ea typeface="Courier New"/>
              <a:cs typeface="Courier New"/>
              <a:sym typeface="Courier New"/>
            </a:endParaRPr>
          </a:p>
          <a:p>
            <a:pPr marL="998537" lvl="1" indent="-285750">
              <a:lnSpc>
                <a:spcPct val="100000"/>
              </a:lnSpc>
              <a:spcBef>
                <a:spcPts val="900"/>
              </a:spcBef>
              <a:buClr>
                <a:schemeClr val="accent2"/>
              </a:buClr>
              <a:buFont typeface="Arial"/>
            </a:pPr>
            <a:r>
              <a:t>C cares a </a:t>
            </a:r>
            <a:r>
              <a:rPr i="1"/>
              <a:t>lot</a:t>
            </a:r>
            <a:r>
              <a:t> about the trailing semicolon!</a:t>
            </a:r>
          </a:p>
          <a:p>
            <a:pPr marL="706437" lvl="2" indent="-285750">
              <a:lnSpc>
                <a:spcPct val="100000"/>
              </a:lnSpc>
              <a:spcBef>
                <a:spcPts val="900"/>
              </a:spcBef>
              <a:buClr>
                <a:schemeClr val="accent2"/>
              </a:buClr>
              <a:buFont typeface="Arial"/>
              <a:buChar char="•"/>
            </a:pPr>
            <a:r>
              <a:t>Mandatory after every statement</a:t>
            </a:r>
          </a:p>
        </p:txBody>
      </p:sp>
      <p:sp>
        <p:nvSpPr>
          <p:cNvPr id="446"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13</a:t>
            </a:fld>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 name="Const keyword"/>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Const keyword</a:t>
            </a:r>
          </a:p>
        </p:txBody>
      </p:sp>
      <p:sp>
        <p:nvSpPr>
          <p:cNvPr id="449" name="‘const’ tells the compiler not to permit a variable to be updated…"/>
          <p:cNvSpPr txBox="1">
            <a:spLocks noGrp="1"/>
          </p:cNvSpPr>
          <p:nvPr>
            <p:ph type="body" idx="4294967295"/>
          </p:nvPr>
        </p:nvSpPr>
        <p:spPr>
          <a:xfrm>
            <a:off x="479425" y="1195387"/>
            <a:ext cx="6788150" cy="4984751"/>
          </a:xfrm>
          <a:prstGeom prst="rect">
            <a:avLst/>
          </a:prstGeom>
        </p:spPr>
        <p:txBody>
          <a:bodyPr>
            <a:normAutofit/>
          </a:bodyPr>
          <a:lstStyle/>
          <a:p>
            <a:pPr marL="285750" indent="-285750">
              <a:spcBef>
                <a:spcPts val="900"/>
              </a:spcBef>
              <a:buClr>
                <a:schemeClr val="accent2"/>
              </a:buClr>
              <a:buSzPct val="100000"/>
              <a:buChar char="•"/>
            </a:pPr>
            <a:r>
              <a:t>‘</a:t>
            </a:r>
            <a:r>
              <a:rPr sz="1600" b="1">
                <a:solidFill>
                  <a:schemeClr val="accent1"/>
                </a:solidFill>
                <a:latin typeface="Courier New"/>
                <a:ea typeface="Courier New"/>
                <a:cs typeface="Courier New"/>
                <a:sym typeface="Courier New"/>
              </a:rPr>
              <a:t>const</a:t>
            </a:r>
            <a:r>
              <a:t>’ tells the compiler not to permit a variable to be updated</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const short numStudents = 500;</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numStudents = 600;     </a:t>
            </a:r>
            <a:r>
              <a:rPr sz="1800" b="0">
                <a:solidFill>
                  <a:srgbClr val="423F3F"/>
                </a:solidFill>
                <a:latin typeface="+mn-lt"/>
                <a:ea typeface="+mn-ea"/>
                <a:cs typeface="+mn-cs"/>
                <a:sym typeface="Arial"/>
              </a:rPr>
              <a:t>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generates a compile error</a:t>
            </a:r>
          </a:p>
          <a:p>
            <a:pPr marL="285750" indent="-285750">
              <a:spcBef>
                <a:spcPts val="900"/>
              </a:spcBef>
              <a:buClr>
                <a:schemeClr val="accent2"/>
              </a:buClr>
              <a:buSzPct val="100000"/>
              <a:buChar char="•"/>
            </a:pPr>
            <a:r>
              <a:t>Very similar application to a #define</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#define NUM_STUDENTS   500</a:t>
            </a:r>
          </a:p>
          <a:p>
            <a:pPr marL="285750" indent="-285750">
              <a:spcBef>
                <a:spcPts val="900"/>
              </a:spcBef>
              <a:buClr>
                <a:schemeClr val="accent2"/>
              </a:buClr>
              <a:buSzPct val="100000"/>
              <a:buChar char="•"/>
            </a:pPr>
            <a:r>
              <a:t>Big difference is that</a:t>
            </a:r>
          </a:p>
          <a:p>
            <a:pPr marL="998537" lvl="1" indent="-285750">
              <a:lnSpc>
                <a:spcPct val="100000"/>
              </a:lnSpc>
              <a:spcBef>
                <a:spcPts val="0"/>
              </a:spcBef>
              <a:buClr>
                <a:schemeClr val="accent2"/>
              </a:buClr>
              <a:buFont typeface="Arial"/>
            </a:pPr>
            <a:r>
              <a:t>‘numStudents’ has a type (short) whereas ‘NUM_STUDENTS’ is just used in a global search-and-replace by the pre-processor</a:t>
            </a:r>
          </a:p>
          <a:p>
            <a:pPr marL="998537" lvl="1" indent="-285750">
              <a:lnSpc>
                <a:spcPct val="100000"/>
              </a:lnSpc>
              <a:spcBef>
                <a:spcPts val="0"/>
              </a:spcBef>
              <a:buClr>
                <a:schemeClr val="accent2"/>
              </a:buClr>
              <a:buFont typeface="Arial"/>
            </a:pPr>
            <a:r>
              <a:t>‘numStudents’ resolves to a memory location, whereas ‘NUM_STUDENTS’ is always a local literal</a:t>
            </a:r>
          </a:p>
          <a:p>
            <a:pPr marL="998537" lvl="1" indent="-285750">
              <a:lnSpc>
                <a:spcPct val="100000"/>
              </a:lnSpc>
              <a:spcBef>
                <a:spcPts val="0"/>
              </a:spcBef>
              <a:buClr>
                <a:schemeClr val="accent2"/>
              </a:buClr>
              <a:buFont typeface="Arial"/>
            </a:pPr>
            <a:r>
              <a:t>Executing code libraries could update the underlying memory location of ‘numStudents’, thereby changing the value of numStudents at run-time</a:t>
            </a:r>
          </a:p>
        </p:txBody>
      </p:sp>
      <p:sp>
        <p:nvSpPr>
          <p:cNvPr id="450"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14</a:t>
            </a:fld>
            <a:endParaRP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 name="Literal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Literals</a:t>
            </a:r>
          </a:p>
        </p:txBody>
      </p:sp>
      <p:sp>
        <p:nvSpPr>
          <p:cNvPr id="453" name="Literal (terminal) is suffix that defines value’s type.…"/>
          <p:cNvSpPr txBox="1">
            <a:spLocks noGrp="1"/>
          </p:cNvSpPr>
          <p:nvPr>
            <p:ph type="body" idx="4294967295"/>
          </p:nvPr>
        </p:nvSpPr>
        <p:spPr>
          <a:xfrm>
            <a:off x="479425" y="1195387"/>
            <a:ext cx="6788150" cy="4984751"/>
          </a:xfrm>
          <a:prstGeom prst="rect">
            <a:avLst/>
          </a:prstGeom>
        </p:spPr>
        <p:txBody>
          <a:bodyPr>
            <a:normAutofit/>
          </a:bodyPr>
          <a:lstStyle/>
          <a:p>
            <a:pPr marL="285750" indent="-285750">
              <a:spcBef>
                <a:spcPts val="900"/>
              </a:spcBef>
              <a:buClr>
                <a:schemeClr val="accent2"/>
              </a:buClr>
              <a:buSzPct val="100000"/>
              <a:buChar char="•"/>
            </a:pPr>
            <a:r>
              <a:t>Literal (terminal) is suffix that defines value’s type. </a:t>
            </a:r>
          </a:p>
          <a:p>
            <a:pPr marL="285750" indent="-285750">
              <a:spcBef>
                <a:spcPts val="900"/>
              </a:spcBef>
              <a:buClr>
                <a:schemeClr val="accent2"/>
              </a:buClr>
              <a:buSzPct val="100000"/>
              <a:buChar char="•"/>
            </a:pPr>
            <a:r>
              <a:t>For example:</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numStudents = 500u; &lt;- unsigned</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numPhone = 1234567890L; &lt;- long</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address = 0x00123fac; &lt;- hexadecimal</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tab = ‘\013’; &lt;- octal </a:t>
            </a:r>
          </a:p>
          <a:p>
            <a:pPr marL="998537" lvl="1" indent="-285750">
              <a:lnSpc>
                <a:spcPct val="100000"/>
              </a:lnSpc>
              <a:spcBef>
                <a:spcPts val="0"/>
              </a:spcBef>
              <a:buClr>
                <a:schemeClr val="accent2"/>
              </a:buClr>
              <a:buFont typeface="Arial"/>
            </a:pPr>
            <a:endParaRPr sz="1600" b="1">
              <a:solidFill>
                <a:schemeClr val="accent1"/>
              </a:solidFill>
              <a:latin typeface="Courier New"/>
              <a:ea typeface="Courier New"/>
              <a:cs typeface="Courier New"/>
              <a:sym typeface="Courier New"/>
            </a:endParaRPr>
          </a:p>
          <a:p>
            <a:pPr marL="998537" lvl="1" indent="-285750">
              <a:lnSpc>
                <a:spcPct val="100000"/>
              </a:lnSpc>
              <a:spcBef>
                <a:spcPts val="900"/>
              </a:spcBef>
              <a:buClr>
                <a:schemeClr val="accent2"/>
              </a:buClr>
              <a:buFont typeface="Arial"/>
            </a:pPr>
            <a:r>
              <a:t>Can specify them in a variety of lengths (notice the ‘L’), and bases (e.g., ‘0x’)</a:t>
            </a:r>
          </a:p>
          <a:p>
            <a:pPr marL="706437" lvl="2" indent="-285750">
              <a:lnSpc>
                <a:spcPct val="100000"/>
              </a:lnSpc>
              <a:spcBef>
                <a:spcPts val="900"/>
              </a:spcBef>
              <a:buClr>
                <a:schemeClr val="accent2"/>
              </a:buClr>
              <a:buFont typeface="Arial"/>
              <a:buChar char="•"/>
            </a:pPr>
            <a:r>
              <a:t>Used this formats improves readability.</a:t>
            </a:r>
          </a:p>
          <a:p>
            <a:pPr marL="706437" lvl="2" indent="-285750">
              <a:lnSpc>
                <a:spcPct val="100000"/>
              </a:lnSpc>
              <a:spcBef>
                <a:spcPts val="900"/>
              </a:spcBef>
              <a:buClr>
                <a:schemeClr val="accent2"/>
              </a:buClr>
              <a:buFont typeface="Arial"/>
              <a:buChar char="•"/>
            </a:pPr>
            <a:r>
              <a:t>Used with </a:t>
            </a:r>
            <a:r>
              <a:rPr b="1">
                <a:solidFill>
                  <a:schemeClr val="accent1"/>
                </a:solidFill>
                <a:latin typeface="Courier New"/>
                <a:ea typeface="Courier New"/>
                <a:cs typeface="Courier New"/>
                <a:sym typeface="Courier New"/>
              </a:rPr>
              <a:t>#define</a:t>
            </a:r>
            <a:r>
              <a:t> directive</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#define numStudents 500u</a:t>
            </a:r>
          </a:p>
        </p:txBody>
      </p:sp>
      <p:sp>
        <p:nvSpPr>
          <p:cNvPr id="454"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15</a:t>
            </a:fld>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 name="Function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Functions</a:t>
            </a:r>
          </a:p>
        </p:txBody>
      </p:sp>
      <p:sp>
        <p:nvSpPr>
          <p:cNvPr id="457" name="Functions take arguments…"/>
          <p:cNvSpPr txBox="1">
            <a:spLocks noGrp="1"/>
          </p:cNvSpPr>
          <p:nvPr>
            <p:ph type="body" idx="4294967295"/>
          </p:nvPr>
        </p:nvSpPr>
        <p:spPr>
          <a:xfrm>
            <a:off x="479425" y="1195387"/>
            <a:ext cx="7578725" cy="4984751"/>
          </a:xfrm>
          <a:prstGeom prst="rect">
            <a:avLst/>
          </a:prstGeom>
        </p:spPr>
        <p:txBody>
          <a:bodyPr>
            <a:normAutofit/>
          </a:bodyPr>
          <a:lstStyle/>
          <a:p>
            <a:pPr marL="285750" indent="-285750">
              <a:spcBef>
                <a:spcPts val="900"/>
              </a:spcBef>
              <a:buClr>
                <a:schemeClr val="accent2"/>
              </a:buClr>
              <a:buSzPct val="100000"/>
              <a:buChar char="•"/>
            </a:pPr>
            <a:r>
              <a:t>Functions take arguments</a:t>
            </a:r>
          </a:p>
          <a:p>
            <a:pPr marL="998537" lvl="1" indent="-285750">
              <a:lnSpc>
                <a:spcPct val="100000"/>
              </a:lnSpc>
              <a:spcBef>
                <a:spcPts val="0"/>
              </a:spcBef>
              <a:buClr>
                <a:schemeClr val="accent2"/>
              </a:buClr>
              <a:buFont typeface="Arial"/>
            </a:pPr>
            <a:r>
              <a:t>All arguments must be simple types </a:t>
            </a:r>
          </a:p>
          <a:p>
            <a:pPr marL="285750" indent="-285750">
              <a:spcBef>
                <a:spcPts val="900"/>
              </a:spcBef>
              <a:buClr>
                <a:schemeClr val="accent2"/>
              </a:buClr>
              <a:buSzPct val="100000"/>
              <a:buChar char="•"/>
            </a:pPr>
            <a:r>
              <a:t>Functions can return a single value</a:t>
            </a:r>
          </a:p>
          <a:p>
            <a:pPr marL="998537" lvl="1" indent="-285750">
              <a:lnSpc>
                <a:spcPct val="100000"/>
              </a:lnSpc>
              <a:spcBef>
                <a:spcPts val="0"/>
              </a:spcBef>
              <a:buClr>
                <a:schemeClr val="accent2"/>
              </a:buClr>
              <a:buFont typeface="Arial"/>
            </a:pPr>
            <a:r>
              <a:t>Return value must be a simple type</a:t>
            </a:r>
          </a:p>
          <a:p>
            <a:pPr marL="998537" lvl="1" indent="-285750">
              <a:lnSpc>
                <a:spcPct val="100000"/>
              </a:lnSpc>
              <a:spcBef>
                <a:spcPts val="0"/>
              </a:spcBef>
              <a:buClr>
                <a:schemeClr val="accent2"/>
              </a:buClr>
              <a:buFont typeface="Arial"/>
            </a:pPr>
            <a:r>
              <a:t>Use ‘</a:t>
            </a:r>
            <a:r>
              <a:rPr sz="1600" b="1">
                <a:solidFill>
                  <a:schemeClr val="accent1"/>
                </a:solidFill>
                <a:latin typeface="Courier New"/>
                <a:ea typeface="Courier New"/>
                <a:cs typeface="Courier New"/>
                <a:sym typeface="Courier New"/>
              </a:rPr>
              <a:t>return</a:t>
            </a:r>
            <a:r>
              <a:t>’ keyword</a:t>
            </a:r>
          </a:p>
          <a:p>
            <a:pPr marL="285750" indent="-285750">
              <a:spcBef>
                <a:spcPts val="900"/>
              </a:spcBef>
              <a:buClr>
                <a:schemeClr val="accent2"/>
              </a:buClr>
              <a:buSzPct val="100000"/>
              <a:buChar char="•"/>
            </a:pPr>
            <a:r>
              <a:t>E.g.,</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int strlen( char *text ) {</a:t>
            </a:r>
            <a:br/>
            <a:r>
              <a:t>	: /* count the number of chars in the string */</a:t>
            </a:r>
            <a:br/>
            <a:r>
              <a:t>	return numChars;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must return an integer</a:t>
            </a:r>
            <a:br>
              <a:rPr sz="1800" b="0" i="1">
                <a:solidFill>
                  <a:srgbClr val="0070C0"/>
                </a:solidFill>
                <a:latin typeface="+mn-lt"/>
                <a:ea typeface="+mn-ea"/>
                <a:cs typeface="+mn-cs"/>
                <a:sym typeface="Arial"/>
              </a:rPr>
            </a:br>
            <a:r>
              <a:t>}</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endParaRP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void setEnrollment( int classID, int numStudents ) {</a:t>
            </a:r>
            <a:br/>
            <a:r>
              <a:t>	: /* body of function */</a:t>
            </a:r>
            <a:br/>
            <a:r>
              <a:t>	return;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no value required</a:t>
            </a:r>
            <a:br>
              <a:rPr sz="1800" b="0" i="1">
                <a:solidFill>
                  <a:srgbClr val="0070C0"/>
                </a:solidFill>
                <a:latin typeface="+mn-lt"/>
                <a:ea typeface="+mn-ea"/>
                <a:cs typeface="+mn-cs"/>
                <a:sym typeface="Arial"/>
              </a:rPr>
            </a:br>
            <a:r>
              <a:t>}</a:t>
            </a:r>
          </a:p>
        </p:txBody>
      </p:sp>
      <p:sp>
        <p:nvSpPr>
          <p:cNvPr id="458"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16</a:t>
            </a:fld>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 name="Functions (Pass-by-Value)"/>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Functions (Pass-by-Value)</a:t>
            </a:r>
          </a:p>
        </p:txBody>
      </p:sp>
      <p:sp>
        <p:nvSpPr>
          <p:cNvPr id="461" name="The arguments that are passed to a function are copies of the variable’s value, not a reference to the variable…"/>
          <p:cNvSpPr txBox="1">
            <a:spLocks noGrp="1"/>
          </p:cNvSpPr>
          <p:nvPr>
            <p:ph type="body" idx="4294967295"/>
          </p:nvPr>
        </p:nvSpPr>
        <p:spPr>
          <a:xfrm>
            <a:off x="479425" y="1195387"/>
            <a:ext cx="7831138" cy="4984751"/>
          </a:xfrm>
          <a:prstGeom prst="rect">
            <a:avLst/>
          </a:prstGeom>
        </p:spPr>
        <p:txBody>
          <a:bodyPr>
            <a:normAutofit/>
          </a:bodyPr>
          <a:lstStyle/>
          <a:p>
            <a:pPr marL="285750" indent="-285750">
              <a:spcBef>
                <a:spcPts val="900"/>
              </a:spcBef>
              <a:buClr>
                <a:schemeClr val="accent2"/>
              </a:buClr>
              <a:buSzPct val="100000"/>
              <a:buChar char="•"/>
            </a:pPr>
            <a:r>
              <a:t>The arguments that are passed to a function are copies of the variable’s value, not a reference to the variable</a:t>
            </a:r>
          </a:p>
          <a:p>
            <a:pPr marL="998537" lvl="1" indent="-285750">
              <a:lnSpc>
                <a:spcPct val="100000"/>
              </a:lnSpc>
              <a:spcBef>
                <a:spcPts val="0"/>
              </a:spcBef>
              <a:buClr>
                <a:schemeClr val="accent2"/>
              </a:buClr>
              <a:buFont typeface="Arial"/>
            </a:pPr>
            <a:r>
              <a:t>E.g., calling ‘</a:t>
            </a:r>
            <a:r>
              <a:rPr sz="1600" b="1">
                <a:solidFill>
                  <a:schemeClr val="accent1"/>
                </a:solidFill>
                <a:latin typeface="Courier New"/>
                <a:ea typeface="Courier New"/>
                <a:cs typeface="Courier New"/>
                <a:sym typeface="Courier New"/>
              </a:rPr>
              <a:t>setClassSize( numStudents );</a:t>
            </a:r>
            <a:r>
              <a:t>’ passes up the current value of ‘</a:t>
            </a:r>
            <a:r>
              <a:rPr sz="1600" b="1">
                <a:solidFill>
                  <a:schemeClr val="accent1"/>
                </a:solidFill>
                <a:latin typeface="Courier New"/>
                <a:ea typeface="Courier New"/>
                <a:cs typeface="Courier New"/>
                <a:sym typeface="Courier New"/>
              </a:rPr>
              <a:t>numStudents</a:t>
            </a:r>
            <a:r>
              <a:t>’</a:t>
            </a:r>
          </a:p>
          <a:p>
            <a:pPr marL="998537" lvl="1" indent="-285750">
              <a:lnSpc>
                <a:spcPct val="100000"/>
              </a:lnSpc>
              <a:spcBef>
                <a:spcPts val="0"/>
              </a:spcBef>
              <a:buClr>
                <a:schemeClr val="accent2"/>
              </a:buClr>
              <a:buFont typeface="Arial"/>
            </a:pPr>
            <a:r>
              <a:t>Inside </a:t>
            </a:r>
            <a:r>
              <a:rPr sz="1600" b="1">
                <a:solidFill>
                  <a:schemeClr val="accent1"/>
                </a:solidFill>
                <a:latin typeface="Courier New"/>
                <a:ea typeface="Courier New"/>
                <a:cs typeface="Courier New"/>
                <a:sym typeface="Courier New"/>
              </a:rPr>
              <a:t>setClassSize()</a:t>
            </a:r>
            <a:r>
              <a:t> ,any changes made to the value passed up will have no impact on the value of </a:t>
            </a:r>
            <a:r>
              <a:rPr sz="1600" b="1">
                <a:solidFill>
                  <a:schemeClr val="accent1"/>
                </a:solidFill>
                <a:latin typeface="Courier New"/>
                <a:ea typeface="Courier New"/>
                <a:cs typeface="Courier New"/>
                <a:sym typeface="Courier New"/>
              </a:rPr>
              <a:t>numStudents</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t>int numStudents = 25;</a:t>
            </a:r>
            <a:br/>
            <a:r>
              <a:t>setClassSize( numStudents );</a:t>
            </a:r>
            <a:br/>
            <a:r>
              <a:t>printf( “# students = %d\n”, numStudents );</a:t>
            </a:r>
            <a:br/>
            <a:r>
              <a:t>	:</a:t>
            </a:r>
            <a:br/>
            <a:r>
              <a:t>void setClassSize( int nStuds ) {</a:t>
            </a:r>
            <a:br/>
            <a:r>
              <a:t>    nStuds = nStuds + 5;	/* reserve extra capacity */</a:t>
            </a:r>
            <a:br/>
            <a:r>
              <a:t>	:  						/* do stuff */</a:t>
            </a:r>
            <a:br/>
            <a:r>
              <a:t>}</a:t>
            </a:r>
          </a:p>
          <a:p>
            <a:pPr marL="1420812" lvl="2" indent="-285750">
              <a:lnSpc>
                <a:spcPct val="100000"/>
              </a:lnSpc>
              <a:spcBef>
                <a:spcPts val="0"/>
              </a:spcBef>
              <a:buClr>
                <a:schemeClr val="accent2"/>
              </a:buClr>
              <a:buFont typeface="Arial"/>
              <a:buChar char="•"/>
            </a:pPr>
            <a:endParaRPr sz="1600" b="1">
              <a:solidFill>
                <a:schemeClr val="accent1"/>
              </a:solidFill>
              <a:latin typeface="Courier New"/>
              <a:ea typeface="Courier New"/>
              <a:cs typeface="Courier New"/>
              <a:sym typeface="Courier New"/>
            </a:endParaRPr>
          </a:p>
          <a:p>
            <a:pPr marL="1420812" lvl="2" indent="-285750">
              <a:lnSpc>
                <a:spcPct val="100000"/>
              </a:lnSpc>
              <a:spcBef>
                <a:spcPts val="0"/>
              </a:spcBef>
              <a:buClr>
                <a:schemeClr val="accent2"/>
              </a:buClr>
              <a:buFont typeface="Arial"/>
              <a:buChar char="•"/>
            </a:pPr>
            <a:r>
              <a:t>This example will print “# students = 25”, not 30</a:t>
            </a:r>
          </a:p>
        </p:txBody>
      </p:sp>
      <p:sp>
        <p:nvSpPr>
          <p:cNvPr id="462"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17</a:t>
            </a:fld>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 name="Functions (Pass-by-Reference)"/>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rPr dirty="0"/>
              <a:t>Functions (Pass-by-Reference)</a:t>
            </a:r>
          </a:p>
        </p:txBody>
      </p:sp>
      <p:sp>
        <p:nvSpPr>
          <p:cNvPr id="465" name="So how do we get a function to change a variable in the calling function?…"/>
          <p:cNvSpPr txBox="1">
            <a:spLocks noGrp="1"/>
          </p:cNvSpPr>
          <p:nvPr>
            <p:ph type="body" idx="4294967295"/>
          </p:nvPr>
        </p:nvSpPr>
        <p:spPr>
          <a:xfrm>
            <a:off x="479425" y="1195387"/>
            <a:ext cx="7831138" cy="4984751"/>
          </a:xfrm>
          <a:prstGeom prst="rect">
            <a:avLst/>
          </a:prstGeom>
        </p:spPr>
        <p:txBody>
          <a:bodyPr>
            <a:normAutofit/>
          </a:bodyPr>
          <a:lstStyle/>
          <a:p>
            <a:pPr marL="285750" indent="-285750">
              <a:spcBef>
                <a:spcPts val="900"/>
              </a:spcBef>
              <a:buClr>
                <a:schemeClr val="accent2"/>
              </a:buClr>
              <a:buSzPct val="100000"/>
              <a:buChar char="•"/>
            </a:pPr>
            <a:r>
              <a:rPr dirty="0"/>
              <a:t>So how do we get a function to change a variable in the calling function?</a:t>
            </a:r>
          </a:p>
          <a:p>
            <a:pPr marL="998537" lvl="1" indent="-285750">
              <a:lnSpc>
                <a:spcPct val="100000"/>
              </a:lnSpc>
              <a:spcBef>
                <a:spcPts val="0"/>
              </a:spcBef>
              <a:buClr>
                <a:schemeClr val="accent2"/>
              </a:buClr>
              <a:buFont typeface="Arial"/>
            </a:pPr>
            <a:r>
              <a:rPr dirty="0"/>
              <a:t>Normally, we return a value, which we then assign back to the variable</a:t>
            </a:r>
          </a:p>
          <a:p>
            <a:pPr marL="1420812" lvl="2" indent="-285750">
              <a:lnSpc>
                <a:spcPct val="100000"/>
              </a:lnSpc>
              <a:spcBef>
                <a:spcPts val="0"/>
              </a:spcBef>
              <a:buClr>
                <a:schemeClr val="accent2"/>
              </a:buClr>
              <a:buFont typeface="Arial"/>
              <a:buChar char="•"/>
              <a:defRPr sz="1600" b="1">
                <a:solidFill>
                  <a:schemeClr val="accent1"/>
                </a:solidFill>
                <a:latin typeface="Courier New"/>
                <a:ea typeface="Courier New"/>
                <a:cs typeface="Courier New"/>
                <a:sym typeface="Courier New"/>
              </a:defRPr>
            </a:pPr>
            <a:r>
              <a:rPr dirty="0" err="1"/>
              <a:t>nDamage</a:t>
            </a:r>
            <a:r>
              <a:rPr dirty="0"/>
              <a:t> = buff( </a:t>
            </a:r>
            <a:r>
              <a:rPr dirty="0" err="1"/>
              <a:t>nDamage</a:t>
            </a:r>
            <a:r>
              <a:rPr dirty="0"/>
              <a:t> );</a:t>
            </a:r>
          </a:p>
          <a:p>
            <a:pPr marL="998537" lvl="1" indent="-285750">
              <a:lnSpc>
                <a:spcPct val="100000"/>
              </a:lnSpc>
              <a:spcBef>
                <a:spcPts val="0"/>
              </a:spcBef>
              <a:buClr>
                <a:schemeClr val="accent2"/>
              </a:buClr>
              <a:buFont typeface="Arial"/>
            </a:pPr>
            <a:r>
              <a:rPr dirty="0"/>
              <a:t>but sometimes we want to update multiple variables</a:t>
            </a:r>
          </a:p>
          <a:p>
            <a:pPr marL="1420812" lvl="2" indent="-285750">
              <a:lnSpc>
                <a:spcPct val="100000"/>
              </a:lnSpc>
              <a:spcBef>
                <a:spcPts val="0"/>
              </a:spcBef>
              <a:buClr>
                <a:schemeClr val="accent2"/>
              </a:buClr>
              <a:buFont typeface="Arial"/>
              <a:buChar char="•"/>
            </a:pPr>
            <a:r>
              <a:rPr dirty="0"/>
              <a:t>… and functions can only return a single value!</a:t>
            </a:r>
          </a:p>
          <a:p>
            <a:pPr marL="285750" indent="-285750">
              <a:spcBef>
                <a:spcPts val="900"/>
              </a:spcBef>
              <a:buClr>
                <a:schemeClr val="accent2"/>
              </a:buClr>
              <a:buSzPct val="100000"/>
              <a:buChar char="•"/>
            </a:pPr>
            <a:r>
              <a:rPr dirty="0"/>
              <a:t>But we know there is a way, because the built-in function</a:t>
            </a:r>
            <a:br>
              <a:rPr dirty="0"/>
            </a:br>
            <a:r>
              <a:rPr dirty="0"/>
              <a:t>		‘</a:t>
            </a:r>
            <a:r>
              <a:rPr sz="1600" b="1" dirty="0" err="1">
                <a:solidFill>
                  <a:schemeClr val="accent1"/>
                </a:solidFill>
                <a:latin typeface="Courier New"/>
                <a:ea typeface="Courier New"/>
                <a:cs typeface="Courier New"/>
                <a:sym typeface="Courier New"/>
              </a:rPr>
              <a:t>scanf</a:t>
            </a:r>
            <a:r>
              <a:rPr sz="1600" b="1" dirty="0">
                <a:solidFill>
                  <a:schemeClr val="accent1"/>
                </a:solidFill>
                <a:latin typeface="Courier New"/>
                <a:ea typeface="Courier New"/>
                <a:cs typeface="Courier New"/>
                <a:sym typeface="Courier New"/>
              </a:rPr>
              <a:t>( “%d %d”, … );</a:t>
            </a:r>
            <a:r>
              <a:rPr dirty="0"/>
              <a:t>’</a:t>
            </a:r>
            <a:br>
              <a:rPr dirty="0"/>
            </a:br>
            <a:r>
              <a:rPr dirty="0"/>
              <a:t>will cause two integers to be set from stdin</a:t>
            </a:r>
          </a:p>
          <a:p>
            <a:pPr marL="285750" indent="-285750">
              <a:spcBef>
                <a:spcPts val="900"/>
              </a:spcBef>
              <a:buClr>
                <a:schemeClr val="accent2"/>
              </a:buClr>
              <a:buSzPct val="100000"/>
              <a:buChar char="•"/>
            </a:pPr>
            <a:r>
              <a:rPr dirty="0"/>
              <a:t>Pass in a reference to the variable.  But C only does pass-by-value, so we have to do this by explicitly passing in the </a:t>
            </a:r>
            <a:r>
              <a:rPr dirty="0">
                <a:solidFill>
                  <a:srgbClr val="0070C0"/>
                </a:solidFill>
              </a:rPr>
              <a:t>address</a:t>
            </a:r>
            <a:r>
              <a:rPr dirty="0"/>
              <a:t>, i.e.,</a:t>
            </a:r>
          </a:p>
          <a:p>
            <a:pPr marL="998537" lvl="1" indent="-285750">
              <a:lnSpc>
                <a:spcPct val="100000"/>
              </a:lnSpc>
              <a:spcBef>
                <a:spcPts val="0"/>
              </a:spcBef>
              <a:buClr>
                <a:schemeClr val="accent2"/>
              </a:buClr>
              <a:buFont typeface="Arial"/>
            </a:pPr>
            <a:r>
              <a:rPr dirty="0"/>
              <a:t>‘</a:t>
            </a:r>
            <a:r>
              <a:rPr b="1" dirty="0" err="1">
                <a:solidFill>
                  <a:schemeClr val="accent1"/>
                </a:solidFill>
                <a:latin typeface="Courier New"/>
                <a:ea typeface="Courier New"/>
                <a:cs typeface="Courier New"/>
                <a:sym typeface="Courier New"/>
              </a:rPr>
              <a:t>scanf</a:t>
            </a:r>
            <a:r>
              <a:rPr b="1" dirty="0">
                <a:solidFill>
                  <a:schemeClr val="accent1"/>
                </a:solidFill>
                <a:latin typeface="Courier New"/>
                <a:ea typeface="Courier New"/>
                <a:cs typeface="Courier New"/>
                <a:sym typeface="Courier New"/>
              </a:rPr>
              <a:t>( “%d %d”, </a:t>
            </a:r>
            <a:r>
              <a:rPr b="1" dirty="0">
                <a:solidFill>
                  <a:srgbClr val="0070C0"/>
                </a:solidFill>
                <a:latin typeface="Courier New"/>
                <a:ea typeface="Courier New"/>
                <a:cs typeface="Courier New"/>
                <a:sym typeface="Courier New"/>
              </a:rPr>
              <a:t>&amp;</a:t>
            </a:r>
            <a:r>
              <a:rPr b="1" dirty="0" err="1">
                <a:solidFill>
                  <a:schemeClr val="accent1"/>
                </a:solidFill>
                <a:latin typeface="Courier New"/>
                <a:ea typeface="Courier New"/>
                <a:cs typeface="Courier New"/>
                <a:sym typeface="Courier New"/>
              </a:rPr>
              <a:t>classID</a:t>
            </a:r>
            <a:r>
              <a:rPr b="1" dirty="0">
                <a:solidFill>
                  <a:schemeClr val="accent1"/>
                </a:solidFill>
                <a:latin typeface="Courier New"/>
                <a:ea typeface="Courier New"/>
                <a:cs typeface="Courier New"/>
                <a:sym typeface="Courier New"/>
              </a:rPr>
              <a:t>, </a:t>
            </a:r>
            <a:r>
              <a:rPr b="1" dirty="0">
                <a:solidFill>
                  <a:srgbClr val="0070C0"/>
                </a:solidFill>
                <a:latin typeface="Courier New"/>
                <a:ea typeface="Courier New"/>
                <a:cs typeface="Courier New"/>
                <a:sym typeface="Courier New"/>
              </a:rPr>
              <a:t>&amp;</a:t>
            </a:r>
            <a:r>
              <a:rPr b="1" dirty="0" err="1">
                <a:solidFill>
                  <a:schemeClr val="accent1"/>
                </a:solidFill>
                <a:latin typeface="Courier New"/>
                <a:ea typeface="Courier New"/>
                <a:cs typeface="Courier New"/>
                <a:sym typeface="Courier New"/>
              </a:rPr>
              <a:t>numStudents</a:t>
            </a:r>
            <a:r>
              <a:rPr b="1" dirty="0">
                <a:solidFill>
                  <a:schemeClr val="accent1"/>
                </a:solidFill>
                <a:latin typeface="Courier New"/>
                <a:ea typeface="Courier New"/>
                <a:cs typeface="Courier New"/>
                <a:sym typeface="Courier New"/>
              </a:rPr>
              <a:t> );</a:t>
            </a:r>
            <a:r>
              <a:rPr dirty="0"/>
              <a:t>’</a:t>
            </a:r>
          </a:p>
          <a:p>
            <a:pPr marL="998537" lvl="1" indent="-285750">
              <a:lnSpc>
                <a:spcPct val="100000"/>
              </a:lnSpc>
              <a:spcBef>
                <a:spcPts val="0"/>
              </a:spcBef>
              <a:buClr>
                <a:schemeClr val="accent2"/>
              </a:buClr>
              <a:buFont typeface="Arial"/>
            </a:pPr>
            <a:endParaRPr dirty="0"/>
          </a:p>
          <a:p>
            <a:pPr marL="998537" lvl="1" indent="-285750">
              <a:lnSpc>
                <a:spcPct val="100000"/>
              </a:lnSpc>
              <a:spcBef>
                <a:spcPts val="0"/>
              </a:spcBef>
              <a:buClr>
                <a:schemeClr val="accent2"/>
              </a:buClr>
              <a:buFont typeface="Arial"/>
              <a:defRPr b="1">
                <a:solidFill>
                  <a:schemeClr val="accent1"/>
                </a:solidFill>
                <a:latin typeface="Courier New"/>
                <a:ea typeface="Courier New"/>
                <a:cs typeface="Courier New"/>
                <a:sym typeface="Courier New"/>
              </a:defRPr>
            </a:pPr>
            <a:r>
              <a:rPr dirty="0" err="1"/>
              <a:t>scanf</a:t>
            </a:r>
            <a:r>
              <a:rPr b="0" dirty="0">
                <a:solidFill>
                  <a:srgbClr val="423F3F"/>
                </a:solidFill>
                <a:latin typeface="+mn-lt"/>
                <a:ea typeface="+mn-ea"/>
                <a:cs typeface="+mn-cs"/>
                <a:sym typeface="Arial"/>
              </a:rPr>
              <a:t> can then stuff the parsed input into the memory location where </a:t>
            </a:r>
            <a:r>
              <a:rPr dirty="0" err="1"/>
              <a:t>classID</a:t>
            </a:r>
            <a:r>
              <a:rPr b="0" dirty="0">
                <a:solidFill>
                  <a:srgbClr val="423F3F"/>
                </a:solidFill>
                <a:latin typeface="+mn-lt"/>
                <a:ea typeface="+mn-ea"/>
                <a:cs typeface="+mn-cs"/>
                <a:sym typeface="Arial"/>
              </a:rPr>
              <a:t> lives (ditto for </a:t>
            </a:r>
            <a:r>
              <a:rPr dirty="0" err="1"/>
              <a:t>numStudents</a:t>
            </a:r>
            <a:r>
              <a:rPr b="0" dirty="0">
                <a:solidFill>
                  <a:srgbClr val="423F3F"/>
                </a:solidFill>
                <a:latin typeface="+mn-lt"/>
                <a:ea typeface="+mn-ea"/>
                <a:cs typeface="+mn-cs"/>
                <a:sym typeface="Arial"/>
              </a:rPr>
              <a:t>).</a:t>
            </a:r>
          </a:p>
        </p:txBody>
      </p:sp>
      <p:sp>
        <p:nvSpPr>
          <p:cNvPr id="466"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18</a:t>
            </a:fld>
            <a:endParaRP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 name="Function Declaration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rPr dirty="0"/>
              <a:t>Function Declarations</a:t>
            </a:r>
          </a:p>
        </p:txBody>
      </p:sp>
      <p:sp>
        <p:nvSpPr>
          <p:cNvPr id="469" name="How does the compiler know what is valid syntax for a function defined in another file?…"/>
          <p:cNvSpPr txBox="1">
            <a:spLocks noGrp="1"/>
          </p:cNvSpPr>
          <p:nvPr>
            <p:ph type="body" idx="4294967295"/>
          </p:nvPr>
        </p:nvSpPr>
        <p:spPr>
          <a:xfrm>
            <a:off x="479425" y="1195387"/>
            <a:ext cx="7831138" cy="4984751"/>
          </a:xfrm>
          <a:prstGeom prst="rect">
            <a:avLst/>
          </a:prstGeom>
        </p:spPr>
        <p:txBody>
          <a:bodyPr>
            <a:normAutofit/>
          </a:bodyPr>
          <a:lstStyle/>
          <a:p>
            <a:pPr marL="285750" indent="-285750">
              <a:spcBef>
                <a:spcPts val="900"/>
              </a:spcBef>
              <a:buClr>
                <a:schemeClr val="accent2"/>
              </a:buClr>
              <a:buSzPct val="100000"/>
              <a:buChar char="•"/>
            </a:pPr>
            <a:r>
              <a:rPr dirty="0"/>
              <a:t>How does the compiler know what is valid syntax for a function defined in another file?</a:t>
            </a:r>
          </a:p>
          <a:p>
            <a:pPr marL="285750" indent="-285750">
              <a:spcBef>
                <a:spcPts val="900"/>
              </a:spcBef>
              <a:buClr>
                <a:schemeClr val="accent2"/>
              </a:buClr>
              <a:buSzPct val="100000"/>
              <a:buChar char="•"/>
            </a:pPr>
            <a:r>
              <a:rPr dirty="0"/>
              <a:t>E.g., if our </a:t>
            </a:r>
            <a:r>
              <a:rPr sz="1600" b="1" dirty="0" err="1">
                <a:solidFill>
                  <a:schemeClr val="accent1"/>
                </a:solidFill>
                <a:latin typeface="Courier New"/>
                <a:ea typeface="Courier New"/>
                <a:cs typeface="Courier New"/>
                <a:sym typeface="Courier New"/>
              </a:rPr>
              <a:t>main.c</a:t>
            </a:r>
            <a:r>
              <a:rPr dirty="0"/>
              <a:t> calls</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rPr dirty="0"/>
              <a:t>int token = </a:t>
            </a:r>
            <a:r>
              <a:rPr dirty="0" err="1"/>
              <a:t>connectToDatabase</a:t>
            </a:r>
            <a:r>
              <a:rPr dirty="0"/>
              <a:t>( username, password );</a:t>
            </a:r>
          </a:p>
          <a:p>
            <a:pPr marL="998537" lvl="1" indent="-285750">
              <a:lnSpc>
                <a:spcPct val="100000"/>
              </a:lnSpc>
              <a:spcBef>
                <a:spcPts val="0"/>
              </a:spcBef>
              <a:buClr>
                <a:schemeClr val="accent2"/>
              </a:buClr>
              <a:buFont typeface="Arial"/>
            </a:pPr>
            <a:r>
              <a:rPr dirty="0"/>
              <a:t>How does the compiler know that </a:t>
            </a:r>
          </a:p>
          <a:p>
            <a:pPr marL="1420812" lvl="2" indent="-285750">
              <a:lnSpc>
                <a:spcPct val="100000"/>
              </a:lnSpc>
              <a:spcBef>
                <a:spcPts val="0"/>
              </a:spcBef>
              <a:buClr>
                <a:schemeClr val="accent2"/>
              </a:buClr>
              <a:buFont typeface="Arial"/>
              <a:buChar char="•"/>
            </a:pPr>
            <a:r>
              <a:rPr dirty="0"/>
              <a:t>A) “</a:t>
            </a:r>
            <a:r>
              <a:rPr dirty="0" err="1"/>
              <a:t>connectToDatabase</a:t>
            </a:r>
            <a:r>
              <a:rPr dirty="0"/>
              <a:t>” is a function, not a variable</a:t>
            </a:r>
          </a:p>
          <a:p>
            <a:pPr marL="1420812" lvl="2" indent="-285750">
              <a:lnSpc>
                <a:spcPct val="100000"/>
              </a:lnSpc>
              <a:spcBef>
                <a:spcPts val="0"/>
              </a:spcBef>
              <a:buClr>
                <a:schemeClr val="accent2"/>
              </a:buClr>
              <a:buFont typeface="Arial"/>
              <a:buChar char="•"/>
            </a:pPr>
            <a:r>
              <a:rPr dirty="0"/>
              <a:t>B) “</a:t>
            </a:r>
            <a:r>
              <a:rPr dirty="0" err="1"/>
              <a:t>connectToDatabase</a:t>
            </a:r>
            <a:r>
              <a:rPr dirty="0"/>
              <a:t>” takes two string arguments</a:t>
            </a:r>
          </a:p>
          <a:p>
            <a:pPr marL="1420812" lvl="2" indent="-285750">
              <a:lnSpc>
                <a:spcPct val="100000"/>
              </a:lnSpc>
              <a:spcBef>
                <a:spcPts val="0"/>
              </a:spcBef>
              <a:buClr>
                <a:schemeClr val="accent2"/>
              </a:buClr>
              <a:buFont typeface="Arial"/>
              <a:buChar char="•"/>
            </a:pPr>
            <a:r>
              <a:rPr dirty="0"/>
              <a:t>C) “</a:t>
            </a:r>
            <a:r>
              <a:rPr dirty="0" err="1"/>
              <a:t>connectToDatabase</a:t>
            </a:r>
            <a:r>
              <a:rPr dirty="0"/>
              <a:t>” returns an integer</a:t>
            </a:r>
          </a:p>
          <a:p>
            <a:pPr marL="1420812" lvl="2" indent="-285750">
              <a:lnSpc>
                <a:spcPct val="100000"/>
              </a:lnSpc>
              <a:spcBef>
                <a:spcPts val="0"/>
              </a:spcBef>
              <a:buClr>
                <a:schemeClr val="accent2"/>
              </a:buClr>
              <a:buFont typeface="Arial"/>
              <a:buChar char="•"/>
            </a:pPr>
            <a:endParaRPr dirty="0"/>
          </a:p>
          <a:p>
            <a:pPr marL="285750" indent="-285750">
              <a:spcBef>
                <a:spcPts val="900"/>
              </a:spcBef>
              <a:buClr>
                <a:schemeClr val="accent2"/>
              </a:buClr>
              <a:buSzPct val="100000"/>
              <a:buChar char="•"/>
            </a:pPr>
            <a:r>
              <a:rPr dirty="0"/>
              <a:t>If </a:t>
            </a:r>
            <a:r>
              <a:rPr dirty="0" err="1"/>
              <a:t>connectToDatabase</a:t>
            </a:r>
            <a:r>
              <a:rPr dirty="0"/>
              <a:t> is defined in the same source file (</a:t>
            </a:r>
            <a:r>
              <a:rPr dirty="0" err="1"/>
              <a:t>main.c</a:t>
            </a:r>
            <a:r>
              <a:rPr dirty="0"/>
              <a:t>), then it can actually scan through the file and figure it out…</a:t>
            </a:r>
          </a:p>
          <a:p>
            <a:pPr marL="285750" indent="-285750">
              <a:spcBef>
                <a:spcPts val="900"/>
              </a:spcBef>
              <a:buClr>
                <a:schemeClr val="accent2"/>
              </a:buClr>
              <a:buSzPct val="100000"/>
              <a:buChar char="•"/>
            </a:pPr>
            <a:r>
              <a:rPr dirty="0"/>
              <a:t>But if </a:t>
            </a:r>
            <a:r>
              <a:rPr dirty="0" err="1"/>
              <a:t>connectToDatabase</a:t>
            </a:r>
            <a:r>
              <a:rPr dirty="0"/>
              <a:t> is defined in a different source file (e.g., </a:t>
            </a:r>
            <a:r>
              <a:rPr dirty="0" err="1"/>
              <a:t>database.c</a:t>
            </a:r>
            <a:r>
              <a:rPr dirty="0"/>
              <a:t>), then we have to incl</a:t>
            </a:r>
            <a:endParaRPr lang="en-CA" dirty="0"/>
          </a:p>
          <a:p>
            <a:pPr marL="285750" indent="-285750">
              <a:spcBef>
                <a:spcPts val="900"/>
              </a:spcBef>
              <a:buClr>
                <a:schemeClr val="accent2"/>
              </a:buClr>
              <a:buSzPct val="100000"/>
              <a:buChar char="•"/>
            </a:pPr>
            <a:r>
              <a:rPr dirty="0" err="1"/>
              <a:t>ude</a:t>
            </a:r>
            <a:r>
              <a:rPr dirty="0"/>
              <a:t> enough information in </a:t>
            </a:r>
            <a:r>
              <a:rPr dirty="0" err="1"/>
              <a:t>main.c</a:t>
            </a:r>
            <a:r>
              <a:rPr dirty="0"/>
              <a:t> about </a:t>
            </a:r>
            <a:r>
              <a:rPr dirty="0" err="1"/>
              <a:t>connectToDatabase</a:t>
            </a:r>
            <a:r>
              <a:rPr dirty="0"/>
              <a:t> so that the compiler can do it’s job </a:t>
            </a:r>
          </a:p>
        </p:txBody>
      </p:sp>
      <p:sp>
        <p:nvSpPr>
          <p:cNvPr id="470"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19</a:t>
            </a:fld>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 name="Function Declaration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Function Declarations</a:t>
            </a:r>
          </a:p>
        </p:txBody>
      </p:sp>
      <p:sp>
        <p:nvSpPr>
          <p:cNvPr id="473" name="extern int connectToDatabase( char *, char * );    no body  int main( void ) {  : /* do stuff */  token = connectToDatabase( username, password ); }…"/>
          <p:cNvSpPr txBox="1">
            <a:spLocks noGrp="1"/>
          </p:cNvSpPr>
          <p:nvPr>
            <p:ph type="body" idx="4294967295"/>
          </p:nvPr>
        </p:nvSpPr>
        <p:spPr>
          <a:xfrm>
            <a:off x="479425" y="1195387"/>
            <a:ext cx="7831138" cy="4984751"/>
          </a:xfrm>
          <a:prstGeom prst="rect">
            <a:avLst/>
          </a:prstGeom>
        </p:spPr>
        <p:txBody>
          <a:bodyPr>
            <a:normAutofit/>
          </a:bodyPr>
          <a:lstStyle/>
          <a:p>
            <a:pPr marL="285750" indent="-285750">
              <a:spcBef>
                <a:spcPts val="900"/>
              </a:spcBef>
              <a:buClr>
                <a:schemeClr val="accent2"/>
              </a:buClr>
              <a:buSzPct val="100000"/>
              <a:buChar char="•"/>
              <a:defRPr sz="1600" b="1">
                <a:solidFill>
                  <a:schemeClr val="accent1"/>
                </a:solidFill>
                <a:latin typeface="Courier New"/>
                <a:ea typeface="Courier New"/>
                <a:cs typeface="Courier New"/>
                <a:sym typeface="Courier New"/>
              </a:defRPr>
            </a:pPr>
            <a:r>
              <a:t>extern int connectToDatabase( char *, char * );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no body</a:t>
            </a:r>
            <a:br>
              <a:rPr sz="1800" b="0" i="1">
                <a:solidFill>
                  <a:srgbClr val="0070C0"/>
                </a:solidFill>
                <a:latin typeface="+mn-lt"/>
                <a:ea typeface="+mn-ea"/>
                <a:cs typeface="+mn-cs"/>
                <a:sym typeface="Arial"/>
              </a:rPr>
            </a:br>
            <a:br>
              <a:rPr sz="1800" b="0" i="1">
                <a:solidFill>
                  <a:srgbClr val="0070C0"/>
                </a:solidFill>
                <a:latin typeface="+mn-lt"/>
                <a:ea typeface="+mn-ea"/>
                <a:cs typeface="+mn-cs"/>
                <a:sym typeface="Arial"/>
              </a:rPr>
            </a:br>
            <a:r>
              <a:t>int main( void ) {</a:t>
            </a:r>
            <a:br/>
            <a:r>
              <a:t>	: /* do stuff */</a:t>
            </a:r>
            <a:br/>
            <a:r>
              <a:t>	token = connectToDatabase( username, password );</a:t>
            </a:r>
            <a:br/>
            <a:r>
              <a:t>}</a:t>
            </a:r>
          </a:p>
          <a:p>
            <a:pPr marL="285750" indent="-285750">
              <a:spcBef>
                <a:spcPts val="900"/>
              </a:spcBef>
              <a:buClr>
                <a:schemeClr val="accent2"/>
              </a:buClr>
              <a:buSzPct val="100000"/>
              <a:buChar char="•"/>
            </a:pPr>
            <a:endParaRPr sz="1600" b="1">
              <a:solidFill>
                <a:schemeClr val="accent1"/>
              </a:solidFill>
              <a:latin typeface="Courier New"/>
              <a:ea typeface="Courier New"/>
              <a:cs typeface="Courier New"/>
              <a:sym typeface="Courier New"/>
            </a:endParaRPr>
          </a:p>
          <a:p>
            <a:pPr marL="285750" indent="-285750">
              <a:spcBef>
                <a:spcPts val="900"/>
              </a:spcBef>
              <a:buClr>
                <a:schemeClr val="accent2"/>
              </a:buClr>
              <a:buSzPct val="100000"/>
              <a:buChar char="•"/>
            </a:pPr>
            <a:r>
              <a:t>‘</a:t>
            </a:r>
            <a:r>
              <a:rPr sz="1600" b="1">
                <a:solidFill>
                  <a:schemeClr val="accent1"/>
                </a:solidFill>
                <a:latin typeface="Courier New"/>
                <a:ea typeface="Courier New"/>
                <a:cs typeface="Courier New"/>
                <a:sym typeface="Courier New"/>
              </a:rPr>
              <a:t>extern</a:t>
            </a:r>
            <a:r>
              <a:t>’ says that it’s defined in another source file</a:t>
            </a:r>
          </a:p>
          <a:p>
            <a:pPr marL="285750" indent="-285750">
              <a:spcBef>
                <a:spcPts val="900"/>
              </a:spcBef>
              <a:buClr>
                <a:schemeClr val="accent2"/>
              </a:buClr>
              <a:buSzPct val="100000"/>
              <a:buChar char="•"/>
            </a:pPr>
            <a:r>
              <a:t>‘</a:t>
            </a:r>
            <a:r>
              <a:rPr sz="1600" b="1">
                <a:solidFill>
                  <a:schemeClr val="accent1"/>
                </a:solidFill>
                <a:latin typeface="Courier New"/>
                <a:ea typeface="Courier New"/>
                <a:cs typeface="Courier New"/>
                <a:sym typeface="Courier New"/>
              </a:rPr>
              <a:t>char *, char *</a:t>
            </a:r>
            <a:r>
              <a:t>’ says that it takes two strings</a:t>
            </a:r>
          </a:p>
          <a:p>
            <a:pPr marL="998537" lvl="1" indent="-285750">
              <a:lnSpc>
                <a:spcPct val="100000"/>
              </a:lnSpc>
              <a:spcBef>
                <a:spcPts val="0"/>
              </a:spcBef>
              <a:buClr>
                <a:schemeClr val="accent2"/>
              </a:buClr>
              <a:buFont typeface="Arial"/>
            </a:pPr>
            <a:r>
              <a:t>You can also declare it as ‘</a:t>
            </a:r>
            <a:r>
              <a:rPr sz="1600" b="1">
                <a:solidFill>
                  <a:schemeClr val="accent1"/>
                </a:solidFill>
                <a:latin typeface="Courier New"/>
                <a:ea typeface="Courier New"/>
                <a:cs typeface="Courier New"/>
                <a:sym typeface="Courier New"/>
              </a:rPr>
              <a:t>char *username, char *password</a:t>
            </a:r>
            <a:r>
              <a:t>’, but the names aren’t mandatory</a:t>
            </a:r>
          </a:p>
          <a:p>
            <a:pPr marL="1420812" lvl="2" indent="-285750">
              <a:lnSpc>
                <a:spcPct val="100000"/>
              </a:lnSpc>
              <a:spcBef>
                <a:spcPts val="0"/>
              </a:spcBef>
              <a:buClr>
                <a:schemeClr val="accent2"/>
              </a:buClr>
              <a:buFont typeface="Arial"/>
              <a:buChar char="•"/>
            </a:pPr>
            <a:r>
              <a:t>But they are recommended as they improve readability!</a:t>
            </a:r>
          </a:p>
        </p:txBody>
      </p:sp>
      <p:sp>
        <p:nvSpPr>
          <p:cNvPr id="474"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20</a:t>
            </a:fld>
            <a:endParaRP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 name="Variable Declaration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Variable Declarations</a:t>
            </a:r>
          </a:p>
        </p:txBody>
      </p:sp>
      <p:sp>
        <p:nvSpPr>
          <p:cNvPr id="477" name="Declarations also apply to global variables defined in other Files…"/>
          <p:cNvSpPr txBox="1">
            <a:spLocks noGrp="1"/>
          </p:cNvSpPr>
          <p:nvPr>
            <p:ph type="body" idx="4294967295"/>
          </p:nvPr>
        </p:nvSpPr>
        <p:spPr>
          <a:xfrm>
            <a:off x="479425" y="1195387"/>
            <a:ext cx="7831138" cy="4984751"/>
          </a:xfrm>
          <a:prstGeom prst="rect">
            <a:avLst/>
          </a:prstGeom>
        </p:spPr>
        <p:txBody>
          <a:bodyPr>
            <a:normAutofit/>
          </a:bodyPr>
          <a:lstStyle/>
          <a:p>
            <a:pPr marL="285750" indent="-285750">
              <a:spcBef>
                <a:spcPts val="900"/>
              </a:spcBef>
              <a:buClr>
                <a:schemeClr val="accent2"/>
              </a:buClr>
              <a:buSzPct val="100000"/>
              <a:buChar char="•"/>
            </a:pPr>
            <a:r>
              <a:t>Declarations also apply to global variables defined in other Files</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extern long authenticationToken;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no value</a:t>
            </a:r>
            <a:endParaRPr i="1">
              <a:solidFill>
                <a:srgbClr val="0070C0"/>
              </a:solidFill>
              <a:latin typeface="+mn-lt"/>
              <a:ea typeface="+mn-ea"/>
              <a:cs typeface="+mn-cs"/>
              <a:sym typeface="Arial"/>
            </a:endParaRP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extern char *md5;</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extern void *interfaces[];</a:t>
            </a:r>
          </a:p>
          <a:p>
            <a:pPr marL="285750" indent="-285750">
              <a:spcBef>
                <a:spcPts val="900"/>
              </a:spcBef>
              <a:buClr>
                <a:schemeClr val="accent2"/>
              </a:buClr>
              <a:buSzPct val="100000"/>
              <a:buChar char="•"/>
            </a:pPr>
            <a:r>
              <a:t>Never are assigned a value in a declaration.</a:t>
            </a:r>
          </a:p>
        </p:txBody>
      </p:sp>
      <p:sp>
        <p:nvSpPr>
          <p:cNvPr id="478"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21</a:t>
            </a:fld>
            <a:endParaRP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 name="Variable Scope"/>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Variable Scope</a:t>
            </a:r>
          </a:p>
        </p:txBody>
      </p:sp>
      <p:sp>
        <p:nvSpPr>
          <p:cNvPr id="481" name="Global…"/>
          <p:cNvSpPr txBox="1">
            <a:spLocks noGrp="1"/>
          </p:cNvSpPr>
          <p:nvPr>
            <p:ph type="body" idx="4294967295"/>
          </p:nvPr>
        </p:nvSpPr>
        <p:spPr>
          <a:xfrm>
            <a:off x="479425" y="1195387"/>
            <a:ext cx="8323263" cy="4984751"/>
          </a:xfrm>
          <a:prstGeom prst="rect">
            <a:avLst/>
          </a:prstGeom>
        </p:spPr>
        <p:txBody>
          <a:bodyPr>
            <a:normAutofit/>
          </a:bodyPr>
          <a:lstStyle/>
          <a:p>
            <a:pPr marL="285750" indent="-285750">
              <a:spcBef>
                <a:spcPts val="900"/>
              </a:spcBef>
              <a:buClr>
                <a:schemeClr val="accent2"/>
              </a:buClr>
              <a:buSzPct val="100000"/>
              <a:buChar char="•"/>
            </a:pPr>
            <a:r>
              <a:t>Global</a:t>
            </a:r>
          </a:p>
          <a:p>
            <a:pPr marL="998537" lvl="1" indent="-285750">
              <a:lnSpc>
                <a:spcPct val="100000"/>
              </a:lnSpc>
              <a:spcBef>
                <a:spcPts val="0"/>
              </a:spcBef>
              <a:buClr>
                <a:schemeClr val="accent2"/>
              </a:buClr>
              <a:buFont typeface="Arial"/>
            </a:pPr>
            <a:r>
              <a:t>Variables defined outside a function are visible in every file in which they are declared</a:t>
            </a:r>
          </a:p>
          <a:p>
            <a:pPr marL="285750" indent="-285750">
              <a:spcBef>
                <a:spcPts val="900"/>
              </a:spcBef>
              <a:buClr>
                <a:schemeClr val="accent2"/>
              </a:buClr>
              <a:buSzPct val="100000"/>
              <a:buChar char="•"/>
            </a:pPr>
            <a:r>
              <a:t>Local</a:t>
            </a:r>
          </a:p>
          <a:p>
            <a:pPr marL="998537" lvl="1" indent="-285750">
              <a:lnSpc>
                <a:spcPct val="100000"/>
              </a:lnSpc>
              <a:spcBef>
                <a:spcPts val="0"/>
              </a:spcBef>
              <a:buClr>
                <a:schemeClr val="accent2"/>
              </a:buClr>
              <a:buFont typeface="Arial"/>
            </a:pPr>
            <a:r>
              <a:t>Variables defined inside a function are visible in that function only</a:t>
            </a:r>
          </a:p>
          <a:p>
            <a:pPr marL="998537" lvl="1" indent="-285750">
              <a:lnSpc>
                <a:spcPct val="100000"/>
              </a:lnSpc>
              <a:spcBef>
                <a:spcPts val="0"/>
              </a:spcBef>
              <a:buClr>
                <a:schemeClr val="accent2"/>
              </a:buClr>
              <a:buFont typeface="Arial"/>
            </a:pPr>
            <a:r>
              <a:t>Variables defined inside a statement block (e.g., ‘while’ loop) are visible in that function block only</a:t>
            </a:r>
          </a:p>
          <a:p>
            <a:pPr marL="285750" indent="-285750">
              <a:spcBef>
                <a:spcPts val="900"/>
              </a:spcBef>
              <a:buClr>
                <a:schemeClr val="accent2"/>
              </a:buClr>
              <a:buSzPct val="100000"/>
              <a:buChar char="•"/>
              <a:defRPr sz="1400" b="1">
                <a:solidFill>
                  <a:schemeClr val="accent1"/>
                </a:solidFill>
                <a:latin typeface="Courier New"/>
                <a:ea typeface="Courier New"/>
                <a:cs typeface="Courier New"/>
                <a:sym typeface="Courier New"/>
              </a:defRPr>
            </a:pPr>
            <a:r>
              <a:t>const int institutionID = 257367;</a:t>
            </a:r>
            <a:r>
              <a:rPr>
                <a:latin typeface="+mn-lt"/>
                <a:ea typeface="+mn-ea"/>
                <a:cs typeface="+mn-cs"/>
                <a:sym typeface="Arial"/>
              </a:rPr>
              <a:t>		</a:t>
            </a:r>
            <a:r>
              <a:rPr sz="1600" b="0">
                <a:solidFill>
                  <a:srgbClr val="0070C0"/>
                </a:solidFill>
                <a:latin typeface="Wingdings"/>
                <a:ea typeface="Wingdings"/>
                <a:cs typeface="Wingdings"/>
                <a:sym typeface="Wingdings"/>
              </a:rPr>
              <a:t> </a:t>
            </a:r>
            <a:r>
              <a:rPr sz="1600" b="0" i="1">
                <a:solidFill>
                  <a:srgbClr val="0070C0"/>
                </a:solidFill>
                <a:latin typeface="+mn-lt"/>
                <a:ea typeface="+mn-ea"/>
                <a:cs typeface="+mn-cs"/>
                <a:sym typeface="Arial"/>
              </a:rPr>
              <a:t>global, visible in everywhere in this file</a:t>
            </a:r>
            <a:br>
              <a:rPr sz="1600" b="0" i="1">
                <a:solidFill>
                  <a:srgbClr val="0070C0"/>
                </a:solidFill>
                <a:latin typeface="+mn-lt"/>
                <a:ea typeface="+mn-ea"/>
                <a:cs typeface="+mn-cs"/>
                <a:sym typeface="Arial"/>
              </a:rPr>
            </a:br>
            <a:r>
              <a:t>void resizeClass( int classID, int numStudents )</a:t>
            </a:r>
            <a:br/>
            <a:r>
              <a:t>{</a:t>
            </a:r>
            <a:br/>
            <a:r>
              <a:t>		long timeRegistration;			</a:t>
            </a:r>
            <a:r>
              <a:rPr sz="1600" b="0">
                <a:solidFill>
                  <a:srgbClr val="0070C0"/>
                </a:solidFill>
                <a:latin typeface="Wingdings"/>
                <a:ea typeface="Wingdings"/>
                <a:cs typeface="Wingdings"/>
                <a:sym typeface="Wingdings"/>
              </a:rPr>
              <a:t> </a:t>
            </a:r>
            <a:r>
              <a:rPr sz="1600" b="0" i="1">
                <a:solidFill>
                  <a:srgbClr val="0070C0"/>
                </a:solidFill>
                <a:latin typeface="+mn-lt"/>
                <a:ea typeface="+mn-ea"/>
                <a:cs typeface="+mn-cs"/>
                <a:sym typeface="Arial"/>
              </a:rPr>
              <a:t>local, visible just in this function</a:t>
            </a:r>
            <a:br>
              <a:rPr sz="1600" b="0" i="1">
                <a:solidFill>
                  <a:srgbClr val="0070C0"/>
                </a:solidFill>
                <a:latin typeface="+mn-lt"/>
                <a:ea typeface="+mn-ea"/>
                <a:cs typeface="+mn-cs"/>
                <a:sym typeface="Arial"/>
              </a:rPr>
            </a:br>
            <a:r>
              <a:t>      while ( numStudents-- &gt; 0 ) {</a:t>
            </a:r>
            <a:br/>
            <a:r>
              <a:t>			int studentID = 0;</a:t>
            </a:r>
            <a:r>
              <a:rPr b="0" i="1">
                <a:solidFill>
                  <a:srgbClr val="0070C0"/>
                </a:solidFill>
                <a:latin typeface="+mn-lt"/>
                <a:ea typeface="+mn-ea"/>
                <a:cs typeface="+mn-cs"/>
                <a:sym typeface="Arial"/>
              </a:rPr>
              <a:t> </a:t>
            </a:r>
            <a:r>
              <a:rPr b="0">
                <a:solidFill>
                  <a:srgbClr val="0070C0"/>
                </a:solidFill>
                <a:latin typeface="Wingdings"/>
                <a:ea typeface="Wingdings"/>
                <a:cs typeface="Wingdings"/>
                <a:sym typeface="Wingdings"/>
              </a:rPr>
              <a:t>			 </a:t>
            </a:r>
            <a:r>
              <a:rPr b="0" i="1">
                <a:solidFill>
                  <a:srgbClr val="0070C0"/>
                </a:solidFill>
                <a:latin typeface="+mn-lt"/>
                <a:ea typeface="+mn-ea"/>
                <a:cs typeface="+mn-cs"/>
                <a:sym typeface="Arial"/>
              </a:rPr>
              <a:t>local, visible just in this loop</a:t>
            </a:r>
            <a:br>
              <a:rPr b="0" i="1">
                <a:solidFill>
                  <a:srgbClr val="0070C0"/>
                </a:solidFill>
                <a:latin typeface="+mn-lt"/>
                <a:ea typeface="+mn-ea"/>
                <a:cs typeface="+mn-cs"/>
                <a:sym typeface="Arial"/>
              </a:rPr>
            </a:br>
            <a:r>
              <a:t>                		:</a:t>
            </a:r>
            <a:br/>
            <a:r>
              <a:t>			printf( “school %d, class %d: student %d registered at %d”,</a:t>
            </a:r>
            <a:br/>
            <a:r>
              <a:t>		             institutionID, classID, studentID );</a:t>
            </a:r>
            <a:br/>
            <a:r>
              <a:t>		}</a:t>
            </a:r>
            <a:br/>
            <a:r>
              <a:t>}</a:t>
            </a:r>
          </a:p>
        </p:txBody>
      </p:sp>
      <p:sp>
        <p:nvSpPr>
          <p:cNvPr id="482"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22</a:t>
            </a:fld>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DF4F2"/>
        </a:solidFill>
        <a:effectLst/>
      </p:bgPr>
    </p:bg>
    <p:spTree>
      <p:nvGrpSpPr>
        <p:cNvPr id="1" name=""/>
        <p:cNvGrpSpPr/>
        <p:nvPr/>
      </p:nvGrpSpPr>
      <p:grpSpPr>
        <a:xfrm>
          <a:off x="0" y="0"/>
          <a:ext cx="0" cy="0"/>
          <a:chOff x="0" y="0"/>
          <a:chExt cx="0" cy="0"/>
        </a:xfrm>
      </p:grpSpPr>
      <p:sp>
        <p:nvSpPr>
          <p:cNvPr id="484" name="“Definition” vs “Declaration”"/>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“Definition” vs “Declaration”</a:t>
            </a:r>
          </a:p>
        </p:txBody>
      </p:sp>
      <p:sp>
        <p:nvSpPr>
          <p:cNvPr id="485" name="Defining a variable or function gives the compiler all the details about that element (e.g., the how much space it has to allocate for a variable, all the code in the function)…"/>
          <p:cNvSpPr txBox="1">
            <a:spLocks noGrp="1"/>
          </p:cNvSpPr>
          <p:nvPr>
            <p:ph type="body" idx="4294967295"/>
          </p:nvPr>
        </p:nvSpPr>
        <p:spPr>
          <a:xfrm>
            <a:off x="468312" y="1206500"/>
            <a:ext cx="6789738" cy="4657725"/>
          </a:xfrm>
          <a:prstGeom prst="rect">
            <a:avLst/>
          </a:prstGeom>
        </p:spPr>
        <p:txBody>
          <a:bodyPr>
            <a:normAutofit/>
          </a:bodyPr>
          <a:lstStyle/>
          <a:p>
            <a:pPr marL="285750" indent="-285750">
              <a:spcBef>
                <a:spcPts val="900"/>
              </a:spcBef>
              <a:buClr>
                <a:schemeClr val="accent2"/>
              </a:buClr>
              <a:buSzPct val="100000"/>
              <a:buChar char="•"/>
              <a:defRPr>
                <a:solidFill>
                  <a:srgbClr val="0070C0"/>
                </a:solidFill>
              </a:defRPr>
            </a:pPr>
            <a:r>
              <a:t>Defining</a:t>
            </a:r>
            <a:r>
              <a:rPr>
                <a:solidFill>
                  <a:srgbClr val="423F3F"/>
                </a:solidFill>
              </a:rPr>
              <a:t> a variable or function gives the compiler all the details about that element (e.g., the how much space it has to allocate for a variable, all the code in the function)</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char *msg = “You passed!”;</a:t>
            </a:r>
            <a:br/>
            <a:r>
              <a:t>int connectToDatabase( char * username, char *pw ) {</a:t>
            </a:r>
            <a:br/>
            <a:r>
              <a:t>	: /* do stuff */</a:t>
            </a:r>
            <a:br/>
            <a:r>
              <a:t>     return token;</a:t>
            </a:r>
            <a:br/>
            <a:r>
              <a:t>}</a:t>
            </a:r>
          </a:p>
          <a:p>
            <a:pPr marL="285750" indent="-285750">
              <a:spcBef>
                <a:spcPts val="900"/>
              </a:spcBef>
              <a:buClr>
                <a:schemeClr val="accent2"/>
              </a:buClr>
              <a:buSzPct val="100000"/>
              <a:buChar char="•"/>
              <a:defRPr>
                <a:solidFill>
                  <a:srgbClr val="0070C0"/>
                </a:solidFill>
              </a:defRPr>
            </a:pPr>
            <a:r>
              <a:t>Declaring</a:t>
            </a:r>
            <a:r>
              <a:rPr>
                <a:solidFill>
                  <a:srgbClr val="423F3F"/>
                </a:solidFill>
              </a:rPr>
              <a:t> a variable or function tells the compiler the minimum that it needs to know to use a variable or function that is defined elsewhere (i.e., other source file)</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extern char *msg;</a:t>
            </a:r>
            <a:br/>
            <a:r>
              <a:t>extern int connectToDatabase( char *, char * );</a:t>
            </a:r>
          </a:p>
          <a:p>
            <a:pPr marL="998537" lvl="1" indent="-285750">
              <a:lnSpc>
                <a:spcPct val="100000"/>
              </a:lnSpc>
              <a:spcBef>
                <a:spcPts val="0"/>
              </a:spcBef>
              <a:buClr>
                <a:schemeClr val="accent2"/>
              </a:buClr>
              <a:buFont typeface="Arial"/>
            </a:pPr>
            <a:r>
              <a:t>Function declarations have no statement blocks!</a:t>
            </a:r>
          </a:p>
        </p:txBody>
      </p:sp>
      <p:sp>
        <p:nvSpPr>
          <p:cNvPr id="486"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23</a:t>
            </a:fld>
            <a:endParaRP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 name="Include file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Include files</a:t>
            </a:r>
          </a:p>
        </p:txBody>
      </p:sp>
      <p:sp>
        <p:nvSpPr>
          <p:cNvPr id="489" name="In any multi-file project, you’ll end up having to do a lot of extern function declarations…"/>
          <p:cNvSpPr txBox="1">
            <a:spLocks noGrp="1"/>
          </p:cNvSpPr>
          <p:nvPr>
            <p:ph type="body" idx="4294967295"/>
          </p:nvPr>
        </p:nvSpPr>
        <p:spPr>
          <a:xfrm>
            <a:off x="479425" y="1195387"/>
            <a:ext cx="8323263" cy="4984751"/>
          </a:xfrm>
          <a:prstGeom prst="rect">
            <a:avLst/>
          </a:prstGeom>
        </p:spPr>
        <p:txBody>
          <a:bodyPr>
            <a:normAutofit/>
          </a:bodyPr>
          <a:lstStyle/>
          <a:p>
            <a:pPr marL="285750" indent="-285750">
              <a:spcBef>
                <a:spcPts val="900"/>
              </a:spcBef>
              <a:buClr>
                <a:schemeClr val="accent2"/>
              </a:buClr>
              <a:buSzPct val="100000"/>
              <a:buChar char="•"/>
            </a:pPr>
            <a:r>
              <a:t>In any multi-file project, you’ll end up having to do a lot of extern function declarations</a:t>
            </a:r>
          </a:p>
          <a:p>
            <a:pPr marL="285750" indent="-285750">
              <a:spcBef>
                <a:spcPts val="900"/>
              </a:spcBef>
              <a:buClr>
                <a:schemeClr val="accent2"/>
              </a:buClr>
              <a:buSzPct val="100000"/>
              <a:buChar char="•"/>
            </a:pPr>
            <a:r>
              <a:t>So typically, for every function in your .c that needs to be visible to other source files, you’ll record the extern declaration in a .h file</a:t>
            </a:r>
          </a:p>
          <a:p>
            <a:pPr marL="998537" lvl="1" indent="-285750">
              <a:lnSpc>
                <a:spcPct val="100000"/>
              </a:lnSpc>
              <a:spcBef>
                <a:spcPts val="0"/>
              </a:spcBef>
              <a:buClr>
                <a:schemeClr val="accent2"/>
              </a:buClr>
              <a:buFont typeface="Arial"/>
            </a:pPr>
            <a:r>
              <a:t>Do this instead of going through the much larger task of manually declaring each function in multiple .c files</a:t>
            </a:r>
          </a:p>
          <a:p>
            <a:pPr marL="998537" lvl="1" indent="-285750">
              <a:lnSpc>
                <a:spcPct val="100000"/>
              </a:lnSpc>
              <a:spcBef>
                <a:spcPts val="0"/>
              </a:spcBef>
              <a:buClr>
                <a:schemeClr val="accent2"/>
              </a:buClr>
              <a:buFont typeface="Arial"/>
            </a:pPr>
            <a:r>
              <a:t>You don’t need to record functions that are only used internally</a:t>
            </a:r>
          </a:p>
          <a:p>
            <a:pPr marL="1420812" lvl="2" indent="-285750">
              <a:lnSpc>
                <a:spcPct val="100000"/>
              </a:lnSpc>
              <a:spcBef>
                <a:spcPts val="0"/>
              </a:spcBef>
              <a:buClr>
                <a:schemeClr val="accent2"/>
              </a:buClr>
              <a:buFont typeface="Arial"/>
              <a:buChar char="•"/>
            </a:pPr>
            <a:r>
              <a:t>I.e., imagine if each file was a Java class.  Include declarations of the “public” methods in the .h, but not the “private” methods</a:t>
            </a:r>
          </a:p>
          <a:p>
            <a:pPr marL="285750" indent="-285750">
              <a:spcBef>
                <a:spcPts val="900"/>
              </a:spcBef>
              <a:buClr>
                <a:schemeClr val="accent2"/>
              </a:buClr>
              <a:buSzPct val="100000"/>
              <a:buChar char="•"/>
            </a:pPr>
            <a:r>
              <a:t>Ditto for every global variable that is defined </a:t>
            </a:r>
            <a:br/>
            <a:endParaRPr/>
          </a:p>
        </p:txBody>
      </p:sp>
      <p:sp>
        <p:nvSpPr>
          <p:cNvPr id="490"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24</a:t>
            </a:fld>
            <a:endParaRP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 name="Include file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Include files</a:t>
            </a:r>
          </a:p>
        </p:txBody>
      </p:sp>
      <p:sp>
        <p:nvSpPr>
          <p:cNvPr id="493" name="Sample “database.c” file contents…"/>
          <p:cNvSpPr txBox="1">
            <a:spLocks noGrp="1"/>
          </p:cNvSpPr>
          <p:nvPr>
            <p:ph type="body" idx="4294967295"/>
          </p:nvPr>
        </p:nvSpPr>
        <p:spPr>
          <a:xfrm>
            <a:off x="479425" y="1195387"/>
            <a:ext cx="8323263" cy="4984751"/>
          </a:xfrm>
          <a:prstGeom prst="rect">
            <a:avLst/>
          </a:prstGeom>
        </p:spPr>
        <p:txBody>
          <a:bodyPr>
            <a:normAutofit/>
          </a:bodyPr>
          <a:lstStyle/>
          <a:p>
            <a:pPr marL="265747" indent="-265747" defTabSz="407479">
              <a:spcBef>
                <a:spcPts val="800"/>
              </a:spcBef>
              <a:buClr>
                <a:schemeClr val="accent2"/>
              </a:buClr>
              <a:buSzPct val="100000"/>
              <a:buChar char="•"/>
              <a:defRPr sz="1674"/>
            </a:pPr>
            <a:r>
              <a:t>Sample “database.c” file contents</a:t>
            </a:r>
          </a:p>
          <a:p>
            <a:pPr marL="265747" indent="-265747" defTabSz="407479">
              <a:spcBef>
                <a:spcPts val="800"/>
              </a:spcBef>
              <a:buClr>
                <a:schemeClr val="accent2"/>
              </a:buClr>
              <a:buSzPct val="100000"/>
              <a:buChar char="•"/>
              <a:defRPr sz="1488" b="1">
                <a:solidFill>
                  <a:schemeClr val="accent1"/>
                </a:solidFill>
                <a:latin typeface="Courier New"/>
                <a:ea typeface="Courier New"/>
                <a:cs typeface="Courier New"/>
                <a:sym typeface="Courier New"/>
              </a:defRPr>
            </a:pPr>
            <a:r>
              <a:t>int g_dbConnectionToken = -1;</a:t>
            </a:r>
            <a:br/>
            <a:r>
              <a:t>int dbDebugLevel = 1;</a:t>
            </a:r>
            <a:br/>
            <a:br/>
            <a:r>
              <a:t>int connectToDatabase( char *username, char *password ) {</a:t>
            </a:r>
            <a:br/>
            <a:r>
              <a:t>	: /* do stuff */</a:t>
            </a:r>
            <a:br/>
            <a:r>
              <a:t>}</a:t>
            </a:r>
            <a:br/>
            <a:r>
              <a:t>int closeConnection( int token ) {</a:t>
            </a:r>
            <a:br/>
            <a:r>
              <a:t>	: /* do stuff */</a:t>
            </a:r>
            <a:br/>
            <a:r>
              <a:t>}</a:t>
            </a:r>
            <a:br/>
            <a:r>
              <a:t>void _restablishConnection( int token )</a:t>
            </a:r>
            <a:br/>
            <a:r>
              <a:t>{</a:t>
            </a:r>
            <a:br/>
            <a:r>
              <a:t>	: /* do stuff */</a:t>
            </a:r>
            <a:br/>
            <a:r>
              <a:t>}</a:t>
            </a:r>
            <a:br/>
            <a:r>
              <a:t>void _dumpStats( int token ) {</a:t>
            </a:r>
            <a:br/>
            <a:r>
              <a:t>	: /* do stuff */</a:t>
            </a:r>
            <a:br/>
            <a:r>
              <a:t>}</a:t>
            </a:r>
          </a:p>
          <a:p>
            <a:pPr marL="236220" indent="-236220" defTabSz="407479">
              <a:spcBef>
                <a:spcPts val="800"/>
              </a:spcBef>
              <a:buClr>
                <a:schemeClr val="accent2"/>
              </a:buClr>
              <a:buSzPct val="100000"/>
              <a:buChar char="•"/>
              <a:defRPr sz="1674"/>
            </a:pPr>
            <a:br>
              <a:rPr sz="1488" b="1">
                <a:solidFill>
                  <a:schemeClr val="accent1"/>
                </a:solidFill>
                <a:latin typeface="Courier New"/>
                <a:ea typeface="Courier New"/>
                <a:cs typeface="Courier New"/>
                <a:sym typeface="Courier New"/>
              </a:rPr>
            </a:br>
            <a:endParaRPr sz="1488" b="1">
              <a:solidFill>
                <a:schemeClr val="accent1"/>
              </a:solidFill>
              <a:latin typeface="Courier New"/>
              <a:ea typeface="Courier New"/>
              <a:cs typeface="Courier New"/>
              <a:sym typeface="Courier New"/>
            </a:endParaRPr>
          </a:p>
        </p:txBody>
      </p:sp>
      <p:sp>
        <p:nvSpPr>
          <p:cNvPr id="494"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25</a:t>
            </a:fld>
            <a:endParaRP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 name="Include file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Include files</a:t>
            </a:r>
          </a:p>
        </p:txBody>
      </p:sp>
      <p:sp>
        <p:nvSpPr>
          <p:cNvPr id="497" name="Sample “database.h” file contents…"/>
          <p:cNvSpPr txBox="1">
            <a:spLocks noGrp="1"/>
          </p:cNvSpPr>
          <p:nvPr>
            <p:ph type="body" idx="4294967295"/>
          </p:nvPr>
        </p:nvSpPr>
        <p:spPr>
          <a:xfrm>
            <a:off x="479425" y="1195387"/>
            <a:ext cx="8323263" cy="4984751"/>
          </a:xfrm>
          <a:prstGeom prst="rect">
            <a:avLst/>
          </a:prstGeom>
        </p:spPr>
        <p:txBody>
          <a:bodyPr>
            <a:normAutofit/>
          </a:bodyPr>
          <a:lstStyle/>
          <a:p>
            <a:pPr marL="285750" indent="-285750">
              <a:spcBef>
                <a:spcPts val="900"/>
              </a:spcBef>
              <a:buClr>
                <a:schemeClr val="accent2"/>
              </a:buClr>
              <a:buSzPct val="100000"/>
              <a:buChar char="•"/>
            </a:pPr>
            <a:r>
              <a:t>Sample “database.h” file contents</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extern int g_dbConnectionToken;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no value</a:t>
            </a:r>
            <a:br>
              <a:rPr sz="1800" b="0" i="1">
                <a:solidFill>
                  <a:srgbClr val="0070C0"/>
                </a:solidFill>
                <a:latin typeface="+mn-lt"/>
                <a:ea typeface="+mn-ea"/>
                <a:cs typeface="+mn-cs"/>
                <a:sym typeface="Arial"/>
              </a:rPr>
            </a:br>
            <a:br>
              <a:rPr sz="1800" b="0" i="1">
                <a:solidFill>
                  <a:srgbClr val="0070C0"/>
                </a:solidFill>
                <a:latin typeface="+mn-lt"/>
                <a:ea typeface="+mn-ea"/>
                <a:cs typeface="+mn-cs"/>
                <a:sym typeface="Arial"/>
              </a:rPr>
            </a:br>
            <a:r>
              <a:t>extern int connectToDatabase( char *user, char *pw );</a:t>
            </a:r>
            <a:br/>
            <a:r>
              <a:t>extern int closeConnection( int token );	</a:t>
            </a:r>
            <a:r>
              <a:rPr sz="1800" b="0">
                <a:solidFill>
                  <a:srgbClr val="0070C0"/>
                </a:solidFill>
                <a:latin typeface="Wingdings"/>
                <a:ea typeface="Wingdings"/>
                <a:cs typeface="Wingdings"/>
                <a:sym typeface="Wingdings"/>
              </a:rPr>
              <a:t> </a:t>
            </a:r>
            <a:r>
              <a:rPr sz="1800" b="0" i="1">
                <a:solidFill>
                  <a:srgbClr val="0070C0"/>
                </a:solidFill>
                <a:latin typeface="+mn-lt"/>
                <a:ea typeface="+mn-ea"/>
                <a:cs typeface="+mn-cs"/>
                <a:sym typeface="Arial"/>
              </a:rPr>
              <a:t>no statement</a:t>
            </a:r>
            <a:br>
              <a:rPr sz="1800" b="0" i="1">
                <a:solidFill>
                  <a:srgbClr val="0070C0"/>
                </a:solidFill>
                <a:latin typeface="+mn-lt"/>
                <a:ea typeface="+mn-ea"/>
                <a:cs typeface="+mn-cs"/>
                <a:sym typeface="Arial"/>
              </a:rPr>
            </a:br>
            <a:endParaRPr sz="1800" b="0" i="1">
              <a:solidFill>
                <a:srgbClr val="0070C0"/>
              </a:solidFill>
              <a:latin typeface="+mn-lt"/>
              <a:ea typeface="+mn-ea"/>
              <a:cs typeface="+mn-cs"/>
              <a:sym typeface="Arial"/>
            </a:endParaRPr>
          </a:p>
          <a:p>
            <a:pPr marL="285750" indent="-285750">
              <a:spcBef>
                <a:spcPts val="900"/>
              </a:spcBef>
              <a:buClr>
                <a:schemeClr val="accent2"/>
              </a:buClr>
              <a:buSzPct val="100000"/>
              <a:buChar char="•"/>
            </a:pPr>
            <a:r>
              <a:t>Then your “main.c” looks like</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#include &lt;stdio.h&gt;</a:t>
            </a:r>
            <a:br/>
            <a:r>
              <a:t>#include “database.h”</a:t>
            </a:r>
            <a:br/>
            <a:r>
              <a:t>#include “report.h”</a:t>
            </a:r>
            <a:br/>
            <a:r>
              <a:t>#include “member.h”</a:t>
            </a:r>
            <a:br/>
            <a:br/>
            <a:r>
              <a:t>int main( int argc, char *arg[] )</a:t>
            </a:r>
            <a:br/>
            <a:r>
              <a:t>{</a:t>
            </a:r>
            <a:br/>
            <a:r>
              <a:t>	: /* stuff */</a:t>
            </a:r>
            <a:br/>
            <a:r>
              <a:t>}</a:t>
            </a:r>
          </a:p>
        </p:txBody>
      </p:sp>
      <p:sp>
        <p:nvSpPr>
          <p:cNvPr id="498"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26</a:t>
            </a:fld>
            <a:endParaRP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 name="Include files - Paths"/>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Include files - Paths</a:t>
            </a:r>
          </a:p>
        </p:txBody>
      </p:sp>
      <p:sp>
        <p:nvSpPr>
          <p:cNvPr id="501" name="You can start to see how the developers of Java started thinking……"/>
          <p:cNvSpPr txBox="1">
            <a:spLocks noGrp="1"/>
          </p:cNvSpPr>
          <p:nvPr>
            <p:ph type="body" idx="4294967295"/>
          </p:nvPr>
        </p:nvSpPr>
        <p:spPr>
          <a:xfrm>
            <a:off x="479425" y="1195387"/>
            <a:ext cx="8323263" cy="4984751"/>
          </a:xfrm>
          <a:prstGeom prst="rect">
            <a:avLst/>
          </a:prstGeom>
        </p:spPr>
        <p:txBody>
          <a:bodyPr>
            <a:normAutofit/>
          </a:bodyPr>
          <a:lstStyle/>
          <a:p>
            <a:pPr marL="285750" indent="-285750">
              <a:spcBef>
                <a:spcPts val="900"/>
              </a:spcBef>
              <a:buClr>
                <a:schemeClr val="accent2"/>
              </a:buClr>
              <a:buSzPct val="100000"/>
              <a:buChar char="•"/>
            </a:pPr>
            <a:r>
              <a:t>You can start to see how the developers of Java started thinking… </a:t>
            </a:r>
          </a:p>
          <a:p>
            <a:pPr marL="998537" lvl="1" indent="-285750">
              <a:lnSpc>
                <a:spcPct val="100000"/>
              </a:lnSpc>
              <a:spcBef>
                <a:spcPts val="0"/>
              </a:spcBef>
              <a:buClr>
                <a:schemeClr val="accent2"/>
              </a:buClr>
              <a:buFont typeface="Arial"/>
            </a:pPr>
            <a:r>
              <a:t>“if we had an ‘class’ for all our database stuff, we could encapsulate all the variables and methods together, and declare some of them as ‘public’ and private… rather than having to type stuff in twice!”</a:t>
            </a:r>
          </a:p>
          <a:p>
            <a:pPr marL="998537" lvl="1" indent="-285750">
              <a:lnSpc>
                <a:spcPct val="100000"/>
              </a:lnSpc>
              <a:spcBef>
                <a:spcPts val="0"/>
              </a:spcBef>
              <a:buClr>
                <a:schemeClr val="accent2"/>
              </a:buClr>
              <a:buFont typeface="Arial"/>
            </a:pPr>
            <a:endParaRPr/>
          </a:p>
          <a:p>
            <a:pPr marL="285750" indent="-285750">
              <a:spcBef>
                <a:spcPts val="900"/>
              </a:spcBef>
              <a:buClr>
                <a:schemeClr val="accent2"/>
              </a:buClr>
              <a:buSzPct val="100000"/>
              <a:buChar char="•"/>
            </a:pPr>
            <a:r>
              <a:t>You still have to do an “import” in Java, but mostly the IDE takes care of that and understands the difference between public and private methods</a:t>
            </a:r>
          </a:p>
        </p:txBody>
      </p:sp>
      <p:sp>
        <p:nvSpPr>
          <p:cNvPr id="502"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27</a:t>
            </a:fld>
            <a:endParaRP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 name="Project Structure"/>
          <p:cNvSpPr txBox="1">
            <a:spLocks noGrp="1"/>
          </p:cNvSpPr>
          <p:nvPr>
            <p:ph type="title" idx="4294967295"/>
          </p:nvPr>
        </p:nvSpPr>
        <p:spPr>
          <a:xfrm>
            <a:off x="468312" y="479425"/>
            <a:ext cx="6484938" cy="1001713"/>
          </a:xfrm>
          <a:prstGeom prst="rect">
            <a:avLst/>
          </a:prstGeom>
        </p:spPr>
        <p:txBody>
          <a:bodyPr anchor="t">
            <a:normAutofit/>
          </a:bodyPr>
          <a:lstStyle>
            <a:lvl1pPr>
              <a:defRPr sz="2700" b="1">
                <a:solidFill>
                  <a:schemeClr val="accent1"/>
                </a:solidFill>
              </a:defRPr>
            </a:lvl1pPr>
          </a:lstStyle>
          <a:p>
            <a:r>
              <a:t>Project Structure</a:t>
            </a:r>
          </a:p>
        </p:txBody>
      </p:sp>
      <p:sp>
        <p:nvSpPr>
          <p:cNvPr id="505" name="You’ll also want to start to collect functionality into folders…"/>
          <p:cNvSpPr txBox="1">
            <a:spLocks noGrp="1"/>
          </p:cNvSpPr>
          <p:nvPr>
            <p:ph type="body" idx="4294967295"/>
          </p:nvPr>
        </p:nvSpPr>
        <p:spPr>
          <a:xfrm>
            <a:off x="479425" y="1195387"/>
            <a:ext cx="8323263" cy="4984751"/>
          </a:xfrm>
          <a:prstGeom prst="rect">
            <a:avLst/>
          </a:prstGeom>
        </p:spPr>
        <p:txBody>
          <a:bodyPr>
            <a:normAutofit/>
          </a:bodyPr>
          <a:lstStyle/>
          <a:p>
            <a:pPr marL="285750" indent="-285750">
              <a:spcBef>
                <a:spcPts val="900"/>
              </a:spcBef>
              <a:buClr>
                <a:schemeClr val="accent2"/>
              </a:buClr>
              <a:buSzPct val="100000"/>
              <a:buChar char="•"/>
            </a:pPr>
            <a:r>
              <a:t>You’ll also want to start to collect functionality into folders</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#include “members/students.h”</a:t>
            </a:r>
            <a:br/>
            <a:r>
              <a:t>#include “members/staff.h”</a:t>
            </a:r>
            <a:br/>
            <a:r>
              <a:t>#include “members/instructors.h”</a:t>
            </a:r>
            <a:br/>
            <a:r>
              <a:t>#include “schedule/calendar.h”</a:t>
            </a:r>
            <a:br/>
            <a:r>
              <a:t>#include “schedule/timetable.h”</a:t>
            </a:r>
          </a:p>
          <a:p>
            <a:pPr marL="998537" lvl="1" indent="-285750">
              <a:lnSpc>
                <a:spcPct val="100000"/>
              </a:lnSpc>
              <a:spcBef>
                <a:spcPts val="0"/>
              </a:spcBef>
              <a:buClr>
                <a:schemeClr val="accent2"/>
              </a:buClr>
              <a:buFont typeface="Arial"/>
            </a:pPr>
            <a:endParaRPr sz="1600" b="1">
              <a:solidFill>
                <a:schemeClr val="accent1"/>
              </a:solidFill>
              <a:latin typeface="Courier New"/>
              <a:ea typeface="Courier New"/>
              <a:cs typeface="Courier New"/>
              <a:sym typeface="Courier New"/>
            </a:endParaRPr>
          </a:p>
          <a:p>
            <a:pPr marL="998537" lvl="1" indent="-285750">
              <a:lnSpc>
                <a:spcPct val="100000"/>
              </a:lnSpc>
              <a:spcBef>
                <a:spcPts val="0"/>
              </a:spcBef>
              <a:buClr>
                <a:schemeClr val="accent2"/>
              </a:buClr>
              <a:buFont typeface="Arial"/>
            </a:pPr>
            <a:r>
              <a:t>i.e., apply the same organization logic as you would in Java</a:t>
            </a:r>
          </a:p>
          <a:p>
            <a:pPr marL="998537" lvl="1" indent="-285750">
              <a:lnSpc>
                <a:spcPct val="100000"/>
              </a:lnSpc>
              <a:spcBef>
                <a:spcPts val="0"/>
              </a:spcBef>
              <a:buClr>
                <a:schemeClr val="accent2"/>
              </a:buClr>
              <a:buFont typeface="Arial"/>
            </a:pPr>
            <a:endParaRPr/>
          </a:p>
          <a:p>
            <a:pPr marL="285750" indent="-285750">
              <a:spcBef>
                <a:spcPts val="900"/>
              </a:spcBef>
              <a:buClr>
                <a:schemeClr val="accent2"/>
              </a:buClr>
              <a:buSzPct val="100000"/>
              <a:buChar char="•"/>
            </a:pPr>
            <a:r>
              <a:t>You can specify files from different folders in gcc</a:t>
            </a:r>
          </a:p>
          <a:p>
            <a:pPr marL="998537" lvl="1" indent="-285750">
              <a:lnSpc>
                <a:spcPct val="100000"/>
              </a:lnSpc>
              <a:spcBef>
                <a:spcPts val="0"/>
              </a:spcBef>
              <a:buClr>
                <a:schemeClr val="accent2"/>
              </a:buClr>
              <a:buFont typeface="Arial"/>
              <a:defRPr sz="1600" b="1">
                <a:solidFill>
                  <a:schemeClr val="accent1"/>
                </a:solidFill>
                <a:latin typeface="Courier New"/>
                <a:ea typeface="Courier New"/>
                <a:cs typeface="Courier New"/>
                <a:sym typeface="Courier New"/>
              </a:defRPr>
            </a:pPr>
            <a:r>
              <a:t>gcc main.c members/students.c members/staff.c …</a:t>
            </a:r>
          </a:p>
          <a:p>
            <a:pPr marL="998537" lvl="1" indent="-285750">
              <a:lnSpc>
                <a:spcPct val="100000"/>
              </a:lnSpc>
              <a:spcBef>
                <a:spcPts val="0"/>
              </a:spcBef>
              <a:buClr>
                <a:schemeClr val="accent2"/>
              </a:buClr>
              <a:buFont typeface="Arial"/>
            </a:pPr>
            <a:r>
              <a:t>But probably, you’d want to bury this all in a “makefile”</a:t>
            </a:r>
          </a:p>
        </p:txBody>
      </p:sp>
      <p:sp>
        <p:nvSpPr>
          <p:cNvPr id="506" name="Slide Number"/>
          <p:cNvSpPr txBox="1">
            <a:spLocks noGrp="1"/>
          </p:cNvSpPr>
          <p:nvPr>
            <p:ph type="sldNum" sz="quarter" idx="2"/>
          </p:nvPr>
        </p:nvSpPr>
        <p:spPr>
          <a:xfrm>
            <a:off x="127000" y="6532466"/>
            <a:ext cx="168089" cy="14783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28</a:t>
            </a:fld>
            <a:endParaRP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423F3F"/>
      </a:dk1>
      <a:lt1>
        <a:srgbClr val="034242"/>
      </a:lt1>
      <a:dk2>
        <a:srgbClr val="A7A7A7"/>
      </a:dk2>
      <a:lt2>
        <a:srgbClr val="535353"/>
      </a:lt2>
      <a:accent1>
        <a:srgbClr val="00673E"/>
      </a:accent1>
      <a:accent2>
        <a:srgbClr val="599A83"/>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Arial"/>
        <a:ea typeface="Arial"/>
        <a:cs typeface="Arial"/>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00673E"/>
      </a:accent1>
      <a:accent2>
        <a:srgbClr val="599A83"/>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Arial"/>
        <a:ea typeface="Arial"/>
        <a:cs typeface="Arial"/>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92125" rtl="0" fontAlgn="auto" latinLnBrk="0" hangingPunct="0">
          <a:lnSpc>
            <a:spcPct val="100000"/>
          </a:lnSpc>
          <a:spcBef>
            <a:spcPts val="0"/>
          </a:spcBef>
          <a:spcAft>
            <a:spcPts val="0"/>
          </a:spcAft>
          <a:buClrTx/>
          <a:buSzTx/>
          <a:buFontTx/>
          <a:buNone/>
          <a:tabLst/>
          <a:defRPr kumimoji="0" sz="1900" b="0" i="0" u="none" strike="noStrike" cap="none" spc="0" normalizeH="0" baseline="0">
            <a:ln>
              <a:noFill/>
            </a:ln>
            <a:solidFill>
              <a:srgbClr val="423F3F"/>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2744</Words>
  <Application>Microsoft Office PowerPoint</Application>
  <PresentationFormat>On-screen Show (4:3)</PresentationFormat>
  <Paragraphs>262</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Courier New</vt:lpstr>
      <vt:lpstr>Wingdings</vt:lpstr>
      <vt:lpstr>Office Theme</vt:lpstr>
      <vt:lpstr>CST8234 – C Programming</vt:lpstr>
      <vt:lpstr>Data Types</vt:lpstr>
      <vt:lpstr>Data Types</vt:lpstr>
      <vt:lpstr>Data Types – Integers (length)</vt:lpstr>
      <vt:lpstr>Data Types – Integers (Signedness)</vt:lpstr>
      <vt:lpstr>Data Types – Integers (optional specs)</vt:lpstr>
      <vt:lpstr>What About a Boolean Data Type?</vt:lpstr>
      <vt:lpstr>Data Types – Floats</vt:lpstr>
      <vt:lpstr>Data Types – Characters</vt:lpstr>
      <vt:lpstr>Data Types – Characters (Strings)</vt:lpstr>
      <vt:lpstr>Data Types – Pointers</vt:lpstr>
      <vt:lpstr>Data Types – Void</vt:lpstr>
      <vt:lpstr>Did You Notice?</vt:lpstr>
      <vt:lpstr>Const keyword</vt:lpstr>
      <vt:lpstr>Literals</vt:lpstr>
      <vt:lpstr>Functions</vt:lpstr>
      <vt:lpstr>Functions (Pass-by-Value)</vt:lpstr>
      <vt:lpstr>Functions (Pass-by-Reference)</vt:lpstr>
      <vt:lpstr>Function Declarations</vt:lpstr>
      <vt:lpstr>Function Declarations</vt:lpstr>
      <vt:lpstr>Variable Declarations</vt:lpstr>
      <vt:lpstr>Variable Scope</vt:lpstr>
      <vt:lpstr>“Definition” vs “Declaration”</vt:lpstr>
      <vt:lpstr>Include files</vt:lpstr>
      <vt:lpstr>Include files</vt:lpstr>
      <vt:lpstr>Include files</vt:lpstr>
      <vt:lpstr>Include files - Paths</vt:lpstr>
      <vt:lpstr>Project Structure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CST8234 – C Programming</dc:title>
  <cp:lastModifiedBy>Joel Fernando</cp:lastModifiedBy>
  <cp:revision>1</cp:revision>
  <dcterms:modified xsi:type="dcterms:W3CDTF">2020-03-01T14:06:59Z</dcterms:modified>
</cp:coreProperties>
</file>