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>
        <p:scale>
          <a:sx n="70" d="100"/>
          <a:sy n="70" d="100"/>
        </p:scale>
        <p:origin x="298" y="4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BF8DE-F796-47A7-9EA5-4E82B71B4AD6}" type="datetimeFigureOut">
              <a:rPr kumimoji="1" lang="ja-JP" altLang="en-US" smtClean="0"/>
              <a:t>2015/9/20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3FB3A-5FD8-4F11-8C07-5ACA84356D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28164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BF8DE-F796-47A7-9EA5-4E82B71B4AD6}" type="datetimeFigureOut">
              <a:rPr kumimoji="1" lang="ja-JP" altLang="en-US" smtClean="0"/>
              <a:t>2015/9/20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3FB3A-5FD8-4F11-8C07-5ACA84356D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7935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BF8DE-F796-47A7-9EA5-4E82B71B4AD6}" type="datetimeFigureOut">
              <a:rPr kumimoji="1" lang="ja-JP" altLang="en-US" smtClean="0"/>
              <a:t>2015/9/20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3FB3A-5FD8-4F11-8C07-5ACA84356D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064173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BF8DE-F796-47A7-9EA5-4E82B71B4AD6}" type="datetimeFigureOut">
              <a:rPr kumimoji="1" lang="ja-JP" altLang="en-US" smtClean="0"/>
              <a:t>2015/9/20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3FB3A-5FD8-4F11-8C07-5ACA84356D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76257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BF8DE-F796-47A7-9EA5-4E82B71B4AD6}" type="datetimeFigureOut">
              <a:rPr kumimoji="1" lang="ja-JP" altLang="en-US" smtClean="0"/>
              <a:t>2015/9/20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3FB3A-5FD8-4F11-8C07-5ACA84356D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115296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BF8DE-F796-47A7-9EA5-4E82B71B4AD6}" type="datetimeFigureOut">
              <a:rPr kumimoji="1" lang="ja-JP" altLang="en-US" smtClean="0"/>
              <a:t>2015/9/20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3FB3A-5FD8-4F11-8C07-5ACA84356D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83290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BF8DE-F796-47A7-9EA5-4E82B71B4AD6}" type="datetimeFigureOut">
              <a:rPr kumimoji="1" lang="ja-JP" altLang="en-US" smtClean="0"/>
              <a:t>2015/9/20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3FB3A-5FD8-4F11-8C07-5ACA84356D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68653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BF8DE-F796-47A7-9EA5-4E82B71B4AD6}" type="datetimeFigureOut">
              <a:rPr kumimoji="1" lang="ja-JP" altLang="en-US" smtClean="0"/>
              <a:t>2015/9/20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3FB3A-5FD8-4F11-8C07-5ACA84356D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23474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BF8DE-F796-47A7-9EA5-4E82B71B4AD6}" type="datetimeFigureOut">
              <a:rPr kumimoji="1" lang="ja-JP" altLang="en-US" smtClean="0"/>
              <a:t>2015/9/20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3FB3A-5FD8-4F11-8C07-5ACA84356D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52091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BF8DE-F796-47A7-9EA5-4E82B71B4AD6}" type="datetimeFigureOut">
              <a:rPr kumimoji="1" lang="ja-JP" altLang="en-US" smtClean="0"/>
              <a:t>2015/9/20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3FB3A-5FD8-4F11-8C07-5ACA84356D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89194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BF8DE-F796-47A7-9EA5-4E82B71B4AD6}" type="datetimeFigureOut">
              <a:rPr kumimoji="1" lang="ja-JP" altLang="en-US" smtClean="0"/>
              <a:t>2015/9/20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3FB3A-5FD8-4F11-8C07-5ACA84356D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3864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FBF8DE-F796-47A7-9EA5-4E82B71B4AD6}" type="datetimeFigureOut">
              <a:rPr kumimoji="1" lang="ja-JP" altLang="en-US" smtClean="0"/>
              <a:t>2015/9/20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D3FB3A-5FD8-4F11-8C07-5ACA84356D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82016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3"/>
          <p:cNvSpPr/>
          <p:nvPr/>
        </p:nvSpPr>
        <p:spPr>
          <a:xfrm>
            <a:off x="583104" y="2035810"/>
            <a:ext cx="1895061" cy="4505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 smtClean="0"/>
              <a:t>STUDENT</a:t>
            </a:r>
            <a:endParaRPr kumimoji="1" lang="ja-JP" altLang="en-US" dirty="0"/>
          </a:p>
        </p:txBody>
      </p:sp>
      <p:sp>
        <p:nvSpPr>
          <p:cNvPr id="5" name="正方形/長方形 4"/>
          <p:cNvSpPr/>
          <p:nvPr/>
        </p:nvSpPr>
        <p:spPr>
          <a:xfrm>
            <a:off x="583104" y="2486384"/>
            <a:ext cx="1895062" cy="14842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ja-JP" u="sng" dirty="0" smtClean="0"/>
              <a:t>STUDENT ID</a:t>
            </a:r>
          </a:p>
          <a:p>
            <a:r>
              <a:rPr kumimoji="1" lang="en-US" altLang="ja-JP" dirty="0" smtClean="0"/>
              <a:t>STUDENT NAME</a:t>
            </a:r>
          </a:p>
          <a:p>
            <a:r>
              <a:rPr lang="en-US" altLang="ja-JP" dirty="0" smtClean="0"/>
              <a:t>CAMP ADDERSS</a:t>
            </a:r>
          </a:p>
          <a:p>
            <a:r>
              <a:rPr kumimoji="1" lang="en-US" altLang="ja-JP" dirty="0" smtClean="0"/>
              <a:t>MAJER</a:t>
            </a:r>
            <a:endParaRPr kumimoji="1" lang="ja-JP" altLang="en-US" dirty="0"/>
          </a:p>
        </p:txBody>
      </p:sp>
      <p:sp>
        <p:nvSpPr>
          <p:cNvPr id="6" name="正方形/長方形 5"/>
          <p:cNvSpPr/>
          <p:nvPr/>
        </p:nvSpPr>
        <p:spPr>
          <a:xfrm>
            <a:off x="5115345" y="2242665"/>
            <a:ext cx="2056926" cy="4874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 smtClean="0"/>
              <a:t>COURES</a:t>
            </a:r>
            <a:endParaRPr kumimoji="1" lang="ja-JP" altLang="en-US" dirty="0"/>
          </a:p>
        </p:txBody>
      </p:sp>
      <p:sp>
        <p:nvSpPr>
          <p:cNvPr id="7" name="正方形/長方形 6"/>
          <p:cNvSpPr/>
          <p:nvPr/>
        </p:nvSpPr>
        <p:spPr>
          <a:xfrm>
            <a:off x="5115346" y="2730103"/>
            <a:ext cx="2056927" cy="9968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ja-JP" u="sng" dirty="0" smtClean="0"/>
              <a:t>COURES ID</a:t>
            </a:r>
          </a:p>
          <a:p>
            <a:r>
              <a:rPr lang="en-US" altLang="ja-JP" dirty="0" smtClean="0"/>
              <a:t>TITLE</a:t>
            </a:r>
          </a:p>
        </p:txBody>
      </p:sp>
      <p:sp>
        <p:nvSpPr>
          <p:cNvPr id="8" name="正方形/長方形 7"/>
          <p:cNvSpPr/>
          <p:nvPr/>
        </p:nvSpPr>
        <p:spPr>
          <a:xfrm>
            <a:off x="9506370" y="2279528"/>
            <a:ext cx="2056926" cy="4505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 smtClean="0"/>
              <a:t>INSTRUCTOR</a:t>
            </a:r>
            <a:endParaRPr kumimoji="1" lang="ja-JP" altLang="en-US" dirty="0"/>
          </a:p>
        </p:txBody>
      </p:sp>
      <p:sp>
        <p:nvSpPr>
          <p:cNvPr id="9" name="正方形/長方形 8"/>
          <p:cNvSpPr/>
          <p:nvPr/>
        </p:nvSpPr>
        <p:spPr>
          <a:xfrm>
            <a:off x="9506372" y="2730102"/>
            <a:ext cx="2056927" cy="9968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ja-JP" u="sng" dirty="0" smtClean="0"/>
              <a:t>INSTRUCTOR NAME</a:t>
            </a:r>
          </a:p>
          <a:p>
            <a:r>
              <a:rPr lang="en-US" altLang="ja-JP" dirty="0" smtClean="0"/>
              <a:t>LOCATION</a:t>
            </a:r>
          </a:p>
        </p:txBody>
      </p:sp>
      <p:cxnSp>
        <p:nvCxnSpPr>
          <p:cNvPr id="13" name="直線コネクタ 12"/>
          <p:cNvCxnSpPr>
            <a:stCxn id="5" idx="3"/>
            <a:endCxn id="7" idx="1"/>
          </p:cNvCxnSpPr>
          <p:nvPr/>
        </p:nvCxnSpPr>
        <p:spPr>
          <a:xfrm>
            <a:off x="2478166" y="3228506"/>
            <a:ext cx="2637180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直線コネクタ 13"/>
          <p:cNvCxnSpPr>
            <a:stCxn id="9" idx="1"/>
            <a:endCxn id="7" idx="3"/>
          </p:cNvCxnSpPr>
          <p:nvPr/>
        </p:nvCxnSpPr>
        <p:spPr>
          <a:xfrm flipH="1">
            <a:off x="7172273" y="3228506"/>
            <a:ext cx="2334099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直線コネクタ 22"/>
          <p:cNvCxnSpPr/>
          <p:nvPr/>
        </p:nvCxnSpPr>
        <p:spPr>
          <a:xfrm>
            <a:off x="2478165" y="3025140"/>
            <a:ext cx="289560" cy="20336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直線コネクタ 23"/>
          <p:cNvCxnSpPr/>
          <p:nvPr/>
        </p:nvCxnSpPr>
        <p:spPr>
          <a:xfrm flipV="1">
            <a:off x="2478165" y="3228507"/>
            <a:ext cx="289560" cy="14017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直線コネクタ 28"/>
          <p:cNvCxnSpPr/>
          <p:nvPr/>
        </p:nvCxnSpPr>
        <p:spPr>
          <a:xfrm flipH="1">
            <a:off x="4852215" y="3096386"/>
            <a:ext cx="263130" cy="1327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直線コネクタ 29"/>
          <p:cNvCxnSpPr/>
          <p:nvPr/>
        </p:nvCxnSpPr>
        <p:spPr>
          <a:xfrm flipH="1" flipV="1">
            <a:off x="4852215" y="3229151"/>
            <a:ext cx="263130" cy="17879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円/楕円 37"/>
          <p:cNvSpPr/>
          <p:nvPr/>
        </p:nvSpPr>
        <p:spPr>
          <a:xfrm>
            <a:off x="2767725" y="3150906"/>
            <a:ext cx="160020" cy="16764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9" name="円/楕円 38"/>
          <p:cNvSpPr/>
          <p:nvPr/>
        </p:nvSpPr>
        <p:spPr>
          <a:xfrm>
            <a:off x="4692195" y="3150906"/>
            <a:ext cx="160020" cy="16764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0" name="テキスト ボックス 39"/>
          <p:cNvSpPr txBox="1"/>
          <p:nvPr/>
        </p:nvSpPr>
        <p:spPr>
          <a:xfrm>
            <a:off x="2939295" y="2859173"/>
            <a:ext cx="1808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b="1" dirty="0" smtClean="0"/>
              <a:t>Apply for course</a:t>
            </a:r>
            <a:endParaRPr kumimoji="1" lang="ja-JP" altLang="en-US" b="1" dirty="0"/>
          </a:p>
        </p:txBody>
      </p:sp>
      <p:cxnSp>
        <p:nvCxnSpPr>
          <p:cNvPr id="47" name="直線コネクタ 46"/>
          <p:cNvCxnSpPr/>
          <p:nvPr/>
        </p:nvCxnSpPr>
        <p:spPr>
          <a:xfrm>
            <a:off x="7172271" y="3025138"/>
            <a:ext cx="289560" cy="20336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直線コネクタ 47"/>
          <p:cNvCxnSpPr/>
          <p:nvPr/>
        </p:nvCxnSpPr>
        <p:spPr>
          <a:xfrm flipV="1">
            <a:off x="7172271" y="3228505"/>
            <a:ext cx="289560" cy="14017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9" name="円/楕円 48"/>
          <p:cNvSpPr/>
          <p:nvPr/>
        </p:nvSpPr>
        <p:spPr>
          <a:xfrm>
            <a:off x="7461831" y="3150904"/>
            <a:ext cx="160020" cy="16764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51" name="直線コネクタ 50"/>
          <p:cNvCxnSpPr/>
          <p:nvPr/>
        </p:nvCxnSpPr>
        <p:spPr>
          <a:xfrm>
            <a:off x="9258300" y="2993235"/>
            <a:ext cx="0" cy="47053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テキスト ボックス 51"/>
          <p:cNvSpPr txBox="1"/>
          <p:nvPr/>
        </p:nvSpPr>
        <p:spPr>
          <a:xfrm>
            <a:off x="7791450" y="2863817"/>
            <a:ext cx="1714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b="1" dirty="0" smtClean="0"/>
              <a:t>teachers</a:t>
            </a:r>
            <a:endParaRPr kumimoji="1" lang="ja-JP" altLang="en-US" b="1" dirty="0"/>
          </a:p>
        </p:txBody>
      </p:sp>
      <p:cxnSp>
        <p:nvCxnSpPr>
          <p:cNvPr id="53" name="直線コネクタ 52"/>
          <p:cNvCxnSpPr/>
          <p:nvPr/>
        </p:nvCxnSpPr>
        <p:spPr>
          <a:xfrm>
            <a:off x="9363075" y="2993235"/>
            <a:ext cx="0" cy="47053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0568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3"/>
          <p:cNvSpPr/>
          <p:nvPr/>
        </p:nvSpPr>
        <p:spPr>
          <a:xfrm>
            <a:off x="2757979" y="2378710"/>
            <a:ext cx="1895061" cy="4505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 smtClean="0"/>
              <a:t>Employee</a:t>
            </a:r>
            <a:endParaRPr kumimoji="1" lang="ja-JP" altLang="en-US" dirty="0"/>
          </a:p>
        </p:txBody>
      </p:sp>
      <p:sp>
        <p:nvSpPr>
          <p:cNvPr id="5" name="正方形/長方形 4"/>
          <p:cNvSpPr/>
          <p:nvPr/>
        </p:nvSpPr>
        <p:spPr>
          <a:xfrm>
            <a:off x="2757979" y="2829284"/>
            <a:ext cx="1895062" cy="14842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ja-JP" u="sng" dirty="0" smtClean="0"/>
              <a:t>EMPLOYEE ID</a:t>
            </a:r>
          </a:p>
          <a:p>
            <a:r>
              <a:rPr kumimoji="1" lang="en-US" altLang="ja-JP" dirty="0" smtClean="0"/>
              <a:t>NAME</a:t>
            </a:r>
          </a:p>
          <a:p>
            <a:r>
              <a:rPr lang="en-US" altLang="ja-JP" dirty="0" smtClean="0"/>
              <a:t>ADDERSS</a:t>
            </a:r>
          </a:p>
          <a:p>
            <a:r>
              <a:rPr lang="en-US" altLang="ja-JP" dirty="0" smtClean="0"/>
              <a:t>BIRTHDATE</a:t>
            </a:r>
          </a:p>
        </p:txBody>
      </p:sp>
      <p:sp>
        <p:nvSpPr>
          <p:cNvPr id="6" name="正方形/長方形 5"/>
          <p:cNvSpPr/>
          <p:nvPr/>
        </p:nvSpPr>
        <p:spPr>
          <a:xfrm>
            <a:off x="7290220" y="2585565"/>
            <a:ext cx="2056926" cy="4874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 smtClean="0"/>
              <a:t>PROJECT</a:t>
            </a:r>
            <a:endParaRPr kumimoji="1" lang="ja-JP" altLang="en-US" dirty="0"/>
          </a:p>
        </p:txBody>
      </p:sp>
      <p:sp>
        <p:nvSpPr>
          <p:cNvPr id="7" name="正方形/長方形 6"/>
          <p:cNvSpPr/>
          <p:nvPr/>
        </p:nvSpPr>
        <p:spPr>
          <a:xfrm>
            <a:off x="7290221" y="3073003"/>
            <a:ext cx="2056927" cy="9968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ja-JP" u="sng" dirty="0" smtClean="0"/>
              <a:t>PROJECT ID</a:t>
            </a:r>
          </a:p>
          <a:p>
            <a:r>
              <a:rPr lang="en-US" altLang="ja-JP" dirty="0" smtClean="0"/>
              <a:t>NAME</a:t>
            </a:r>
          </a:p>
          <a:p>
            <a:r>
              <a:rPr lang="en-US" altLang="ja-JP" dirty="0" smtClean="0"/>
              <a:t>START DATE</a:t>
            </a:r>
          </a:p>
        </p:txBody>
      </p:sp>
      <p:cxnSp>
        <p:nvCxnSpPr>
          <p:cNvPr id="10" name="直線コネクタ 9"/>
          <p:cNvCxnSpPr>
            <a:stCxn id="5" idx="3"/>
            <a:endCxn id="7" idx="1"/>
          </p:cNvCxnSpPr>
          <p:nvPr/>
        </p:nvCxnSpPr>
        <p:spPr>
          <a:xfrm>
            <a:off x="4653041" y="3571406"/>
            <a:ext cx="2637180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直線コネクタ 10"/>
          <p:cNvCxnSpPr>
            <a:stCxn id="18" idx="2"/>
            <a:endCxn id="28" idx="2"/>
          </p:cNvCxnSpPr>
          <p:nvPr/>
        </p:nvCxnSpPr>
        <p:spPr>
          <a:xfrm flipV="1">
            <a:off x="6063191" y="2471762"/>
            <a:ext cx="0" cy="1117314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直線コネクタ 11"/>
          <p:cNvCxnSpPr/>
          <p:nvPr/>
        </p:nvCxnSpPr>
        <p:spPr>
          <a:xfrm>
            <a:off x="4653040" y="3368040"/>
            <a:ext cx="289560" cy="20336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直線コネクタ 12"/>
          <p:cNvCxnSpPr/>
          <p:nvPr/>
        </p:nvCxnSpPr>
        <p:spPr>
          <a:xfrm flipV="1">
            <a:off x="4653040" y="3571407"/>
            <a:ext cx="289560" cy="14017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直線コネクタ 13"/>
          <p:cNvCxnSpPr/>
          <p:nvPr/>
        </p:nvCxnSpPr>
        <p:spPr>
          <a:xfrm flipH="1">
            <a:off x="7027090" y="3439286"/>
            <a:ext cx="263130" cy="1327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直線コネクタ 14"/>
          <p:cNvCxnSpPr/>
          <p:nvPr/>
        </p:nvCxnSpPr>
        <p:spPr>
          <a:xfrm flipH="1" flipV="1">
            <a:off x="7027090" y="3572051"/>
            <a:ext cx="263130" cy="17879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円/楕円 16"/>
          <p:cNvSpPr/>
          <p:nvPr/>
        </p:nvSpPr>
        <p:spPr>
          <a:xfrm>
            <a:off x="6867070" y="3493806"/>
            <a:ext cx="160020" cy="16764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5205731" y="3219744"/>
            <a:ext cx="1714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b="1" i="0" dirty="0" smtClean="0">
                <a:solidFill>
                  <a:srgbClr val="000000"/>
                </a:solidFill>
                <a:effectLst/>
                <a:latin typeface="MS PGothic" panose="020B0600070205080204" pitchFamily="50" charset="-128"/>
                <a:ea typeface="MS PGothic" panose="020B0600070205080204" pitchFamily="50" charset="-128"/>
              </a:rPr>
              <a:t>assigned to</a:t>
            </a:r>
            <a:endParaRPr kumimoji="1" lang="ja-JP" altLang="en-US" b="1" dirty="0"/>
          </a:p>
        </p:txBody>
      </p:sp>
      <p:cxnSp>
        <p:nvCxnSpPr>
          <p:cNvPr id="27" name="直線コネクタ 26"/>
          <p:cNvCxnSpPr/>
          <p:nvPr/>
        </p:nvCxnSpPr>
        <p:spPr>
          <a:xfrm>
            <a:off x="5013325" y="3308235"/>
            <a:ext cx="0" cy="47053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正方形/長方形 27"/>
          <p:cNvSpPr/>
          <p:nvPr/>
        </p:nvSpPr>
        <p:spPr>
          <a:xfrm>
            <a:off x="5034728" y="1984325"/>
            <a:ext cx="2056926" cy="4874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 smtClean="0"/>
              <a:t>BILLING RATE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177015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3"/>
          <p:cNvSpPr/>
          <p:nvPr/>
        </p:nvSpPr>
        <p:spPr>
          <a:xfrm>
            <a:off x="583104" y="2035810"/>
            <a:ext cx="1895061" cy="4505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 smtClean="0"/>
              <a:t>CHEMIST</a:t>
            </a:r>
            <a:endParaRPr kumimoji="1" lang="ja-JP" altLang="en-US" dirty="0"/>
          </a:p>
        </p:txBody>
      </p:sp>
      <p:sp>
        <p:nvSpPr>
          <p:cNvPr id="5" name="正方形/長方形 4"/>
          <p:cNvSpPr/>
          <p:nvPr/>
        </p:nvSpPr>
        <p:spPr>
          <a:xfrm>
            <a:off x="583104" y="2486384"/>
            <a:ext cx="1895062" cy="14842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ja-JP" u="sng" dirty="0" smtClean="0"/>
              <a:t>EMPLOYEE ID</a:t>
            </a:r>
          </a:p>
          <a:p>
            <a:r>
              <a:rPr kumimoji="1" lang="en-US" altLang="ja-JP" dirty="0" smtClean="0"/>
              <a:t>NAME</a:t>
            </a:r>
          </a:p>
          <a:p>
            <a:r>
              <a:rPr lang="en-US" altLang="ja-JP" dirty="0" smtClean="0"/>
              <a:t>PHONE NO</a:t>
            </a:r>
          </a:p>
        </p:txBody>
      </p:sp>
      <p:sp>
        <p:nvSpPr>
          <p:cNvPr id="6" name="正方形/長方形 5"/>
          <p:cNvSpPr/>
          <p:nvPr/>
        </p:nvSpPr>
        <p:spPr>
          <a:xfrm>
            <a:off x="4515742" y="2242662"/>
            <a:ext cx="2056926" cy="4874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 smtClean="0"/>
              <a:t>PROJECT</a:t>
            </a:r>
            <a:endParaRPr kumimoji="1" lang="ja-JP" altLang="en-US" dirty="0"/>
          </a:p>
        </p:txBody>
      </p:sp>
      <p:sp>
        <p:nvSpPr>
          <p:cNvPr id="7" name="正方形/長方形 6"/>
          <p:cNvSpPr/>
          <p:nvPr/>
        </p:nvSpPr>
        <p:spPr>
          <a:xfrm>
            <a:off x="4515743" y="2730100"/>
            <a:ext cx="2056927" cy="9968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ja-JP" u="sng" dirty="0" smtClean="0"/>
              <a:t>PROJECT ID</a:t>
            </a:r>
          </a:p>
          <a:p>
            <a:r>
              <a:rPr lang="en-US" altLang="ja-JP" dirty="0" smtClean="0"/>
              <a:t>START DATE</a:t>
            </a:r>
          </a:p>
        </p:txBody>
      </p:sp>
      <p:sp>
        <p:nvSpPr>
          <p:cNvPr id="8" name="正方形/長方形 7"/>
          <p:cNvSpPr/>
          <p:nvPr/>
        </p:nvSpPr>
        <p:spPr>
          <a:xfrm>
            <a:off x="9378419" y="2279525"/>
            <a:ext cx="2056926" cy="4505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 smtClean="0"/>
              <a:t>EQUIPMENT</a:t>
            </a:r>
            <a:endParaRPr kumimoji="1" lang="ja-JP" altLang="en-US" dirty="0"/>
          </a:p>
        </p:txBody>
      </p:sp>
      <p:sp>
        <p:nvSpPr>
          <p:cNvPr id="9" name="正方形/長方形 8"/>
          <p:cNvSpPr/>
          <p:nvPr/>
        </p:nvSpPr>
        <p:spPr>
          <a:xfrm>
            <a:off x="9378421" y="2730099"/>
            <a:ext cx="2056927" cy="9968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ja-JP" u="sng" dirty="0" smtClean="0"/>
              <a:t>SERIAL NO</a:t>
            </a:r>
          </a:p>
          <a:p>
            <a:r>
              <a:rPr lang="en-US" altLang="ja-JP" dirty="0" smtClean="0"/>
              <a:t>COST</a:t>
            </a:r>
          </a:p>
        </p:txBody>
      </p:sp>
      <p:cxnSp>
        <p:nvCxnSpPr>
          <p:cNvPr id="10" name="直線コネクタ 9"/>
          <p:cNvCxnSpPr>
            <a:stCxn id="5" idx="3"/>
          </p:cNvCxnSpPr>
          <p:nvPr/>
        </p:nvCxnSpPr>
        <p:spPr>
          <a:xfrm flipV="1">
            <a:off x="2478166" y="3228501"/>
            <a:ext cx="2037576" cy="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直線コネクタ 10"/>
          <p:cNvCxnSpPr>
            <a:stCxn id="9" idx="1"/>
            <a:endCxn id="7" idx="3"/>
          </p:cNvCxnSpPr>
          <p:nvPr/>
        </p:nvCxnSpPr>
        <p:spPr>
          <a:xfrm flipH="1">
            <a:off x="6572670" y="3228503"/>
            <a:ext cx="2805751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直線コネクタ 13"/>
          <p:cNvCxnSpPr/>
          <p:nvPr/>
        </p:nvCxnSpPr>
        <p:spPr>
          <a:xfrm flipH="1">
            <a:off x="4252612" y="3096383"/>
            <a:ext cx="263130" cy="1327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直線コネクタ 14"/>
          <p:cNvCxnSpPr/>
          <p:nvPr/>
        </p:nvCxnSpPr>
        <p:spPr>
          <a:xfrm flipH="1" flipV="1">
            <a:off x="4252612" y="3229148"/>
            <a:ext cx="263130" cy="17879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円/楕円 16"/>
          <p:cNvSpPr/>
          <p:nvPr/>
        </p:nvSpPr>
        <p:spPr>
          <a:xfrm>
            <a:off x="4092592" y="3150903"/>
            <a:ext cx="160020" cy="16764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2922139" y="2870545"/>
            <a:ext cx="1714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b="1" dirty="0" smtClean="0"/>
              <a:t>Assign to</a:t>
            </a:r>
            <a:endParaRPr kumimoji="1" lang="ja-JP" altLang="en-US" b="1" dirty="0"/>
          </a:p>
        </p:txBody>
      </p:sp>
      <p:cxnSp>
        <p:nvCxnSpPr>
          <p:cNvPr id="19" name="直線コネクタ 18"/>
          <p:cNvCxnSpPr/>
          <p:nvPr/>
        </p:nvCxnSpPr>
        <p:spPr>
          <a:xfrm>
            <a:off x="6572668" y="3025135"/>
            <a:ext cx="289560" cy="20336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直線コネクタ 19"/>
          <p:cNvCxnSpPr/>
          <p:nvPr/>
        </p:nvCxnSpPr>
        <p:spPr>
          <a:xfrm flipV="1">
            <a:off x="6572668" y="3228502"/>
            <a:ext cx="289560" cy="14017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円/楕円 20"/>
          <p:cNvSpPr/>
          <p:nvPr/>
        </p:nvSpPr>
        <p:spPr>
          <a:xfrm>
            <a:off x="6862228" y="3150901"/>
            <a:ext cx="160020" cy="16764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7022248" y="2870545"/>
            <a:ext cx="2399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b="1" dirty="0" smtClean="0"/>
              <a:t>A given Equipment</a:t>
            </a:r>
            <a:endParaRPr kumimoji="1" lang="ja-JP" altLang="en-US" b="1" dirty="0"/>
          </a:p>
        </p:txBody>
      </p:sp>
      <p:cxnSp>
        <p:nvCxnSpPr>
          <p:cNvPr id="39" name="直線コネクタ 38"/>
          <p:cNvCxnSpPr/>
          <p:nvPr/>
        </p:nvCxnSpPr>
        <p:spPr>
          <a:xfrm>
            <a:off x="2480166" y="3025135"/>
            <a:ext cx="289560" cy="20336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直線コネクタ 39"/>
          <p:cNvCxnSpPr/>
          <p:nvPr/>
        </p:nvCxnSpPr>
        <p:spPr>
          <a:xfrm flipV="1">
            <a:off x="2480166" y="3228502"/>
            <a:ext cx="289560" cy="14017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直線コネクタ 40"/>
          <p:cNvCxnSpPr/>
          <p:nvPr/>
        </p:nvCxnSpPr>
        <p:spPr>
          <a:xfrm>
            <a:off x="2840451" y="2965330"/>
            <a:ext cx="0" cy="47053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直線コネクタ 41"/>
          <p:cNvCxnSpPr/>
          <p:nvPr/>
        </p:nvCxnSpPr>
        <p:spPr>
          <a:xfrm flipH="1">
            <a:off x="9085614" y="3067004"/>
            <a:ext cx="292805" cy="16149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直線コネクタ 42"/>
          <p:cNvCxnSpPr/>
          <p:nvPr/>
        </p:nvCxnSpPr>
        <p:spPr>
          <a:xfrm flipH="1" flipV="1">
            <a:off x="9085614" y="3239877"/>
            <a:ext cx="292808" cy="1959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直線コネクタ 43"/>
          <p:cNvCxnSpPr/>
          <p:nvPr/>
        </p:nvCxnSpPr>
        <p:spPr>
          <a:xfrm>
            <a:off x="9007209" y="2965330"/>
            <a:ext cx="0" cy="47053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" name="正方形/長方形 55"/>
          <p:cNvSpPr/>
          <p:nvPr/>
        </p:nvSpPr>
        <p:spPr>
          <a:xfrm>
            <a:off x="7198349" y="873406"/>
            <a:ext cx="2056926" cy="4874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 smtClean="0"/>
              <a:t>Assignment</a:t>
            </a:r>
            <a:endParaRPr kumimoji="1" lang="ja-JP" altLang="en-US" dirty="0"/>
          </a:p>
        </p:txBody>
      </p:sp>
      <p:sp>
        <p:nvSpPr>
          <p:cNvPr id="57" name="正方形/長方形 56"/>
          <p:cNvSpPr/>
          <p:nvPr/>
        </p:nvSpPr>
        <p:spPr>
          <a:xfrm>
            <a:off x="7193626" y="1360436"/>
            <a:ext cx="2056926" cy="66400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ja-JP" dirty="0"/>
              <a:t>Assign Date</a:t>
            </a:r>
            <a:endParaRPr kumimoji="1" lang="ja-JP" altLang="en-US" dirty="0"/>
          </a:p>
        </p:txBody>
      </p:sp>
      <p:cxnSp>
        <p:nvCxnSpPr>
          <p:cNvPr id="58" name="直線コネクタ 57"/>
          <p:cNvCxnSpPr>
            <a:stCxn id="23" idx="2"/>
            <a:endCxn id="57" idx="2"/>
          </p:cNvCxnSpPr>
          <p:nvPr/>
        </p:nvCxnSpPr>
        <p:spPr>
          <a:xfrm flipH="1" flipV="1">
            <a:off x="8222089" y="2024437"/>
            <a:ext cx="1" cy="1215440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34980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1361</TotalTime>
  <Words>59</Words>
  <Application>Microsoft Office PowerPoint</Application>
  <PresentationFormat>ワイド画面</PresentationFormat>
  <Paragraphs>38</Paragraphs>
  <Slides>3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</vt:i4>
      </vt:variant>
    </vt:vector>
  </HeadingPairs>
  <TitlesOfParts>
    <vt:vector size="9" baseType="lpstr">
      <vt:lpstr>ＭＳ Ｐゴシック</vt:lpstr>
      <vt:lpstr>ＭＳ Ｐゴシック</vt:lpstr>
      <vt:lpstr>Arial</vt:lpstr>
      <vt:lpstr>Calibri</vt:lpstr>
      <vt:lpstr>Calibri Light</vt:lpstr>
      <vt:lpstr>Office テーマ</vt:lpstr>
      <vt:lpstr>PowerPoint プレゼンテーション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ali hakroi</dc:creator>
  <cp:lastModifiedBy>ali hakroi</cp:lastModifiedBy>
  <cp:revision>13</cp:revision>
  <dcterms:created xsi:type="dcterms:W3CDTF">2015-09-20T14:54:42Z</dcterms:created>
  <dcterms:modified xsi:type="dcterms:W3CDTF">2015-09-21T13:36:14Z</dcterms:modified>
</cp:coreProperties>
</file>