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9" r:id="rId1"/>
  </p:sldMasterIdLst>
  <p:notesMasterIdLst>
    <p:notesMasterId r:id="rId56"/>
  </p:notesMasterIdLst>
  <p:handoutMasterIdLst>
    <p:handoutMasterId r:id="rId57"/>
  </p:handoutMasterIdLst>
  <p:sldIdLst>
    <p:sldId id="605" r:id="rId2"/>
    <p:sldId id="424" r:id="rId3"/>
    <p:sldId id="484" r:id="rId4"/>
    <p:sldId id="612" r:id="rId5"/>
    <p:sldId id="578" r:id="rId6"/>
    <p:sldId id="581" r:id="rId7"/>
    <p:sldId id="586" r:id="rId8"/>
    <p:sldId id="587" r:id="rId9"/>
    <p:sldId id="602" r:id="rId10"/>
    <p:sldId id="528" r:id="rId11"/>
    <p:sldId id="529" r:id="rId12"/>
    <p:sldId id="530" r:id="rId13"/>
    <p:sldId id="531" r:id="rId14"/>
    <p:sldId id="532" r:id="rId15"/>
    <p:sldId id="533" r:id="rId16"/>
    <p:sldId id="534" r:id="rId17"/>
    <p:sldId id="592" r:id="rId18"/>
    <p:sldId id="535" r:id="rId19"/>
    <p:sldId id="536" r:id="rId20"/>
    <p:sldId id="537" r:id="rId21"/>
    <p:sldId id="538" r:id="rId22"/>
    <p:sldId id="539" r:id="rId23"/>
    <p:sldId id="572" r:id="rId24"/>
    <p:sldId id="589" r:id="rId25"/>
    <p:sldId id="540" r:id="rId26"/>
    <p:sldId id="573" r:id="rId27"/>
    <p:sldId id="584" r:id="rId28"/>
    <p:sldId id="582" r:id="rId29"/>
    <p:sldId id="583" r:id="rId30"/>
    <p:sldId id="544" r:id="rId31"/>
    <p:sldId id="545" r:id="rId32"/>
    <p:sldId id="593" r:id="rId33"/>
    <p:sldId id="546" r:id="rId34"/>
    <p:sldId id="547" r:id="rId35"/>
    <p:sldId id="548" r:id="rId36"/>
    <p:sldId id="549" r:id="rId37"/>
    <p:sldId id="550" r:id="rId38"/>
    <p:sldId id="575" r:id="rId39"/>
    <p:sldId id="569" r:id="rId40"/>
    <p:sldId id="606" r:id="rId41"/>
    <p:sldId id="570" r:id="rId42"/>
    <p:sldId id="551" r:id="rId43"/>
    <p:sldId id="552" r:id="rId44"/>
    <p:sldId id="553" r:id="rId45"/>
    <p:sldId id="554" r:id="rId46"/>
    <p:sldId id="555" r:id="rId47"/>
    <p:sldId id="562" r:id="rId48"/>
    <p:sldId id="563" r:id="rId49"/>
    <p:sldId id="564" r:id="rId50"/>
    <p:sldId id="607" r:id="rId51"/>
    <p:sldId id="608" r:id="rId52"/>
    <p:sldId id="610" r:id="rId53"/>
    <p:sldId id="609" r:id="rId54"/>
    <p:sldId id="611" r:id="rId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4737" autoAdjust="0"/>
  </p:normalViewPr>
  <p:slideViewPr>
    <p:cSldViewPr>
      <p:cViewPr varScale="1">
        <p:scale>
          <a:sx n="64" d="100"/>
          <a:sy n="64" d="100"/>
        </p:scale>
        <p:origin x="152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1C328073-5DA7-48F8-91BD-3AC7C1D1121B}" type="datetimeFigureOut">
              <a:rPr lang="en-US"/>
              <a:pPr>
                <a:defRPr/>
              </a:pPr>
              <a:t>11/21/2017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Arial" panose="020B0604020202020204" pitchFamily="34" charset="0"/>
              </a:defRPr>
            </a:lvl1pPr>
          </a:lstStyle>
          <a:p>
            <a:pPr>
              <a:defRPr/>
            </a:pPr>
            <a:fld id="{D55AE5FC-D5A1-406A-B12B-4D817B0A03F8}"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87764607-6157-409E-BA70-C293FD255403}" type="datetimeFigureOut">
              <a:rPr lang="en-US"/>
              <a:pPr>
                <a:defRPr/>
              </a:pPr>
              <a:t>11/21/2017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cs typeface="Arial" panose="020B0604020202020204" pitchFamily="34" charset="0"/>
              </a:defRPr>
            </a:lvl1pPr>
          </a:lstStyle>
          <a:p>
            <a:pPr>
              <a:defRPr/>
            </a:pPr>
            <a:fld id="{BEDA43FF-360C-426E-BED1-E73D329A3657}"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447E0B-0397-4770-B968-0980C91F0FDF}" type="slidenum">
              <a:rPr lang="en-US" altLang="en-US"/>
              <a:pPr eaLnBrk="1" hangingPunct="1"/>
              <a:t>1</a:t>
            </a:fld>
            <a:endParaRPr lang="en-US" altLang="en-US" dirty="0"/>
          </a:p>
        </p:txBody>
      </p:sp>
    </p:spTree>
    <p:extLst>
      <p:ext uri="{BB962C8B-B14F-4D97-AF65-F5344CB8AC3E}">
        <p14:creationId xmlns:p14="http://schemas.microsoft.com/office/powerpoint/2010/main" val="2931335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34819" name="Slide Number Placeholder 3"/>
          <p:cNvSpPr>
            <a:spLocks noGrp="1"/>
          </p:cNvSpPr>
          <p:nvPr>
            <p:ph type="sldNum" sz="quarter" idx="5"/>
          </p:nvPr>
        </p:nvSpPr>
        <p:spPr bwMode="auto">
          <a:noFill/>
          <a:ln>
            <a:miter lim="800000"/>
            <a:headEnd/>
            <a:tailEnd/>
          </a:ln>
        </p:spPr>
        <p:txBody>
          <a:bodyPr/>
          <a:lstStyle/>
          <a:p>
            <a:fld id="{45913D92-0F35-41FD-AAD6-36A31805FA08}" type="slidenum">
              <a:rPr lang="en-US" altLang="en-US" smtClean="0">
                <a:latin typeface="Arial" charset="0"/>
                <a:cs typeface="Arial" charset="0"/>
              </a:rPr>
              <a:pPr/>
              <a:t>10</a:t>
            </a:fld>
            <a:endParaRPr lang="en-US" altLang="en-US" dirty="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36867" name="Slide Number Placeholder 3"/>
          <p:cNvSpPr>
            <a:spLocks noGrp="1"/>
          </p:cNvSpPr>
          <p:nvPr>
            <p:ph type="sldNum" sz="quarter" idx="5"/>
          </p:nvPr>
        </p:nvSpPr>
        <p:spPr bwMode="auto">
          <a:noFill/>
          <a:ln>
            <a:miter lim="800000"/>
            <a:headEnd/>
            <a:tailEnd/>
          </a:ln>
        </p:spPr>
        <p:txBody>
          <a:bodyPr/>
          <a:lstStyle/>
          <a:p>
            <a:fld id="{86AA295B-309B-4B1E-B5A4-559927845005}" type="slidenum">
              <a:rPr lang="en-US" altLang="en-US" smtClean="0">
                <a:latin typeface="Arial" charset="0"/>
                <a:cs typeface="Arial" charset="0"/>
              </a:rPr>
              <a:pPr/>
              <a:t>11</a:t>
            </a:fld>
            <a:endParaRPr lang="en-US" altLang="en-US" dirty="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38915" name="Slide Number Placeholder 3"/>
          <p:cNvSpPr>
            <a:spLocks noGrp="1"/>
          </p:cNvSpPr>
          <p:nvPr>
            <p:ph type="sldNum" sz="quarter" idx="5"/>
          </p:nvPr>
        </p:nvSpPr>
        <p:spPr bwMode="auto">
          <a:noFill/>
          <a:ln>
            <a:miter lim="800000"/>
            <a:headEnd/>
            <a:tailEnd/>
          </a:ln>
        </p:spPr>
        <p:txBody>
          <a:bodyPr/>
          <a:lstStyle/>
          <a:p>
            <a:fld id="{D1F09F07-BD59-4762-93DA-EBB341EB6C8A}" type="slidenum">
              <a:rPr lang="en-US" altLang="en-US" smtClean="0">
                <a:latin typeface="Arial" charset="0"/>
                <a:cs typeface="Arial" charset="0"/>
              </a:rPr>
              <a:pPr/>
              <a:t>12</a:t>
            </a:fld>
            <a:endParaRPr lang="en-US" altLang="en-US" dirty="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40963" name="Slide Number Placeholder 3"/>
          <p:cNvSpPr>
            <a:spLocks noGrp="1"/>
          </p:cNvSpPr>
          <p:nvPr>
            <p:ph type="sldNum" sz="quarter" idx="5"/>
          </p:nvPr>
        </p:nvSpPr>
        <p:spPr bwMode="auto">
          <a:noFill/>
          <a:ln>
            <a:miter lim="800000"/>
            <a:headEnd/>
            <a:tailEnd/>
          </a:ln>
        </p:spPr>
        <p:txBody>
          <a:bodyPr/>
          <a:lstStyle/>
          <a:p>
            <a:fld id="{22BB00C2-34E3-4FEF-8DF3-9551B6212A0F}" type="slidenum">
              <a:rPr lang="en-US" altLang="en-US" smtClean="0">
                <a:latin typeface="Arial" charset="0"/>
                <a:cs typeface="Arial" charset="0"/>
              </a:rPr>
              <a:pPr/>
              <a:t>13</a:t>
            </a:fld>
            <a:endParaRPr lang="en-US" altLang="en-US" dirty="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43011" name="Slide Number Placeholder 3"/>
          <p:cNvSpPr>
            <a:spLocks noGrp="1"/>
          </p:cNvSpPr>
          <p:nvPr>
            <p:ph type="sldNum" sz="quarter" idx="5"/>
          </p:nvPr>
        </p:nvSpPr>
        <p:spPr bwMode="auto">
          <a:noFill/>
          <a:ln>
            <a:miter lim="800000"/>
            <a:headEnd/>
            <a:tailEnd/>
          </a:ln>
        </p:spPr>
        <p:txBody>
          <a:bodyPr/>
          <a:lstStyle/>
          <a:p>
            <a:fld id="{EBFAD372-05CB-4FB3-873A-503E8152207B}" type="slidenum">
              <a:rPr lang="en-US" altLang="en-US" smtClean="0">
                <a:latin typeface="Arial" charset="0"/>
                <a:cs typeface="Arial" charset="0"/>
              </a:rPr>
              <a:pPr/>
              <a:t>14</a:t>
            </a:fld>
            <a:endParaRPr lang="en-US" altLang="en-US" dirty="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45059" name="Slide Number Placeholder 3"/>
          <p:cNvSpPr>
            <a:spLocks noGrp="1"/>
          </p:cNvSpPr>
          <p:nvPr>
            <p:ph type="sldNum" sz="quarter" idx="5"/>
          </p:nvPr>
        </p:nvSpPr>
        <p:spPr bwMode="auto">
          <a:noFill/>
          <a:ln>
            <a:miter lim="800000"/>
            <a:headEnd/>
            <a:tailEnd/>
          </a:ln>
        </p:spPr>
        <p:txBody>
          <a:bodyPr/>
          <a:lstStyle/>
          <a:p>
            <a:fld id="{4BB3371D-2735-43CD-8E6D-972ADE2B3CFB}" type="slidenum">
              <a:rPr lang="en-US" altLang="en-US" smtClean="0">
                <a:latin typeface="Arial" charset="0"/>
                <a:cs typeface="Arial" charset="0"/>
              </a:rPr>
              <a:pPr/>
              <a:t>15</a:t>
            </a:fld>
            <a:endParaRPr lang="en-US" altLang="en-US" dirty="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47107" name="Slide Number Placeholder 3"/>
          <p:cNvSpPr>
            <a:spLocks noGrp="1"/>
          </p:cNvSpPr>
          <p:nvPr>
            <p:ph type="sldNum" sz="quarter" idx="5"/>
          </p:nvPr>
        </p:nvSpPr>
        <p:spPr bwMode="auto">
          <a:noFill/>
          <a:ln>
            <a:miter lim="800000"/>
            <a:headEnd/>
            <a:tailEnd/>
          </a:ln>
        </p:spPr>
        <p:txBody>
          <a:bodyPr/>
          <a:lstStyle/>
          <a:p>
            <a:fld id="{D11520EA-A123-4C7D-867F-38C523D37983}" type="slidenum">
              <a:rPr lang="en-US" altLang="en-US" smtClean="0">
                <a:latin typeface="Arial" charset="0"/>
                <a:cs typeface="Arial" charset="0"/>
              </a:rPr>
              <a:pPr/>
              <a:t>16</a:t>
            </a:fld>
            <a:endParaRPr lang="en-US" altLang="en-US" dirty="0">
              <a:latin typeface="Arial" charset="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49155" name="Slide Number Placeholder 3"/>
          <p:cNvSpPr>
            <a:spLocks noGrp="1"/>
          </p:cNvSpPr>
          <p:nvPr>
            <p:ph type="sldNum" sz="quarter" idx="5"/>
          </p:nvPr>
        </p:nvSpPr>
        <p:spPr bwMode="auto">
          <a:noFill/>
          <a:ln>
            <a:miter lim="800000"/>
            <a:headEnd/>
            <a:tailEnd/>
          </a:ln>
        </p:spPr>
        <p:txBody>
          <a:bodyPr/>
          <a:lstStyle/>
          <a:p>
            <a:fld id="{F642FB57-2819-47B1-89CD-F45BE3E50BA0}" type="slidenum">
              <a:rPr lang="en-US" altLang="en-US" smtClean="0">
                <a:latin typeface="Arial" charset="0"/>
                <a:cs typeface="Arial" charset="0"/>
              </a:rPr>
              <a:pPr/>
              <a:t>17</a:t>
            </a:fld>
            <a:endParaRPr lang="en-US" altLang="en-US" dirty="0">
              <a:latin typeface="Arial" charset="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51203" name="Slide Number Placeholder 3"/>
          <p:cNvSpPr>
            <a:spLocks noGrp="1"/>
          </p:cNvSpPr>
          <p:nvPr>
            <p:ph type="sldNum" sz="quarter" idx="5"/>
          </p:nvPr>
        </p:nvSpPr>
        <p:spPr bwMode="auto">
          <a:noFill/>
          <a:ln>
            <a:miter lim="800000"/>
            <a:headEnd/>
            <a:tailEnd/>
          </a:ln>
        </p:spPr>
        <p:txBody>
          <a:bodyPr/>
          <a:lstStyle/>
          <a:p>
            <a:fld id="{CA186574-DB58-40F2-AF85-5991298EC110}" type="slidenum">
              <a:rPr lang="en-US" altLang="en-US" smtClean="0">
                <a:latin typeface="Arial" charset="0"/>
                <a:cs typeface="Arial" charset="0"/>
              </a:rPr>
              <a:pPr/>
              <a:t>18</a:t>
            </a:fld>
            <a:endParaRPr lang="en-US" altLang="en-US" dirty="0">
              <a:latin typeface="Arial" charset="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53251" name="Slide Number Placeholder 3"/>
          <p:cNvSpPr>
            <a:spLocks noGrp="1"/>
          </p:cNvSpPr>
          <p:nvPr>
            <p:ph type="sldNum" sz="quarter" idx="5"/>
          </p:nvPr>
        </p:nvSpPr>
        <p:spPr bwMode="auto">
          <a:noFill/>
          <a:ln>
            <a:miter lim="800000"/>
            <a:headEnd/>
            <a:tailEnd/>
          </a:ln>
        </p:spPr>
        <p:txBody>
          <a:bodyPr/>
          <a:lstStyle/>
          <a:p>
            <a:fld id="{A736B798-57E1-4316-B5B7-86431E8EA0B7}" type="slidenum">
              <a:rPr lang="en-US" altLang="en-US" smtClean="0">
                <a:latin typeface="Arial" charset="0"/>
                <a:cs typeface="Arial" charset="0"/>
              </a:rPr>
              <a:pPr/>
              <a:t>19</a:t>
            </a:fld>
            <a:endParaRPr lang="en-US" altLang="en-US" dirty="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8435" name="Slide Number Placeholder 3"/>
          <p:cNvSpPr>
            <a:spLocks noGrp="1"/>
          </p:cNvSpPr>
          <p:nvPr>
            <p:ph type="sldNum" sz="quarter" idx="5"/>
          </p:nvPr>
        </p:nvSpPr>
        <p:spPr bwMode="auto">
          <a:noFill/>
          <a:ln>
            <a:miter lim="800000"/>
            <a:headEnd/>
            <a:tailEnd/>
          </a:ln>
        </p:spPr>
        <p:txBody>
          <a:bodyPr/>
          <a:lstStyle/>
          <a:p>
            <a:fld id="{64CB25D0-AE4A-4E8C-A152-517E2B4DDC52}" type="slidenum">
              <a:rPr lang="en-US" altLang="en-US" smtClean="0">
                <a:latin typeface="Arial" charset="0"/>
                <a:cs typeface="Arial" charset="0"/>
              </a:rPr>
              <a:pPr/>
              <a:t>2</a:t>
            </a:fld>
            <a:endParaRPr lang="en-US" altLang="en-US" dirty="0">
              <a:latin typeface="Arial" charset="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55299" name="Slide Number Placeholder 3"/>
          <p:cNvSpPr>
            <a:spLocks noGrp="1"/>
          </p:cNvSpPr>
          <p:nvPr>
            <p:ph type="sldNum" sz="quarter" idx="5"/>
          </p:nvPr>
        </p:nvSpPr>
        <p:spPr bwMode="auto">
          <a:noFill/>
          <a:ln>
            <a:miter lim="800000"/>
            <a:headEnd/>
            <a:tailEnd/>
          </a:ln>
        </p:spPr>
        <p:txBody>
          <a:bodyPr/>
          <a:lstStyle/>
          <a:p>
            <a:fld id="{B57CD03D-00A9-45CC-9132-2A10DDBAF227}" type="slidenum">
              <a:rPr lang="en-US" altLang="en-US" smtClean="0">
                <a:latin typeface="Arial" charset="0"/>
                <a:cs typeface="Arial" charset="0"/>
              </a:rPr>
              <a:pPr/>
              <a:t>20</a:t>
            </a:fld>
            <a:endParaRPr lang="en-US" altLang="en-US" dirty="0">
              <a:latin typeface="Arial" charset="0"/>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57347" name="Slide Number Placeholder 3"/>
          <p:cNvSpPr>
            <a:spLocks noGrp="1"/>
          </p:cNvSpPr>
          <p:nvPr>
            <p:ph type="sldNum" sz="quarter" idx="5"/>
          </p:nvPr>
        </p:nvSpPr>
        <p:spPr bwMode="auto">
          <a:noFill/>
          <a:ln>
            <a:miter lim="800000"/>
            <a:headEnd/>
            <a:tailEnd/>
          </a:ln>
        </p:spPr>
        <p:txBody>
          <a:bodyPr/>
          <a:lstStyle/>
          <a:p>
            <a:fld id="{9308BDFF-3F54-40AB-8BB8-361012FA9154}" type="slidenum">
              <a:rPr lang="en-US" altLang="en-US" smtClean="0">
                <a:latin typeface="Arial" charset="0"/>
                <a:cs typeface="Arial" charset="0"/>
              </a:rPr>
              <a:pPr/>
              <a:t>21</a:t>
            </a:fld>
            <a:endParaRPr lang="en-US" altLang="en-US" dirty="0">
              <a:latin typeface="Arial" charset="0"/>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59395" name="Slide Number Placeholder 3"/>
          <p:cNvSpPr>
            <a:spLocks noGrp="1"/>
          </p:cNvSpPr>
          <p:nvPr>
            <p:ph type="sldNum" sz="quarter" idx="5"/>
          </p:nvPr>
        </p:nvSpPr>
        <p:spPr bwMode="auto">
          <a:noFill/>
          <a:ln>
            <a:miter lim="800000"/>
            <a:headEnd/>
            <a:tailEnd/>
          </a:ln>
        </p:spPr>
        <p:txBody>
          <a:bodyPr/>
          <a:lstStyle/>
          <a:p>
            <a:fld id="{DDD6AA2C-F642-4051-8596-69BC7371F3A4}" type="slidenum">
              <a:rPr lang="en-US" altLang="en-US" smtClean="0">
                <a:latin typeface="Arial" charset="0"/>
                <a:cs typeface="Arial" charset="0"/>
              </a:rPr>
              <a:pPr/>
              <a:t>22</a:t>
            </a:fld>
            <a:endParaRPr lang="en-US" altLang="en-US" dirty="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61443" name="Slide Number Placeholder 3"/>
          <p:cNvSpPr>
            <a:spLocks noGrp="1"/>
          </p:cNvSpPr>
          <p:nvPr>
            <p:ph type="sldNum" sz="quarter" idx="5"/>
          </p:nvPr>
        </p:nvSpPr>
        <p:spPr bwMode="auto">
          <a:noFill/>
          <a:ln>
            <a:miter lim="800000"/>
            <a:headEnd/>
            <a:tailEnd/>
          </a:ln>
        </p:spPr>
        <p:txBody>
          <a:bodyPr/>
          <a:lstStyle/>
          <a:p>
            <a:fld id="{B061880C-BA58-43FF-A83A-7436B3F0A62D}" type="slidenum">
              <a:rPr lang="en-US" altLang="en-US" smtClean="0">
                <a:latin typeface="Arial" charset="0"/>
                <a:cs typeface="Arial" charset="0"/>
              </a:rPr>
              <a:pPr/>
              <a:t>23</a:t>
            </a:fld>
            <a:endParaRPr lang="en-US" altLang="en-US" dirty="0">
              <a:latin typeface="Arial" charset="0"/>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63491" name="Slide Number Placeholder 3"/>
          <p:cNvSpPr>
            <a:spLocks noGrp="1"/>
          </p:cNvSpPr>
          <p:nvPr>
            <p:ph type="sldNum" sz="quarter" idx="5"/>
          </p:nvPr>
        </p:nvSpPr>
        <p:spPr bwMode="auto">
          <a:noFill/>
          <a:ln>
            <a:miter lim="800000"/>
            <a:headEnd/>
            <a:tailEnd/>
          </a:ln>
        </p:spPr>
        <p:txBody>
          <a:bodyPr/>
          <a:lstStyle/>
          <a:p>
            <a:fld id="{03DFD6F0-031D-4962-BCE4-D86A92E40585}" type="slidenum">
              <a:rPr lang="en-US" altLang="en-US" smtClean="0">
                <a:latin typeface="Arial" charset="0"/>
                <a:cs typeface="Arial" charset="0"/>
              </a:rPr>
              <a:pPr/>
              <a:t>24</a:t>
            </a:fld>
            <a:endParaRPr lang="en-US" altLang="en-US" dirty="0">
              <a:latin typeface="Arial" charset="0"/>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65539" name="Slide Number Placeholder 3"/>
          <p:cNvSpPr>
            <a:spLocks noGrp="1"/>
          </p:cNvSpPr>
          <p:nvPr>
            <p:ph type="sldNum" sz="quarter" idx="5"/>
          </p:nvPr>
        </p:nvSpPr>
        <p:spPr bwMode="auto">
          <a:noFill/>
          <a:ln>
            <a:miter lim="800000"/>
            <a:headEnd/>
            <a:tailEnd/>
          </a:ln>
        </p:spPr>
        <p:txBody>
          <a:bodyPr/>
          <a:lstStyle/>
          <a:p>
            <a:fld id="{7F531052-1B8D-469D-B7EC-74B8D78E11C2}" type="slidenum">
              <a:rPr lang="en-US" altLang="en-US" smtClean="0">
                <a:latin typeface="Arial" charset="0"/>
                <a:cs typeface="Arial" charset="0"/>
              </a:rPr>
              <a:pPr/>
              <a:t>25</a:t>
            </a:fld>
            <a:endParaRPr lang="en-US" altLang="en-US" dirty="0">
              <a:latin typeface="Arial" charset="0"/>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67587" name="Slide Number Placeholder 3"/>
          <p:cNvSpPr>
            <a:spLocks noGrp="1"/>
          </p:cNvSpPr>
          <p:nvPr>
            <p:ph type="sldNum" sz="quarter" idx="5"/>
          </p:nvPr>
        </p:nvSpPr>
        <p:spPr bwMode="auto">
          <a:noFill/>
          <a:ln>
            <a:miter lim="800000"/>
            <a:headEnd/>
            <a:tailEnd/>
          </a:ln>
        </p:spPr>
        <p:txBody>
          <a:bodyPr/>
          <a:lstStyle/>
          <a:p>
            <a:fld id="{6A38A483-7216-41EC-877B-6BD5D88C0557}" type="slidenum">
              <a:rPr lang="en-US" altLang="en-US" smtClean="0">
                <a:latin typeface="Arial" charset="0"/>
                <a:cs typeface="Arial" charset="0"/>
              </a:rPr>
              <a:pPr/>
              <a:t>26</a:t>
            </a:fld>
            <a:endParaRPr lang="en-US" altLang="en-US" dirty="0">
              <a:latin typeface="Arial" charset="0"/>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69635" name="Slide Number Placeholder 3"/>
          <p:cNvSpPr>
            <a:spLocks noGrp="1"/>
          </p:cNvSpPr>
          <p:nvPr>
            <p:ph type="sldNum" sz="quarter" idx="5"/>
          </p:nvPr>
        </p:nvSpPr>
        <p:spPr bwMode="auto">
          <a:noFill/>
          <a:ln>
            <a:miter lim="800000"/>
            <a:headEnd/>
            <a:tailEnd/>
          </a:ln>
        </p:spPr>
        <p:txBody>
          <a:bodyPr/>
          <a:lstStyle/>
          <a:p>
            <a:fld id="{5975DF1C-DF6E-460D-B220-905F58B2CE78}" type="slidenum">
              <a:rPr lang="en-US" altLang="en-US" smtClean="0">
                <a:latin typeface="Arial" charset="0"/>
                <a:cs typeface="Arial" charset="0"/>
              </a:rPr>
              <a:pPr/>
              <a:t>27</a:t>
            </a:fld>
            <a:endParaRPr lang="en-US" altLang="en-US" dirty="0">
              <a:latin typeface="Arial" charset="0"/>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71683" name="Slide Number Placeholder 3"/>
          <p:cNvSpPr>
            <a:spLocks noGrp="1"/>
          </p:cNvSpPr>
          <p:nvPr>
            <p:ph type="sldNum" sz="quarter" idx="5"/>
          </p:nvPr>
        </p:nvSpPr>
        <p:spPr bwMode="auto">
          <a:noFill/>
          <a:ln>
            <a:miter lim="800000"/>
            <a:headEnd/>
            <a:tailEnd/>
          </a:ln>
        </p:spPr>
        <p:txBody>
          <a:bodyPr/>
          <a:lstStyle/>
          <a:p>
            <a:fld id="{E2897413-7DA3-4457-A73A-24A8D4F5E33B}" type="slidenum">
              <a:rPr lang="en-US" altLang="en-US" smtClean="0">
                <a:latin typeface="Arial" charset="0"/>
                <a:cs typeface="Arial" charset="0"/>
              </a:rPr>
              <a:pPr/>
              <a:t>28</a:t>
            </a:fld>
            <a:endParaRPr lang="en-US" altLang="en-US" dirty="0">
              <a:latin typeface="Arial" charset="0"/>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73731" name="Slide Number Placeholder 3"/>
          <p:cNvSpPr>
            <a:spLocks noGrp="1"/>
          </p:cNvSpPr>
          <p:nvPr>
            <p:ph type="sldNum" sz="quarter" idx="5"/>
          </p:nvPr>
        </p:nvSpPr>
        <p:spPr bwMode="auto">
          <a:noFill/>
          <a:ln>
            <a:miter lim="800000"/>
            <a:headEnd/>
            <a:tailEnd/>
          </a:ln>
        </p:spPr>
        <p:txBody>
          <a:bodyPr/>
          <a:lstStyle/>
          <a:p>
            <a:fld id="{E05D2FBE-5DC8-4B52-8755-DCCCF41E0564}" type="slidenum">
              <a:rPr lang="en-US" altLang="en-US" smtClean="0">
                <a:latin typeface="Arial" charset="0"/>
                <a:cs typeface="Arial" charset="0"/>
              </a:rPr>
              <a:pPr/>
              <a:t>29</a:t>
            </a:fld>
            <a:endParaRPr lang="en-US" altLang="en-US" dirty="0">
              <a:latin typeface="Arial"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bwMode="auto">
          <a:noFill/>
          <a:ln>
            <a:miter lim="800000"/>
            <a:headEnd/>
            <a:tailEnd/>
          </a:ln>
        </p:spPr>
        <p:txBody>
          <a:bodyPr/>
          <a:lstStyle/>
          <a:p>
            <a:fld id="{7230CABF-FD0F-4238-A6C2-EC671F5DC537}" type="slidenum">
              <a:rPr lang="en-US" altLang="en-US" smtClean="0">
                <a:latin typeface="Arial" charset="0"/>
                <a:cs typeface="Arial" charset="0"/>
              </a:rPr>
              <a:pPr/>
              <a:t>3</a:t>
            </a:fld>
            <a:endParaRPr lang="en-US" altLang="en-US" dirty="0">
              <a:latin typeface="Arial" charset="0"/>
              <a:cs typeface="Arial" charset="0"/>
            </a:endParaRPr>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noTextEdi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75779" name="Slide Number Placeholder 3"/>
          <p:cNvSpPr>
            <a:spLocks noGrp="1"/>
          </p:cNvSpPr>
          <p:nvPr>
            <p:ph type="sldNum" sz="quarter" idx="5"/>
          </p:nvPr>
        </p:nvSpPr>
        <p:spPr bwMode="auto">
          <a:noFill/>
          <a:ln>
            <a:miter lim="800000"/>
            <a:headEnd/>
            <a:tailEnd/>
          </a:ln>
        </p:spPr>
        <p:txBody>
          <a:bodyPr/>
          <a:lstStyle/>
          <a:p>
            <a:fld id="{219F644A-E7E5-4F54-8710-BF00A158EA84}" type="slidenum">
              <a:rPr lang="en-US" altLang="en-US" smtClean="0">
                <a:latin typeface="Arial" charset="0"/>
                <a:cs typeface="Arial" charset="0"/>
              </a:rPr>
              <a:pPr/>
              <a:t>30</a:t>
            </a:fld>
            <a:endParaRPr lang="en-US" altLang="en-US" dirty="0">
              <a:latin typeface="Arial" charset="0"/>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77827" name="Slide Number Placeholder 3"/>
          <p:cNvSpPr>
            <a:spLocks noGrp="1"/>
          </p:cNvSpPr>
          <p:nvPr>
            <p:ph type="sldNum" sz="quarter" idx="5"/>
          </p:nvPr>
        </p:nvSpPr>
        <p:spPr bwMode="auto">
          <a:noFill/>
          <a:ln>
            <a:miter lim="800000"/>
            <a:headEnd/>
            <a:tailEnd/>
          </a:ln>
        </p:spPr>
        <p:txBody>
          <a:bodyPr/>
          <a:lstStyle/>
          <a:p>
            <a:fld id="{888EA944-D038-4EF1-A67F-8AAEF9D322C1}" type="slidenum">
              <a:rPr lang="en-US" altLang="en-US" smtClean="0">
                <a:latin typeface="Arial" charset="0"/>
                <a:cs typeface="Arial" charset="0"/>
              </a:rPr>
              <a:pPr/>
              <a:t>31</a:t>
            </a:fld>
            <a:endParaRPr lang="en-US" altLang="en-US" dirty="0">
              <a:latin typeface="Arial" charset="0"/>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noTextEdi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79875" name="Slide Number Placeholder 3"/>
          <p:cNvSpPr>
            <a:spLocks noGrp="1"/>
          </p:cNvSpPr>
          <p:nvPr>
            <p:ph type="sldNum" sz="quarter" idx="5"/>
          </p:nvPr>
        </p:nvSpPr>
        <p:spPr bwMode="auto">
          <a:noFill/>
          <a:ln>
            <a:miter lim="800000"/>
            <a:headEnd/>
            <a:tailEnd/>
          </a:ln>
        </p:spPr>
        <p:txBody>
          <a:bodyPr/>
          <a:lstStyle/>
          <a:p>
            <a:fld id="{12CC2A94-C5BD-4F7D-9CA7-508AE0F52BF3}" type="slidenum">
              <a:rPr lang="en-US" altLang="en-US" smtClean="0">
                <a:latin typeface="Arial" charset="0"/>
                <a:cs typeface="Arial" charset="0"/>
              </a:rPr>
              <a:pPr/>
              <a:t>32</a:t>
            </a:fld>
            <a:endParaRPr lang="en-US" altLang="en-US" dirty="0">
              <a:latin typeface="Arial" charset="0"/>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81923" name="Slide Number Placeholder 3"/>
          <p:cNvSpPr>
            <a:spLocks noGrp="1"/>
          </p:cNvSpPr>
          <p:nvPr>
            <p:ph type="sldNum" sz="quarter" idx="5"/>
          </p:nvPr>
        </p:nvSpPr>
        <p:spPr bwMode="auto">
          <a:noFill/>
          <a:ln>
            <a:miter lim="800000"/>
            <a:headEnd/>
            <a:tailEnd/>
          </a:ln>
        </p:spPr>
        <p:txBody>
          <a:bodyPr/>
          <a:lstStyle/>
          <a:p>
            <a:fld id="{BBC5EB54-3A1B-471F-AFE0-3E21000F44A0}" type="slidenum">
              <a:rPr lang="en-US" altLang="en-US" smtClean="0">
                <a:latin typeface="Arial" charset="0"/>
                <a:cs typeface="Arial" charset="0"/>
              </a:rPr>
              <a:pPr/>
              <a:t>33</a:t>
            </a:fld>
            <a:endParaRPr lang="en-US" altLang="en-US" dirty="0">
              <a:latin typeface="Arial" charset="0"/>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83971" name="Slide Number Placeholder 3"/>
          <p:cNvSpPr>
            <a:spLocks noGrp="1"/>
          </p:cNvSpPr>
          <p:nvPr>
            <p:ph type="sldNum" sz="quarter" idx="5"/>
          </p:nvPr>
        </p:nvSpPr>
        <p:spPr bwMode="auto">
          <a:noFill/>
          <a:ln>
            <a:miter lim="800000"/>
            <a:headEnd/>
            <a:tailEnd/>
          </a:ln>
        </p:spPr>
        <p:txBody>
          <a:bodyPr/>
          <a:lstStyle/>
          <a:p>
            <a:fld id="{D08310CD-700E-445C-AED2-738302D4DAE9}" type="slidenum">
              <a:rPr lang="en-US" altLang="en-US" smtClean="0">
                <a:latin typeface="Arial" charset="0"/>
                <a:cs typeface="Arial" charset="0"/>
              </a:rPr>
              <a:pPr/>
              <a:t>34</a:t>
            </a:fld>
            <a:endParaRPr lang="en-US" altLang="en-US" dirty="0">
              <a:latin typeface="Arial" charset="0"/>
              <a:cs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86019" name="Slide Number Placeholder 3"/>
          <p:cNvSpPr>
            <a:spLocks noGrp="1"/>
          </p:cNvSpPr>
          <p:nvPr>
            <p:ph type="sldNum" sz="quarter" idx="5"/>
          </p:nvPr>
        </p:nvSpPr>
        <p:spPr bwMode="auto">
          <a:noFill/>
          <a:ln>
            <a:miter lim="800000"/>
            <a:headEnd/>
            <a:tailEnd/>
          </a:ln>
        </p:spPr>
        <p:txBody>
          <a:bodyPr/>
          <a:lstStyle/>
          <a:p>
            <a:fld id="{5E76256E-1793-4BDA-A5D2-DD221D9F16A9}" type="slidenum">
              <a:rPr lang="en-US" altLang="en-US" smtClean="0">
                <a:latin typeface="Arial" charset="0"/>
                <a:cs typeface="Arial" charset="0"/>
              </a:rPr>
              <a:pPr/>
              <a:t>35</a:t>
            </a:fld>
            <a:endParaRPr lang="en-US" altLang="en-US" dirty="0">
              <a:latin typeface="Arial" charset="0"/>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88067" name="Slide Number Placeholder 3"/>
          <p:cNvSpPr>
            <a:spLocks noGrp="1"/>
          </p:cNvSpPr>
          <p:nvPr>
            <p:ph type="sldNum" sz="quarter" idx="5"/>
          </p:nvPr>
        </p:nvSpPr>
        <p:spPr bwMode="auto">
          <a:noFill/>
          <a:ln>
            <a:miter lim="800000"/>
            <a:headEnd/>
            <a:tailEnd/>
          </a:ln>
        </p:spPr>
        <p:txBody>
          <a:bodyPr/>
          <a:lstStyle/>
          <a:p>
            <a:fld id="{CE38F525-BEC2-42BA-9B64-5F7DE5DEA9D9}" type="slidenum">
              <a:rPr lang="en-US" altLang="en-US" smtClean="0">
                <a:latin typeface="Arial" charset="0"/>
                <a:cs typeface="Arial" charset="0"/>
              </a:rPr>
              <a:pPr/>
              <a:t>36</a:t>
            </a:fld>
            <a:endParaRPr lang="en-US" altLang="en-US" dirty="0">
              <a:latin typeface="Arial" charset="0"/>
              <a:cs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90115" name="Slide Number Placeholder 3"/>
          <p:cNvSpPr>
            <a:spLocks noGrp="1"/>
          </p:cNvSpPr>
          <p:nvPr>
            <p:ph type="sldNum" sz="quarter" idx="5"/>
          </p:nvPr>
        </p:nvSpPr>
        <p:spPr bwMode="auto">
          <a:noFill/>
          <a:ln>
            <a:miter lim="800000"/>
            <a:headEnd/>
            <a:tailEnd/>
          </a:ln>
        </p:spPr>
        <p:txBody>
          <a:bodyPr/>
          <a:lstStyle/>
          <a:p>
            <a:fld id="{126D67B1-13E6-45F6-A315-5DFE86CE69B7}" type="slidenum">
              <a:rPr lang="en-US" altLang="en-US" smtClean="0">
                <a:latin typeface="Arial" charset="0"/>
                <a:cs typeface="Arial" charset="0"/>
              </a:rPr>
              <a:pPr/>
              <a:t>37</a:t>
            </a:fld>
            <a:endParaRPr lang="en-US" altLang="en-US" dirty="0">
              <a:latin typeface="Arial" charset="0"/>
              <a:cs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92163" name="Slide Number Placeholder 3"/>
          <p:cNvSpPr>
            <a:spLocks noGrp="1"/>
          </p:cNvSpPr>
          <p:nvPr>
            <p:ph type="sldNum" sz="quarter" idx="5"/>
          </p:nvPr>
        </p:nvSpPr>
        <p:spPr bwMode="auto">
          <a:noFill/>
          <a:ln>
            <a:miter lim="800000"/>
            <a:headEnd/>
            <a:tailEnd/>
          </a:ln>
        </p:spPr>
        <p:txBody>
          <a:bodyPr/>
          <a:lstStyle/>
          <a:p>
            <a:fld id="{2D4E59B4-8E2B-4C0D-8F0C-173D0107850A}" type="slidenum">
              <a:rPr lang="en-US" altLang="en-US" smtClean="0">
                <a:latin typeface="Arial" charset="0"/>
                <a:cs typeface="Arial" charset="0"/>
              </a:rPr>
              <a:pPr/>
              <a:t>38</a:t>
            </a:fld>
            <a:endParaRPr lang="en-US" altLang="en-US" dirty="0">
              <a:latin typeface="Arial" charset="0"/>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94211" name="Slide Number Placeholder 3"/>
          <p:cNvSpPr>
            <a:spLocks noGrp="1"/>
          </p:cNvSpPr>
          <p:nvPr>
            <p:ph type="sldNum" sz="quarter" idx="5"/>
          </p:nvPr>
        </p:nvSpPr>
        <p:spPr bwMode="auto">
          <a:noFill/>
          <a:ln>
            <a:miter lim="800000"/>
            <a:headEnd/>
            <a:tailEnd/>
          </a:ln>
        </p:spPr>
        <p:txBody>
          <a:bodyPr/>
          <a:lstStyle/>
          <a:p>
            <a:fld id="{1C29286B-1D59-413A-B3CE-C5314A8DF7CC}" type="slidenum">
              <a:rPr lang="en-US" altLang="en-US" smtClean="0">
                <a:latin typeface="Arial" charset="0"/>
                <a:cs typeface="Arial" charset="0"/>
              </a:rPr>
              <a:pPr/>
              <a:t>39</a:t>
            </a:fld>
            <a:endParaRPr lang="en-US" altLang="en-US" dirty="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E43D24-24CB-4A8E-83E0-328C0BA02AD9}" type="slidenum">
              <a:rPr lang="en-US" smtClean="0"/>
              <a:pPr/>
              <a:t>4</a:t>
            </a:fld>
            <a:endParaRPr lang="en-US" dirty="0"/>
          </a:p>
        </p:txBody>
      </p:sp>
    </p:spTree>
    <p:extLst>
      <p:ext uri="{BB962C8B-B14F-4D97-AF65-F5344CB8AC3E}">
        <p14:creationId xmlns:p14="http://schemas.microsoft.com/office/powerpoint/2010/main" val="24957647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noTextEdi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94211" name="Slide Number Placeholder 3"/>
          <p:cNvSpPr>
            <a:spLocks noGrp="1"/>
          </p:cNvSpPr>
          <p:nvPr>
            <p:ph type="sldNum" sz="quarter" idx="5"/>
          </p:nvPr>
        </p:nvSpPr>
        <p:spPr bwMode="auto">
          <a:noFill/>
          <a:ln>
            <a:miter lim="800000"/>
            <a:headEnd/>
            <a:tailEnd/>
          </a:ln>
        </p:spPr>
        <p:txBody>
          <a:bodyPr/>
          <a:lstStyle/>
          <a:p>
            <a:fld id="{1C29286B-1D59-413A-B3CE-C5314A8DF7CC}" type="slidenum">
              <a:rPr lang="en-US" altLang="en-US" smtClean="0">
                <a:latin typeface="Arial" charset="0"/>
                <a:cs typeface="Arial" charset="0"/>
              </a:rPr>
              <a:pPr/>
              <a:t>40</a:t>
            </a:fld>
            <a:endParaRPr lang="en-US" altLang="en-US" dirty="0">
              <a:latin typeface="Arial" charset="0"/>
              <a:cs typeface="Arial" charset="0"/>
            </a:endParaRPr>
          </a:p>
        </p:txBody>
      </p:sp>
    </p:spTree>
    <p:extLst>
      <p:ext uri="{BB962C8B-B14F-4D97-AF65-F5344CB8AC3E}">
        <p14:creationId xmlns:p14="http://schemas.microsoft.com/office/powerpoint/2010/main" val="34756080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96259" name="Slide Number Placeholder 3"/>
          <p:cNvSpPr>
            <a:spLocks noGrp="1"/>
          </p:cNvSpPr>
          <p:nvPr>
            <p:ph type="sldNum" sz="quarter" idx="5"/>
          </p:nvPr>
        </p:nvSpPr>
        <p:spPr bwMode="auto">
          <a:noFill/>
          <a:ln>
            <a:miter lim="800000"/>
            <a:headEnd/>
            <a:tailEnd/>
          </a:ln>
        </p:spPr>
        <p:txBody>
          <a:bodyPr/>
          <a:lstStyle/>
          <a:p>
            <a:fld id="{227AD44D-6F29-4B2C-B7EF-ED4DF36AC621}" type="slidenum">
              <a:rPr lang="en-US" altLang="en-US" smtClean="0">
                <a:latin typeface="Arial" charset="0"/>
                <a:cs typeface="Arial" charset="0"/>
              </a:rPr>
              <a:pPr/>
              <a:t>41</a:t>
            </a:fld>
            <a:endParaRPr lang="en-US" altLang="en-US" dirty="0">
              <a:latin typeface="Arial" charset="0"/>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98307" name="Slide Number Placeholder 3"/>
          <p:cNvSpPr>
            <a:spLocks noGrp="1"/>
          </p:cNvSpPr>
          <p:nvPr>
            <p:ph type="sldNum" sz="quarter" idx="5"/>
          </p:nvPr>
        </p:nvSpPr>
        <p:spPr bwMode="auto">
          <a:noFill/>
          <a:ln>
            <a:miter lim="800000"/>
            <a:headEnd/>
            <a:tailEnd/>
          </a:ln>
        </p:spPr>
        <p:txBody>
          <a:bodyPr/>
          <a:lstStyle/>
          <a:p>
            <a:fld id="{2C2E8B21-AE28-4030-A2B8-21A9CCA45547}" type="slidenum">
              <a:rPr lang="en-US" altLang="en-US" smtClean="0">
                <a:latin typeface="Arial" charset="0"/>
                <a:cs typeface="Arial" charset="0"/>
              </a:rPr>
              <a:pPr/>
              <a:t>42</a:t>
            </a:fld>
            <a:endParaRPr lang="en-US" altLang="en-US" dirty="0">
              <a:latin typeface="Arial"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100355" name="Slide Number Placeholder 3"/>
          <p:cNvSpPr>
            <a:spLocks noGrp="1"/>
          </p:cNvSpPr>
          <p:nvPr>
            <p:ph type="sldNum" sz="quarter" idx="5"/>
          </p:nvPr>
        </p:nvSpPr>
        <p:spPr bwMode="auto">
          <a:noFill/>
          <a:ln>
            <a:miter lim="800000"/>
            <a:headEnd/>
            <a:tailEnd/>
          </a:ln>
        </p:spPr>
        <p:txBody>
          <a:bodyPr/>
          <a:lstStyle/>
          <a:p>
            <a:fld id="{5AF5D807-97F2-429D-A2B8-8C24F9368DA7}" type="slidenum">
              <a:rPr lang="en-US" altLang="en-US" smtClean="0">
                <a:latin typeface="Arial" charset="0"/>
                <a:cs typeface="Arial" charset="0"/>
              </a:rPr>
              <a:pPr/>
              <a:t>43</a:t>
            </a:fld>
            <a:endParaRPr lang="en-US" altLang="en-US" dirty="0">
              <a:latin typeface="Arial" charset="0"/>
              <a:cs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102403" name="Slide Number Placeholder 3"/>
          <p:cNvSpPr>
            <a:spLocks noGrp="1"/>
          </p:cNvSpPr>
          <p:nvPr>
            <p:ph type="sldNum" sz="quarter" idx="5"/>
          </p:nvPr>
        </p:nvSpPr>
        <p:spPr bwMode="auto">
          <a:noFill/>
          <a:ln>
            <a:miter lim="800000"/>
            <a:headEnd/>
            <a:tailEnd/>
          </a:ln>
        </p:spPr>
        <p:txBody>
          <a:bodyPr/>
          <a:lstStyle/>
          <a:p>
            <a:fld id="{CE7BEF72-C55C-4EBB-B499-A50FE0B7DD1C}" type="slidenum">
              <a:rPr lang="en-US" altLang="en-US" smtClean="0">
                <a:latin typeface="Arial" charset="0"/>
                <a:cs typeface="Arial" charset="0"/>
              </a:rPr>
              <a:pPr/>
              <a:t>44</a:t>
            </a:fld>
            <a:endParaRPr lang="en-US" altLang="en-US" dirty="0">
              <a:latin typeface="Arial" charset="0"/>
              <a:cs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104451" name="Slide Number Placeholder 3"/>
          <p:cNvSpPr>
            <a:spLocks noGrp="1"/>
          </p:cNvSpPr>
          <p:nvPr>
            <p:ph type="sldNum" sz="quarter" idx="5"/>
          </p:nvPr>
        </p:nvSpPr>
        <p:spPr bwMode="auto">
          <a:noFill/>
          <a:ln>
            <a:miter lim="800000"/>
            <a:headEnd/>
            <a:tailEnd/>
          </a:ln>
        </p:spPr>
        <p:txBody>
          <a:bodyPr/>
          <a:lstStyle/>
          <a:p>
            <a:fld id="{7F02D969-BD43-4738-AE32-92F7787B26D3}" type="slidenum">
              <a:rPr lang="en-US" altLang="en-US" smtClean="0">
                <a:latin typeface="Arial" charset="0"/>
                <a:cs typeface="Arial" charset="0"/>
              </a:rPr>
              <a:pPr/>
              <a:t>45</a:t>
            </a:fld>
            <a:endParaRPr lang="en-US" altLang="en-US" dirty="0">
              <a:latin typeface="Arial" charset="0"/>
              <a:cs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106499" name="Slide Number Placeholder 3"/>
          <p:cNvSpPr>
            <a:spLocks noGrp="1"/>
          </p:cNvSpPr>
          <p:nvPr>
            <p:ph type="sldNum" sz="quarter" idx="5"/>
          </p:nvPr>
        </p:nvSpPr>
        <p:spPr bwMode="auto">
          <a:noFill/>
          <a:ln>
            <a:miter lim="800000"/>
            <a:headEnd/>
            <a:tailEnd/>
          </a:ln>
        </p:spPr>
        <p:txBody>
          <a:bodyPr/>
          <a:lstStyle/>
          <a:p>
            <a:fld id="{A0FC2241-259F-4FBB-8781-4D89FDB55319}" type="slidenum">
              <a:rPr lang="en-US" altLang="en-US" smtClean="0">
                <a:latin typeface="Arial" charset="0"/>
                <a:cs typeface="Arial" charset="0"/>
              </a:rPr>
              <a:pPr/>
              <a:t>46</a:t>
            </a:fld>
            <a:endParaRPr lang="en-US" altLang="en-US" dirty="0">
              <a:latin typeface="Arial" charset="0"/>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108547" name="Slide Number Placeholder 3"/>
          <p:cNvSpPr>
            <a:spLocks noGrp="1"/>
          </p:cNvSpPr>
          <p:nvPr>
            <p:ph type="sldNum" sz="quarter" idx="5"/>
          </p:nvPr>
        </p:nvSpPr>
        <p:spPr bwMode="auto">
          <a:noFill/>
          <a:ln>
            <a:miter lim="800000"/>
            <a:headEnd/>
            <a:tailEnd/>
          </a:ln>
        </p:spPr>
        <p:txBody>
          <a:bodyPr/>
          <a:lstStyle/>
          <a:p>
            <a:fld id="{01E10297-862F-4ED9-B868-7EA87EACBF50}" type="slidenum">
              <a:rPr lang="en-US" altLang="en-US" smtClean="0">
                <a:latin typeface="Arial" charset="0"/>
                <a:cs typeface="Arial" charset="0"/>
              </a:rPr>
              <a:pPr/>
              <a:t>47</a:t>
            </a:fld>
            <a:endParaRPr lang="en-US" altLang="en-US" dirty="0">
              <a:latin typeface="Arial" charset="0"/>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110595" name="Slide Number Placeholder 3"/>
          <p:cNvSpPr>
            <a:spLocks noGrp="1"/>
          </p:cNvSpPr>
          <p:nvPr>
            <p:ph type="sldNum" sz="quarter" idx="5"/>
          </p:nvPr>
        </p:nvSpPr>
        <p:spPr bwMode="auto">
          <a:noFill/>
          <a:ln>
            <a:miter lim="800000"/>
            <a:headEnd/>
            <a:tailEnd/>
          </a:ln>
        </p:spPr>
        <p:txBody>
          <a:bodyPr/>
          <a:lstStyle/>
          <a:p>
            <a:fld id="{E1BE876F-729F-4827-8AD1-C57B236FB0BD}" type="slidenum">
              <a:rPr lang="en-US" altLang="en-US" smtClean="0">
                <a:latin typeface="Arial" charset="0"/>
                <a:cs typeface="Arial" charset="0"/>
              </a:rPr>
              <a:pPr/>
              <a:t>48</a:t>
            </a:fld>
            <a:endParaRPr lang="en-US" altLang="en-US" dirty="0">
              <a:latin typeface="Arial" charset="0"/>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112643" name="Slide Number Placeholder 3"/>
          <p:cNvSpPr>
            <a:spLocks noGrp="1"/>
          </p:cNvSpPr>
          <p:nvPr>
            <p:ph type="sldNum" sz="quarter" idx="5"/>
          </p:nvPr>
        </p:nvSpPr>
        <p:spPr bwMode="auto">
          <a:noFill/>
          <a:ln>
            <a:miter lim="800000"/>
            <a:headEnd/>
            <a:tailEnd/>
          </a:ln>
        </p:spPr>
        <p:txBody>
          <a:bodyPr/>
          <a:lstStyle/>
          <a:p>
            <a:fld id="{C5690CA5-CE93-402A-88B2-9C1F1441CE93}" type="slidenum">
              <a:rPr lang="en-US" altLang="en-US" smtClean="0">
                <a:latin typeface="Arial" charset="0"/>
                <a:cs typeface="Arial" charset="0"/>
              </a:rPr>
              <a:pPr/>
              <a:t>49</a:t>
            </a:fld>
            <a:endParaRPr lang="en-US" altLang="en-US" dirty="0">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26627" name="Slide Number Placeholder 3"/>
          <p:cNvSpPr>
            <a:spLocks noGrp="1"/>
          </p:cNvSpPr>
          <p:nvPr>
            <p:ph type="sldNum" sz="quarter" idx="5"/>
          </p:nvPr>
        </p:nvSpPr>
        <p:spPr bwMode="auto">
          <a:noFill/>
          <a:ln>
            <a:miter lim="800000"/>
            <a:headEnd/>
            <a:tailEnd/>
          </a:ln>
        </p:spPr>
        <p:txBody>
          <a:bodyPr/>
          <a:lstStyle/>
          <a:p>
            <a:fld id="{21157ED2-3288-41B7-BBE1-2AA4CD4B3F3C}" type="slidenum">
              <a:rPr lang="en-US" altLang="en-US" smtClean="0">
                <a:latin typeface="Arial" charset="0"/>
                <a:cs typeface="Arial" charset="0"/>
              </a:rPr>
              <a:pPr/>
              <a:t>5</a:t>
            </a:fld>
            <a:endParaRPr lang="en-US" altLang="en-US" dirty="0">
              <a:latin typeface="Arial" charset="0"/>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1C929F-C211-4474-A34A-052E780DCEEF}" type="slidenum">
              <a:rPr lang="en-US" smtClean="0"/>
              <a:pPr/>
              <a:t>50</a:t>
            </a:fld>
            <a:endParaRPr lang="en-US" dirty="0"/>
          </a:p>
        </p:txBody>
      </p:sp>
    </p:spTree>
    <p:extLst>
      <p:ext uri="{BB962C8B-B14F-4D97-AF65-F5344CB8AC3E}">
        <p14:creationId xmlns:p14="http://schemas.microsoft.com/office/powerpoint/2010/main" val="20697073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612E269-E082-4D9A-B9ED-0B779009B308}" type="slidenum">
              <a:rPr lang="en-US" smtClean="0"/>
              <a:pPr/>
              <a:t>51</a:t>
            </a:fld>
            <a:endParaRPr lang="en-US" dirty="0"/>
          </a:p>
        </p:txBody>
      </p:sp>
    </p:spTree>
    <p:extLst>
      <p:ext uri="{BB962C8B-B14F-4D97-AF65-F5344CB8AC3E}">
        <p14:creationId xmlns:p14="http://schemas.microsoft.com/office/powerpoint/2010/main" val="20357540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7FBF0D-B34B-4639-B4AF-30C4A8AF16BB}" type="slidenum">
              <a:rPr lang="en-US" smtClean="0"/>
              <a:pPr/>
              <a:t>52</a:t>
            </a:fld>
            <a:endParaRPr lang="en-US" dirty="0"/>
          </a:p>
        </p:txBody>
      </p:sp>
    </p:spTree>
    <p:extLst>
      <p:ext uri="{BB962C8B-B14F-4D97-AF65-F5344CB8AC3E}">
        <p14:creationId xmlns:p14="http://schemas.microsoft.com/office/powerpoint/2010/main" val="17701744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EAC9088-04CC-4F5D-88E5-2CD454DCC049}" type="slidenum">
              <a:rPr lang="en-US" smtClean="0"/>
              <a:pPr/>
              <a:t>53</a:t>
            </a:fld>
            <a:endParaRPr lang="en-US" dirty="0"/>
          </a:p>
        </p:txBody>
      </p:sp>
    </p:spTree>
    <p:extLst>
      <p:ext uri="{BB962C8B-B14F-4D97-AF65-F5344CB8AC3E}">
        <p14:creationId xmlns:p14="http://schemas.microsoft.com/office/powerpoint/2010/main" val="40135386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9A55825-619D-4665-80D4-4B3E48E5C8FA}" type="slidenum">
              <a:rPr lang="en-US" smtClean="0"/>
              <a:pPr/>
              <a:t>54</a:t>
            </a:fld>
            <a:endParaRPr lang="en-US" dirty="0"/>
          </a:p>
        </p:txBody>
      </p:sp>
    </p:spTree>
    <p:extLst>
      <p:ext uri="{BB962C8B-B14F-4D97-AF65-F5344CB8AC3E}">
        <p14:creationId xmlns:p14="http://schemas.microsoft.com/office/powerpoint/2010/main" val="314625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28675" name="Slide Number Placeholder 3"/>
          <p:cNvSpPr>
            <a:spLocks noGrp="1"/>
          </p:cNvSpPr>
          <p:nvPr>
            <p:ph type="sldNum" sz="quarter" idx="5"/>
          </p:nvPr>
        </p:nvSpPr>
        <p:spPr bwMode="auto">
          <a:noFill/>
          <a:ln>
            <a:miter lim="800000"/>
            <a:headEnd/>
            <a:tailEnd/>
          </a:ln>
        </p:spPr>
        <p:txBody>
          <a:bodyPr/>
          <a:lstStyle/>
          <a:p>
            <a:fld id="{8EE9DBBC-CEE3-40C7-9D32-D244236B5F38}" type="slidenum">
              <a:rPr lang="en-US" altLang="en-US" smtClean="0">
                <a:latin typeface="Arial" charset="0"/>
                <a:cs typeface="Arial" charset="0"/>
              </a:rPr>
              <a:pPr/>
              <a:t>6</a:t>
            </a:fld>
            <a:endParaRPr lang="en-US" altLang="en-US" dirty="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dirty="0"/>
          </a:p>
        </p:txBody>
      </p:sp>
      <p:sp>
        <p:nvSpPr>
          <p:cNvPr id="30723" name="Slide Number Placeholder 3"/>
          <p:cNvSpPr>
            <a:spLocks noGrp="1"/>
          </p:cNvSpPr>
          <p:nvPr>
            <p:ph type="sldNum" sz="quarter" idx="5"/>
          </p:nvPr>
        </p:nvSpPr>
        <p:spPr bwMode="auto">
          <a:noFill/>
          <a:ln>
            <a:miter lim="800000"/>
            <a:headEnd/>
            <a:tailEnd/>
          </a:ln>
        </p:spPr>
        <p:txBody>
          <a:bodyPr/>
          <a:lstStyle/>
          <a:p>
            <a:fld id="{59FF0193-AF9A-4F0D-8AE2-03771F932E8B}" type="slidenum">
              <a:rPr lang="en-US" smtClean="0">
                <a:latin typeface="Arial" charset="0"/>
                <a:cs typeface="Arial" charset="0"/>
              </a:rPr>
              <a:pPr/>
              <a:t>7</a:t>
            </a:fld>
            <a:endParaRPr lang="en-US" dirty="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dirty="0"/>
          </a:p>
        </p:txBody>
      </p:sp>
      <p:sp>
        <p:nvSpPr>
          <p:cNvPr id="32771" name="Slide Number Placeholder 3"/>
          <p:cNvSpPr>
            <a:spLocks noGrp="1"/>
          </p:cNvSpPr>
          <p:nvPr>
            <p:ph type="sldNum" sz="quarter" idx="5"/>
          </p:nvPr>
        </p:nvSpPr>
        <p:spPr bwMode="auto">
          <a:noFill/>
          <a:ln>
            <a:miter lim="800000"/>
            <a:headEnd/>
            <a:tailEnd/>
          </a:ln>
        </p:spPr>
        <p:txBody>
          <a:bodyPr/>
          <a:lstStyle/>
          <a:p>
            <a:fld id="{016112B9-B2C6-4F20-A8FF-665AE908C35A}" type="slidenum">
              <a:rPr lang="en-US" smtClean="0">
                <a:latin typeface="Arial" charset="0"/>
                <a:cs typeface="Arial" charset="0"/>
              </a:rPr>
              <a:pPr/>
              <a:t>8</a:t>
            </a:fld>
            <a:endParaRPr lang="en-US" dirty="0">
              <a:latin typeface="Arial"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a:p>
        </p:txBody>
      </p:sp>
      <p:sp>
        <p:nvSpPr>
          <p:cNvPr id="28675" name="Slide Number Placeholder 3"/>
          <p:cNvSpPr>
            <a:spLocks noGrp="1"/>
          </p:cNvSpPr>
          <p:nvPr>
            <p:ph type="sldNum" sz="quarter" idx="5"/>
          </p:nvPr>
        </p:nvSpPr>
        <p:spPr bwMode="auto">
          <a:noFill/>
          <a:ln>
            <a:miter lim="800000"/>
            <a:headEnd/>
            <a:tailEnd/>
          </a:ln>
        </p:spPr>
        <p:txBody>
          <a:bodyPr/>
          <a:lstStyle/>
          <a:p>
            <a:fld id="{8EE9DBBC-CEE3-40C7-9D32-D244236B5F38}" type="slidenum">
              <a:rPr lang="en-US" altLang="en-US" smtClean="0">
                <a:latin typeface="Arial" charset="0"/>
                <a:cs typeface="Arial" charset="0"/>
              </a:rPr>
              <a:pPr/>
              <a:t>9</a:t>
            </a:fld>
            <a:endParaRPr lang="en-US" altLang="en-US" dirty="0">
              <a:latin typeface="Arial" charset="0"/>
              <a:cs typeface="Arial" charset="0"/>
            </a:endParaRPr>
          </a:p>
        </p:txBody>
      </p:sp>
    </p:spTree>
    <p:extLst>
      <p:ext uri="{BB962C8B-B14F-4D97-AF65-F5344CB8AC3E}">
        <p14:creationId xmlns:p14="http://schemas.microsoft.com/office/powerpoint/2010/main" val="13678901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FDA148DC-74CF-4145-AAFE-0E5226790EB3}" type="datetimeFigureOut">
              <a:rPr lang="en-US"/>
              <a:pPr>
                <a:defRPr/>
              </a:pPr>
              <a:t>11/21/2017</a:t>
            </a:fld>
            <a:endParaRPr lang="en-CA" dirty="0"/>
          </a:p>
        </p:txBody>
      </p:sp>
      <p:sp>
        <p:nvSpPr>
          <p:cNvPr id="5" name="Footer Placeholder 18"/>
          <p:cNvSpPr>
            <a:spLocks noGrp="1"/>
          </p:cNvSpPr>
          <p:nvPr>
            <p:ph type="ftr" sz="quarter" idx="11"/>
          </p:nvPr>
        </p:nvSpPr>
        <p:spPr/>
        <p:txBody>
          <a:bodyPr/>
          <a:lstStyle>
            <a:lvl1pPr>
              <a:defRPr/>
            </a:lvl1pPr>
          </a:lstStyle>
          <a:p>
            <a:pPr>
              <a:defRPr/>
            </a:pPr>
            <a:endParaRPr lang="en-CA" dirty="0"/>
          </a:p>
        </p:txBody>
      </p:sp>
      <p:sp>
        <p:nvSpPr>
          <p:cNvPr id="6" name="Slide Number Placeholder 26"/>
          <p:cNvSpPr>
            <a:spLocks noGrp="1"/>
          </p:cNvSpPr>
          <p:nvPr>
            <p:ph type="sldNum" sz="quarter" idx="12"/>
          </p:nvPr>
        </p:nvSpPr>
        <p:spPr/>
        <p:txBody>
          <a:bodyPr/>
          <a:lstStyle>
            <a:lvl1pPr>
              <a:defRPr>
                <a:solidFill>
                  <a:srgbClr val="D1EAEE"/>
                </a:solidFill>
              </a:defRPr>
            </a:lvl1pPr>
          </a:lstStyle>
          <a:p>
            <a:pPr>
              <a:defRPr/>
            </a:pPr>
            <a:fld id="{BBF80BB7-6E57-4EBE-A57F-45C1457E61E8}" type="slidenum">
              <a:rPr lang="en-CA" altLang="en-US"/>
              <a:pPr>
                <a:defRPr/>
              </a:pPr>
              <a:t>‹#›</a:t>
            </a:fld>
            <a:endParaRPr lang="en-CA"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406304A8-0A57-48B7-AA3C-0E4C67B7BF84}" type="datetimeFigureOut">
              <a:rPr lang="en-US"/>
              <a:pPr>
                <a:defRPr/>
              </a:pPr>
              <a:t>11/21/2017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pPr>
              <a:defRPr/>
            </a:pPr>
            <a:fld id="{C9D13C59-79CC-4F15-B784-2EF5371086DB}" type="slidenum">
              <a:rPr lang="en-CA" altLang="en-US"/>
              <a:pPr>
                <a:defRPr/>
              </a:pPr>
              <a:t>‹#›</a:t>
            </a:fld>
            <a:endParaRPr lang="en-CA"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B771773C-D4F1-4841-893A-2E46F98C5874}" type="datetimeFigureOut">
              <a:rPr lang="en-US"/>
              <a:pPr>
                <a:defRPr/>
              </a:pPr>
              <a:t>11/21/2017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pPr>
              <a:defRPr/>
            </a:pPr>
            <a:fld id="{D6C713D7-1252-4661-A1ED-B628914F9F24}" type="slidenum">
              <a:rPr lang="en-CA" altLang="en-US"/>
              <a:pPr>
                <a:defRPr/>
              </a:pPr>
              <a:t>‹#›</a:t>
            </a:fld>
            <a:endParaRPr lang="en-CA"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F61F99EE-91EC-498E-97F6-E09FD736F338}" type="datetimeFigureOut">
              <a:rPr lang="en-US"/>
              <a:pPr>
                <a:defRPr/>
              </a:pPr>
              <a:t>11/21/2017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pPr>
              <a:defRPr/>
            </a:pPr>
            <a:fld id="{2DA9A8CD-9689-42C8-BBB4-E9AD096A8582}" type="slidenum">
              <a:rPr lang="en-CA" altLang="en-US"/>
              <a:pPr>
                <a:defRPr/>
              </a:pPr>
              <a:t>‹#›</a:t>
            </a:fld>
            <a:endParaRPr lang="en-CA"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43A1FEB-F9AD-4D93-83AC-A5072F3A72D9}" type="datetimeFigureOut">
              <a:rPr lang="en-US"/>
              <a:pPr>
                <a:defRPr/>
              </a:pPr>
              <a:t>11/21/2017</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solidFill>
                  <a:srgbClr val="D1EAEE"/>
                </a:solidFill>
              </a:defRPr>
            </a:lvl1pPr>
          </a:lstStyle>
          <a:p>
            <a:pPr>
              <a:defRPr/>
            </a:pPr>
            <a:fld id="{42D3030F-F8F2-4523-97D1-AA6E130AD6E1}" type="slidenum">
              <a:rPr lang="en-CA" altLang="en-US"/>
              <a:pPr>
                <a:defRPr/>
              </a:pPr>
              <a:t>‹#›</a:t>
            </a:fld>
            <a:endParaRPr lang="en-CA"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855C2E1B-D531-4761-8C7B-82E0556E257B}" type="datetimeFigureOut">
              <a:rPr lang="en-US"/>
              <a:pPr>
                <a:defRPr/>
              </a:pPr>
              <a:t>11/21/2017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dirty="0"/>
          </a:p>
        </p:txBody>
      </p:sp>
      <p:sp>
        <p:nvSpPr>
          <p:cNvPr id="7" name="Slide Number Placeholder 17"/>
          <p:cNvSpPr>
            <a:spLocks noGrp="1"/>
          </p:cNvSpPr>
          <p:nvPr>
            <p:ph type="sldNum" sz="quarter" idx="12"/>
          </p:nvPr>
        </p:nvSpPr>
        <p:spPr/>
        <p:txBody>
          <a:bodyPr/>
          <a:lstStyle>
            <a:lvl1pPr>
              <a:defRPr/>
            </a:lvl1pPr>
          </a:lstStyle>
          <a:p>
            <a:pPr>
              <a:defRPr/>
            </a:pPr>
            <a:fld id="{FFBF9FA8-BF98-4676-A913-FADDAA31CAE0}" type="slidenum">
              <a:rPr lang="en-CA" altLang="en-US"/>
              <a:pPr>
                <a:defRPr/>
              </a:pPr>
              <a:t>‹#›</a:t>
            </a:fld>
            <a:endParaRPr lang="en-CA"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1654E7E4-8E94-472C-A3D8-1080B4BAC495}" type="datetimeFigureOut">
              <a:rPr lang="en-US"/>
              <a:pPr>
                <a:defRPr/>
              </a:pPr>
              <a:t>11/21/2017</a:t>
            </a:fld>
            <a:endParaRPr lang="en-CA" dirty="0"/>
          </a:p>
        </p:txBody>
      </p:sp>
      <p:sp>
        <p:nvSpPr>
          <p:cNvPr id="8" name="Footer Placeholder 21"/>
          <p:cNvSpPr>
            <a:spLocks noGrp="1"/>
          </p:cNvSpPr>
          <p:nvPr>
            <p:ph type="ftr" sz="quarter" idx="11"/>
          </p:nvPr>
        </p:nvSpPr>
        <p:spPr/>
        <p:txBody>
          <a:bodyPr/>
          <a:lstStyle>
            <a:lvl1pPr>
              <a:defRPr/>
            </a:lvl1pPr>
          </a:lstStyle>
          <a:p>
            <a:pPr>
              <a:defRPr/>
            </a:pPr>
            <a:endParaRPr lang="en-CA" dirty="0"/>
          </a:p>
        </p:txBody>
      </p:sp>
      <p:sp>
        <p:nvSpPr>
          <p:cNvPr id="9" name="Slide Number Placeholder 17"/>
          <p:cNvSpPr>
            <a:spLocks noGrp="1"/>
          </p:cNvSpPr>
          <p:nvPr>
            <p:ph type="sldNum" sz="quarter" idx="12"/>
          </p:nvPr>
        </p:nvSpPr>
        <p:spPr/>
        <p:txBody>
          <a:bodyPr/>
          <a:lstStyle>
            <a:lvl1pPr>
              <a:defRPr/>
            </a:lvl1pPr>
          </a:lstStyle>
          <a:p>
            <a:pPr>
              <a:defRPr/>
            </a:pPr>
            <a:fld id="{8C5DEDB4-8952-4570-BBF6-0F2F993C6A0A}" type="slidenum">
              <a:rPr lang="en-CA" altLang="en-US"/>
              <a:pPr>
                <a:defRPr/>
              </a:pPr>
              <a:t>‹#›</a:t>
            </a:fld>
            <a:endParaRPr lang="en-CA"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89DF11D9-4A37-43E6-A090-A8224B8D604F}" type="datetimeFigureOut">
              <a:rPr lang="en-US"/>
              <a:pPr>
                <a:defRPr/>
              </a:pPr>
              <a:t>11/21/2017</a:t>
            </a:fld>
            <a:endParaRPr lang="en-CA" dirty="0"/>
          </a:p>
        </p:txBody>
      </p:sp>
      <p:sp>
        <p:nvSpPr>
          <p:cNvPr id="4" name="Footer Placeholder 21"/>
          <p:cNvSpPr>
            <a:spLocks noGrp="1"/>
          </p:cNvSpPr>
          <p:nvPr>
            <p:ph type="ftr" sz="quarter" idx="11"/>
          </p:nvPr>
        </p:nvSpPr>
        <p:spPr/>
        <p:txBody>
          <a:bodyPr/>
          <a:lstStyle>
            <a:lvl1pPr>
              <a:defRPr/>
            </a:lvl1pPr>
          </a:lstStyle>
          <a:p>
            <a:pPr>
              <a:defRPr/>
            </a:pPr>
            <a:endParaRPr lang="en-CA" dirty="0"/>
          </a:p>
        </p:txBody>
      </p:sp>
      <p:sp>
        <p:nvSpPr>
          <p:cNvPr id="5" name="Slide Number Placeholder 17"/>
          <p:cNvSpPr>
            <a:spLocks noGrp="1"/>
          </p:cNvSpPr>
          <p:nvPr>
            <p:ph type="sldNum" sz="quarter" idx="12"/>
          </p:nvPr>
        </p:nvSpPr>
        <p:spPr/>
        <p:txBody>
          <a:bodyPr/>
          <a:lstStyle>
            <a:lvl1pPr>
              <a:defRPr/>
            </a:lvl1pPr>
          </a:lstStyle>
          <a:p>
            <a:pPr>
              <a:defRPr/>
            </a:pPr>
            <a:fld id="{36B56914-CD40-4D12-9919-9EF6CA9FD4C3}" type="slidenum">
              <a:rPr lang="en-CA" altLang="en-US"/>
              <a:pPr>
                <a:defRPr/>
              </a:pPr>
              <a:t>‹#›</a:t>
            </a:fld>
            <a:endParaRPr lang="en-CA"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C06AE5D4-7E60-467D-B607-2A3AD2937B70}" type="datetimeFigureOut">
              <a:rPr lang="en-US"/>
              <a:pPr>
                <a:defRPr/>
              </a:pPr>
              <a:t>11/21/2017</a:t>
            </a:fld>
            <a:endParaRPr lang="en-CA" dirty="0"/>
          </a:p>
        </p:txBody>
      </p:sp>
      <p:sp>
        <p:nvSpPr>
          <p:cNvPr id="3" name="Footer Placeholder 21"/>
          <p:cNvSpPr>
            <a:spLocks noGrp="1"/>
          </p:cNvSpPr>
          <p:nvPr>
            <p:ph type="ftr" sz="quarter" idx="11"/>
          </p:nvPr>
        </p:nvSpPr>
        <p:spPr/>
        <p:txBody>
          <a:bodyPr/>
          <a:lstStyle>
            <a:lvl1pPr>
              <a:defRPr/>
            </a:lvl1pPr>
          </a:lstStyle>
          <a:p>
            <a:pPr>
              <a:defRPr/>
            </a:pPr>
            <a:endParaRPr lang="en-CA" dirty="0"/>
          </a:p>
        </p:txBody>
      </p:sp>
      <p:sp>
        <p:nvSpPr>
          <p:cNvPr id="4" name="Slide Number Placeholder 17"/>
          <p:cNvSpPr>
            <a:spLocks noGrp="1"/>
          </p:cNvSpPr>
          <p:nvPr>
            <p:ph type="sldNum" sz="quarter" idx="12"/>
          </p:nvPr>
        </p:nvSpPr>
        <p:spPr/>
        <p:txBody>
          <a:bodyPr/>
          <a:lstStyle>
            <a:lvl1pPr>
              <a:defRPr/>
            </a:lvl1pPr>
          </a:lstStyle>
          <a:p>
            <a:pPr>
              <a:defRPr/>
            </a:pPr>
            <a:fld id="{DF5E2E51-68F3-4B20-BD1C-E864DA5CBC33}" type="slidenum">
              <a:rPr lang="en-CA" altLang="en-US"/>
              <a:pPr>
                <a:defRPr/>
              </a:pPr>
              <a:t>‹#›</a:t>
            </a:fld>
            <a:endParaRPr lang="en-CA"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9B21847A-4957-49DD-A5CC-0DF2C47DFCA7}" type="datetimeFigureOut">
              <a:rPr lang="en-US"/>
              <a:pPr>
                <a:defRPr/>
              </a:pPr>
              <a:t>11/21/2017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dirty="0"/>
          </a:p>
        </p:txBody>
      </p:sp>
      <p:sp>
        <p:nvSpPr>
          <p:cNvPr id="7" name="Slide Number Placeholder 17"/>
          <p:cNvSpPr>
            <a:spLocks noGrp="1"/>
          </p:cNvSpPr>
          <p:nvPr>
            <p:ph type="sldNum" sz="quarter" idx="12"/>
          </p:nvPr>
        </p:nvSpPr>
        <p:spPr/>
        <p:txBody>
          <a:bodyPr/>
          <a:lstStyle>
            <a:lvl1pPr>
              <a:defRPr/>
            </a:lvl1pPr>
          </a:lstStyle>
          <a:p>
            <a:pPr>
              <a:defRPr/>
            </a:pPr>
            <a:fld id="{5C624BE3-0EC0-4662-933C-78F056251E0E}" type="slidenum">
              <a:rPr lang="en-CA" altLang="en-US"/>
              <a:pPr>
                <a:defRPr/>
              </a:pPr>
              <a:t>‹#›</a:t>
            </a:fld>
            <a:endParaRPr lang="en-CA"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a:t>Click icon to add picture</a:t>
            </a:r>
          </a:p>
        </p:txBody>
      </p:sp>
      <p:sp>
        <p:nvSpPr>
          <p:cNvPr id="9" name="Date Placeholder 4"/>
          <p:cNvSpPr>
            <a:spLocks noGrp="1"/>
          </p:cNvSpPr>
          <p:nvPr>
            <p:ph type="dt" sz="half" idx="10"/>
          </p:nvPr>
        </p:nvSpPr>
        <p:spPr/>
        <p:txBody>
          <a:bodyPr/>
          <a:lstStyle>
            <a:lvl1pPr>
              <a:defRPr/>
            </a:lvl1pPr>
          </a:lstStyle>
          <a:p>
            <a:pPr>
              <a:defRPr/>
            </a:pPr>
            <a:fld id="{0F74F40F-B289-4BE4-BE9A-58F0FED150E0}" type="datetimeFigureOut">
              <a:rPr lang="en-US"/>
              <a:pPr>
                <a:defRPr/>
              </a:pPr>
              <a:t>11/21/2017</a:t>
            </a:fld>
            <a:endParaRPr lang="en-CA" dirty="0"/>
          </a:p>
        </p:txBody>
      </p:sp>
      <p:sp>
        <p:nvSpPr>
          <p:cNvPr id="10" name="Footer Placeholder 5"/>
          <p:cNvSpPr>
            <a:spLocks noGrp="1"/>
          </p:cNvSpPr>
          <p:nvPr>
            <p:ph type="ftr" sz="quarter" idx="11"/>
          </p:nvPr>
        </p:nvSpPr>
        <p:spPr/>
        <p:txBody>
          <a:bodyPr/>
          <a:lstStyle>
            <a:lvl1pPr>
              <a:defRPr/>
            </a:lvl1pPr>
          </a:lstStyle>
          <a:p>
            <a:pPr>
              <a:defRPr/>
            </a:pPr>
            <a:endParaRPr lang="en-CA" dirty="0"/>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16CEF579-2577-4662-B0ED-500638CC8995}" type="slidenum">
              <a:rPr lang="en-CA" altLang="en-US"/>
              <a:pPr>
                <a:defRPr/>
              </a:pPr>
              <a:t>‹#›</a:t>
            </a:fld>
            <a:endParaRPr lang="en-CA"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fld id="{69E2CC2C-0F03-4D4D-A227-2AB077045D35}" type="datetimeFigureOut">
              <a:rPr lang="en-US"/>
              <a:pPr>
                <a:defRPr/>
              </a:pPr>
              <a:t>11/21/2017</a:t>
            </a:fld>
            <a:endParaRPr lang="en-CA"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endParaRPr lang="en-CA"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a:solidFill>
                  <a:srgbClr val="045C75"/>
                </a:solidFill>
                <a:latin typeface="Arial" panose="020B0604020202020204" pitchFamily="34" charset="0"/>
                <a:cs typeface="Arial" panose="020B0604020202020204" pitchFamily="34" charset="0"/>
              </a:defRPr>
            </a:lvl1pPr>
          </a:lstStyle>
          <a:p>
            <a:pPr>
              <a:defRPr/>
            </a:pPr>
            <a:fld id="{1582E3EC-749B-4718-A185-5289BBA2577B}" type="slidenum">
              <a:rPr lang="en-CA" altLang="en-US"/>
              <a:pPr>
                <a:defRPr/>
              </a:pPr>
              <a:t>‹#›</a:t>
            </a:fld>
            <a:endParaRPr lang="en-CA" alt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dirty="0"/>
            </a:p>
          </p:txBody>
        </p:sp>
      </p:grpSp>
    </p:spTree>
  </p:cSld>
  <p:clrMap bg1="lt1" tx1="dk1" bg2="lt2" tx2="dk2" accent1="accent1" accent2="accent2" accent3="accent3" accent4="accent4" accent5="accent5" accent6="accent6" hlink="hlink" folHlink="folHlink"/>
  <p:sldLayoutIdLst>
    <p:sldLayoutId id="2147483891" r:id="rId1"/>
    <p:sldLayoutId id="2147483890" r:id="rId2"/>
    <p:sldLayoutId id="2147483892" r:id="rId3"/>
    <p:sldLayoutId id="2147483889" r:id="rId4"/>
    <p:sldLayoutId id="2147483888" r:id="rId5"/>
    <p:sldLayoutId id="2147483887" r:id="rId6"/>
    <p:sldLayoutId id="2147483886" r:id="rId7"/>
    <p:sldLayoutId id="2147483885" r:id="rId8"/>
    <p:sldLayoutId id="2147483893" r:id="rId9"/>
    <p:sldLayoutId id="2147483884" r:id="rId10"/>
    <p:sldLayoutId id="2147483883"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14347" y="1077444"/>
            <a:ext cx="7772400" cy="3041661"/>
          </a:xfrm>
          <a:ln>
            <a:miter lim="800000"/>
            <a:headEnd/>
            <a:tailEnd/>
          </a:ln>
          <a:extLst/>
        </p:spPr>
        <p:txBody>
          <a:bodyPr/>
          <a:lstStyle/>
          <a:p>
            <a:pPr algn="ctr" eaLnBrk="1" fontAlgn="auto" hangingPunct="1">
              <a:spcAft>
                <a:spcPts val="0"/>
              </a:spcAft>
              <a:defRPr/>
            </a:pPr>
            <a:r>
              <a:rPr lang="en-CA" sz="4900" dirty="0">
                <a:solidFill>
                  <a:schemeClr val="tx1"/>
                </a:solidFill>
              </a:rPr>
              <a:t>English 1112D</a:t>
            </a:r>
            <a:br>
              <a:rPr lang="en-CA" sz="4900" dirty="0">
                <a:solidFill>
                  <a:schemeClr val="tx1"/>
                </a:solidFill>
              </a:rPr>
            </a:br>
            <a:r>
              <a:rPr lang="en-CA" sz="4900" dirty="0">
                <a:solidFill>
                  <a:schemeClr val="tx1"/>
                </a:solidFill>
              </a:rPr>
              <a:t>Technical Report Writing</a:t>
            </a:r>
            <a:br>
              <a:rPr lang="en-CA" sz="4900" dirty="0">
                <a:solidFill>
                  <a:schemeClr val="tx1"/>
                </a:solidFill>
              </a:rPr>
            </a:br>
            <a:r>
              <a:rPr lang="en-CA" sz="6000" dirty="0"/>
              <a:t> </a:t>
            </a:r>
            <a:r>
              <a:rPr lang="en-CA" sz="3200" dirty="0">
                <a:solidFill>
                  <a:schemeClr val="tx1"/>
                </a:solidFill>
              </a:rPr>
              <a:t>Lynda Morrissey</a:t>
            </a:r>
            <a:br>
              <a:rPr lang="en-CA" sz="3200" dirty="0">
                <a:solidFill>
                  <a:schemeClr val="tx1"/>
                </a:solidFill>
              </a:rPr>
            </a:br>
            <a:r>
              <a:rPr lang="en-CA" sz="3200" dirty="0">
                <a:solidFill>
                  <a:schemeClr val="tx1"/>
                </a:solidFill>
              </a:rPr>
              <a:t>November 20, 2017</a:t>
            </a:r>
          </a:p>
        </p:txBody>
      </p:sp>
      <p:sp>
        <p:nvSpPr>
          <p:cNvPr id="5123" name="Subtitle 2"/>
          <p:cNvSpPr>
            <a:spLocks noGrp="1"/>
          </p:cNvSpPr>
          <p:nvPr>
            <p:ph type="subTitle" idx="1"/>
          </p:nvPr>
        </p:nvSpPr>
        <p:spPr>
          <a:xfrm>
            <a:off x="1035829" y="4581128"/>
            <a:ext cx="7129435" cy="1296144"/>
          </a:xfrm>
        </p:spPr>
        <p:txBody>
          <a:bodyPr/>
          <a:lstStyle/>
          <a:p>
            <a:pPr marR="0" algn="l" eaLnBrk="1" hangingPunct="1"/>
            <a:r>
              <a:rPr lang="en-CA" altLang="en-US" sz="2800" b="1" dirty="0"/>
              <a:t>Teaching Assistants:  	Patricia Magazoni</a:t>
            </a:r>
          </a:p>
          <a:p>
            <a:pPr marR="0" algn="l" eaLnBrk="1" hangingPunct="1"/>
            <a:r>
              <a:rPr lang="en-CA" altLang="en-US" sz="2800" b="1" dirty="0"/>
              <a:t>				Brenner Holash	</a:t>
            </a:r>
            <a:endParaRPr lang="en-CA" altLang="en-US" dirty="0"/>
          </a:p>
        </p:txBody>
      </p:sp>
    </p:spTree>
    <p:extLst>
      <p:ext uri="{BB962C8B-B14F-4D97-AF65-F5344CB8AC3E}">
        <p14:creationId xmlns:p14="http://schemas.microsoft.com/office/powerpoint/2010/main" val="1447032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8195" name="Content Placeholder 2"/>
          <p:cNvSpPr>
            <a:spLocks noGrp="1"/>
          </p:cNvSpPr>
          <p:nvPr>
            <p:ph idx="1"/>
          </p:nvPr>
        </p:nvSpPr>
        <p:spPr>
          <a:xfrm>
            <a:off x="500063" y="1785938"/>
            <a:ext cx="8229600" cy="4103687"/>
          </a:xfrm>
        </p:spPr>
        <p:txBody>
          <a:bodyPr/>
          <a:lstStyle/>
          <a:p>
            <a:pPr>
              <a:buFont typeface="Wingdings 2" pitchFamily="18" charset="2"/>
              <a:buNone/>
              <a:defRPr/>
            </a:pPr>
            <a:r>
              <a:rPr lang="en-CA" sz="2800" b="1" u="sng" dirty="0">
                <a:latin typeface="Arial" charset="0"/>
                <a:cs typeface="Arial" charset="0"/>
              </a:rPr>
              <a:t>Parts of a sentence</a:t>
            </a:r>
          </a:p>
          <a:p>
            <a:pPr marL="528638" indent="-528638">
              <a:buFont typeface="Wingdings 2" pitchFamily="18" charset="2"/>
              <a:buNone/>
              <a:defRPr/>
            </a:pPr>
            <a:r>
              <a:rPr lang="en-CA" sz="2400" b="1" dirty="0">
                <a:solidFill>
                  <a:srgbClr val="FF0000"/>
                </a:solidFill>
                <a:latin typeface="Arial" charset="0"/>
                <a:cs typeface="Arial" charset="0"/>
              </a:rPr>
              <a:t>Subject + Predicate</a:t>
            </a:r>
          </a:p>
          <a:p>
            <a:pPr marL="528638" indent="-528638">
              <a:buClr>
                <a:schemeClr val="tx1"/>
              </a:buClr>
              <a:defRPr/>
            </a:pPr>
            <a:r>
              <a:rPr lang="en-CA" sz="2400" b="1" dirty="0">
                <a:latin typeface="Arial" charset="0"/>
                <a:cs typeface="Arial" charset="0"/>
              </a:rPr>
              <a:t>Doer + Action</a:t>
            </a:r>
          </a:p>
          <a:p>
            <a:pPr marL="528638" indent="-528638">
              <a:buClr>
                <a:schemeClr val="tx1"/>
              </a:buClr>
              <a:defRPr/>
            </a:pPr>
            <a:r>
              <a:rPr lang="en-CA" sz="2400" b="1" dirty="0">
                <a:solidFill>
                  <a:srgbClr val="FF0000"/>
                </a:solidFill>
                <a:latin typeface="Arial" charset="0"/>
                <a:cs typeface="Arial" charset="0"/>
              </a:rPr>
              <a:t>Subject</a:t>
            </a:r>
            <a:r>
              <a:rPr lang="en-CA" sz="2400" b="1" dirty="0">
                <a:latin typeface="Arial" charset="0"/>
                <a:cs typeface="Arial" charset="0"/>
              </a:rPr>
              <a:t> answers “who” or “what” the sentence is about.</a:t>
            </a:r>
          </a:p>
          <a:p>
            <a:pPr marL="528638" indent="-528638">
              <a:buClr>
                <a:schemeClr val="tx1"/>
              </a:buClr>
              <a:defRPr/>
            </a:pPr>
            <a:r>
              <a:rPr lang="en-CA" sz="2400" b="1" dirty="0">
                <a:latin typeface="Arial" charset="0"/>
                <a:cs typeface="Arial" charset="0"/>
              </a:rPr>
              <a:t>The </a:t>
            </a:r>
            <a:r>
              <a:rPr lang="en-CA" sz="2400" b="1" dirty="0">
                <a:solidFill>
                  <a:srgbClr val="FF0000"/>
                </a:solidFill>
                <a:latin typeface="Arial" charset="0"/>
                <a:cs typeface="Arial" charset="0"/>
              </a:rPr>
              <a:t>Predicate</a:t>
            </a:r>
            <a:r>
              <a:rPr lang="en-CA" sz="2400" b="1" dirty="0">
                <a:latin typeface="Arial" charset="0"/>
                <a:cs typeface="Arial" charset="0"/>
              </a:rPr>
              <a:t> expresses an action or a state of being.</a:t>
            </a:r>
          </a:p>
          <a:p>
            <a:pPr marL="528638" indent="-528638">
              <a:buClr>
                <a:schemeClr val="tx1"/>
              </a:buClr>
              <a:defRPr/>
            </a:pPr>
            <a:endParaRPr lang="en-CA" sz="2400" b="1" dirty="0">
              <a:latin typeface="Arial" charset="0"/>
              <a:cs typeface="Arial" charset="0"/>
            </a:endParaRPr>
          </a:p>
          <a:p>
            <a:pPr marL="528638" indent="-528638">
              <a:buClr>
                <a:schemeClr val="tx1"/>
              </a:buClr>
              <a:defRPr/>
            </a:pPr>
            <a:r>
              <a:rPr lang="en-CA" sz="2400" b="1" dirty="0">
                <a:solidFill>
                  <a:srgbClr val="FF0000"/>
                </a:solidFill>
                <a:latin typeface="Arial" charset="0"/>
                <a:cs typeface="Arial" charset="0"/>
              </a:rPr>
              <a:t>Always ensure that there is a </a:t>
            </a:r>
            <a:r>
              <a:rPr lang="en-CA" sz="2400" b="1" i="1" dirty="0">
                <a:solidFill>
                  <a:srgbClr val="FF0000"/>
                </a:solidFill>
                <a:latin typeface="Arial" charset="0"/>
                <a:cs typeface="Arial" charset="0"/>
              </a:rPr>
              <a:t>doer</a:t>
            </a:r>
            <a:r>
              <a:rPr lang="en-CA" sz="2400" b="1" dirty="0">
                <a:solidFill>
                  <a:srgbClr val="FF0000"/>
                </a:solidFill>
                <a:latin typeface="Arial" charset="0"/>
                <a:cs typeface="Arial" charset="0"/>
              </a:rPr>
              <a:t> and an </a:t>
            </a:r>
            <a:r>
              <a:rPr lang="en-CA" sz="2400" b="1" i="1" dirty="0">
                <a:solidFill>
                  <a:srgbClr val="FF0000"/>
                </a:solidFill>
                <a:latin typeface="Arial" charset="0"/>
                <a:cs typeface="Arial" charset="0"/>
              </a:rPr>
              <a:t>action</a:t>
            </a:r>
            <a:r>
              <a:rPr lang="en-CA" sz="2400" b="1" dirty="0">
                <a:solidFill>
                  <a:srgbClr val="FF0000"/>
                </a:solidFill>
                <a:latin typeface="Arial" charset="0"/>
                <a:cs typeface="Arial" charset="0"/>
              </a:rPr>
              <a:t> or </a:t>
            </a:r>
            <a:r>
              <a:rPr lang="en-CA" sz="2400" b="1" i="1" dirty="0">
                <a:solidFill>
                  <a:srgbClr val="FF0000"/>
                </a:solidFill>
                <a:latin typeface="Arial" charset="0"/>
                <a:cs typeface="Arial" charset="0"/>
              </a:rPr>
              <a:t>a state of being  </a:t>
            </a:r>
            <a:r>
              <a:rPr lang="en-CA" sz="2400" b="1" dirty="0">
                <a:solidFill>
                  <a:srgbClr val="FF0000"/>
                </a:solidFill>
                <a:latin typeface="Arial" charset="0"/>
                <a:cs typeface="Arial" charset="0"/>
              </a:rPr>
              <a:t>- a subject and a predicate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500063" y="620713"/>
            <a:ext cx="8229600" cy="806450"/>
          </a:xfrm>
        </p:spPr>
        <p:txBody>
          <a:bodyPr/>
          <a:lstStyle/>
          <a:p>
            <a:r>
              <a:rPr lang="en-CA" altLang="en-US" sz="4400" b="1" dirty="0">
                <a:latin typeface="Arial" charset="0"/>
                <a:cs typeface="Arial" charset="0"/>
              </a:rPr>
              <a:t>Functions of a Sentence</a:t>
            </a:r>
          </a:p>
        </p:txBody>
      </p:sp>
      <p:sp>
        <p:nvSpPr>
          <p:cNvPr id="8195" name="Content Placeholder 2"/>
          <p:cNvSpPr>
            <a:spLocks noGrp="1"/>
          </p:cNvSpPr>
          <p:nvPr>
            <p:ph idx="1"/>
          </p:nvPr>
        </p:nvSpPr>
        <p:spPr>
          <a:xfrm>
            <a:off x="500063" y="1557338"/>
            <a:ext cx="8229600" cy="3889375"/>
          </a:xfrm>
        </p:spPr>
        <p:txBody>
          <a:bodyPr/>
          <a:lstStyle/>
          <a:p>
            <a:pPr>
              <a:buFont typeface="Wingdings 2" pitchFamily="18" charset="2"/>
              <a:buNone/>
              <a:defRPr/>
            </a:pPr>
            <a:r>
              <a:rPr lang="en-CA" sz="2800" b="1" dirty="0">
                <a:latin typeface="Arial" charset="0"/>
                <a:cs typeface="Arial" charset="0"/>
              </a:rPr>
              <a:t>English Sentences have four Functions:</a:t>
            </a:r>
          </a:p>
          <a:p>
            <a:pPr marL="528638" indent="-528638">
              <a:buClr>
                <a:schemeClr val="tx1"/>
              </a:buClr>
              <a:defRPr/>
            </a:pPr>
            <a:r>
              <a:rPr lang="en-CA" b="1" dirty="0">
                <a:latin typeface="Arial" charset="0"/>
                <a:cs typeface="Arial" charset="0"/>
              </a:rPr>
              <a:t>To make a statement </a:t>
            </a:r>
            <a:r>
              <a:rPr lang="en-CA" b="1" dirty="0">
                <a:solidFill>
                  <a:srgbClr val="FF0000"/>
                </a:solidFill>
                <a:latin typeface="Arial" charset="0"/>
                <a:cs typeface="Arial" charset="0"/>
              </a:rPr>
              <a:t>(Declarative)</a:t>
            </a:r>
            <a:endParaRPr lang="en-CA" b="1" dirty="0">
              <a:latin typeface="Arial" charset="0"/>
              <a:cs typeface="Arial" charset="0"/>
            </a:endParaRPr>
          </a:p>
          <a:p>
            <a:pPr marL="528638" indent="-528638">
              <a:buClr>
                <a:schemeClr val="tx1"/>
              </a:buClr>
              <a:defRPr/>
            </a:pPr>
            <a:r>
              <a:rPr lang="en-CA" b="1" dirty="0">
                <a:latin typeface="Arial" charset="0"/>
                <a:cs typeface="Arial" charset="0"/>
              </a:rPr>
              <a:t>To ask questions </a:t>
            </a:r>
            <a:r>
              <a:rPr lang="en-CA" b="1" dirty="0">
                <a:solidFill>
                  <a:srgbClr val="FF0000"/>
                </a:solidFill>
                <a:latin typeface="Arial" charset="0"/>
                <a:cs typeface="Arial" charset="0"/>
              </a:rPr>
              <a:t>(Interrogative)</a:t>
            </a:r>
          </a:p>
          <a:p>
            <a:pPr marL="528638" indent="-528638">
              <a:buClr>
                <a:schemeClr val="tx1"/>
              </a:buClr>
              <a:defRPr/>
            </a:pPr>
            <a:r>
              <a:rPr lang="en-CA" b="1" dirty="0">
                <a:latin typeface="Arial" charset="0"/>
                <a:cs typeface="Arial" charset="0"/>
              </a:rPr>
              <a:t>To give commands or make requests </a:t>
            </a:r>
            <a:r>
              <a:rPr lang="en-CA" b="1" dirty="0">
                <a:solidFill>
                  <a:srgbClr val="FF0000"/>
                </a:solidFill>
                <a:latin typeface="Arial" charset="0"/>
                <a:cs typeface="Arial" charset="0"/>
              </a:rPr>
              <a:t>(Imperative)</a:t>
            </a:r>
          </a:p>
          <a:p>
            <a:pPr marL="528638" indent="-528638">
              <a:buClr>
                <a:schemeClr val="tx1"/>
              </a:buClr>
              <a:defRPr/>
            </a:pPr>
            <a:r>
              <a:rPr lang="en-CA" b="1" dirty="0">
                <a:latin typeface="Arial" charset="0"/>
                <a:cs typeface="Arial" charset="0"/>
              </a:rPr>
              <a:t>To express strong emotions </a:t>
            </a:r>
            <a:r>
              <a:rPr lang="en-CA" b="1" dirty="0">
                <a:solidFill>
                  <a:srgbClr val="FF0000"/>
                </a:solidFill>
                <a:latin typeface="Arial" charset="0"/>
                <a:cs typeface="Arial" charset="0"/>
              </a:rPr>
              <a:t>(exclamatory)</a:t>
            </a:r>
            <a:endParaRPr lang="en-CA" b="1" dirty="0">
              <a:latin typeface="Arial" charset="0"/>
              <a:cs typeface="Arial" charset="0"/>
            </a:endParaRPr>
          </a:p>
          <a:p>
            <a:pPr marL="528638" indent="-528638">
              <a:defRPr/>
            </a:pPr>
            <a:endParaRPr lang="en-CA" b="1" dirty="0">
              <a:latin typeface="Arial" charset="0"/>
              <a:cs typeface="Arial" charset="0"/>
            </a:endParaRPr>
          </a:p>
          <a:p>
            <a:pPr marL="528638" indent="-528638">
              <a:buFont typeface="Wingdings 2" pitchFamily="18" charset="2"/>
              <a:buNone/>
              <a:defRPr/>
            </a:pPr>
            <a:r>
              <a:rPr lang="en-CA" b="1" dirty="0">
                <a:latin typeface="Arial" charset="0"/>
                <a:cs typeface="Arial" charset="0"/>
              </a:rPr>
              <a:t>Only an </a:t>
            </a:r>
            <a:r>
              <a:rPr lang="en-CA" b="1" i="1" dirty="0">
                <a:solidFill>
                  <a:srgbClr val="FF0000"/>
                </a:solidFill>
                <a:latin typeface="Arial" charset="0"/>
                <a:cs typeface="Arial" charset="0"/>
              </a:rPr>
              <a:t>Imperative</a:t>
            </a:r>
            <a:r>
              <a:rPr lang="en-CA" b="1" dirty="0">
                <a:latin typeface="Arial" charset="0"/>
                <a:cs typeface="Arial" charset="0"/>
              </a:rPr>
              <a:t> sentence does not require an explicit subject </a:t>
            </a:r>
          </a:p>
          <a:p>
            <a:pPr marL="528638" indent="-528638">
              <a:buFont typeface="Wingdings 2" pitchFamily="18" charset="2"/>
              <a:buNone/>
              <a:defRPr/>
            </a:pPr>
            <a:r>
              <a:rPr lang="en-CA" b="1" dirty="0">
                <a:latin typeface="Arial" charset="0"/>
                <a:cs typeface="Arial" charset="0"/>
              </a:rPr>
              <a:t>(Example of an imperative??)  STOP!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500063" y="571500"/>
            <a:ext cx="8229600" cy="1071563"/>
          </a:xfrm>
        </p:spPr>
        <p:txBody>
          <a:bodyPr/>
          <a:lstStyle/>
          <a:p>
            <a:r>
              <a:rPr lang="en-CA" altLang="en-US" sz="4400" b="1" dirty="0">
                <a:latin typeface="Arial" charset="0"/>
                <a:cs typeface="Arial" charset="0"/>
              </a:rPr>
              <a:t>4 Functions of a Sentence</a:t>
            </a:r>
          </a:p>
        </p:txBody>
      </p:sp>
      <p:sp>
        <p:nvSpPr>
          <p:cNvPr id="8195" name="Content Placeholder 2"/>
          <p:cNvSpPr>
            <a:spLocks noGrp="1"/>
          </p:cNvSpPr>
          <p:nvPr>
            <p:ph idx="1"/>
          </p:nvPr>
        </p:nvSpPr>
        <p:spPr>
          <a:xfrm>
            <a:off x="500063" y="2000250"/>
            <a:ext cx="8229600" cy="4429125"/>
          </a:xfrm>
        </p:spPr>
        <p:txBody>
          <a:bodyPr/>
          <a:lstStyle/>
          <a:p>
            <a:pPr marL="528638" indent="-528638">
              <a:buFont typeface="Wingdings 2" pitchFamily="18" charset="2"/>
              <a:buNone/>
              <a:defRPr/>
            </a:pPr>
            <a:r>
              <a:rPr lang="en-CA" sz="2800" b="1" dirty="0">
                <a:latin typeface="Arial" charset="0"/>
                <a:cs typeface="Arial" charset="0"/>
              </a:rPr>
              <a:t>Sentences usually have a</a:t>
            </a:r>
            <a:r>
              <a:rPr lang="en-CA" sz="2800" b="1" dirty="0">
                <a:solidFill>
                  <a:srgbClr val="0070C0"/>
                </a:solidFill>
              </a:rPr>
              <a:t> Subject</a:t>
            </a:r>
            <a:r>
              <a:rPr lang="en-CA" sz="2800" b="1" dirty="0"/>
              <a:t>, </a:t>
            </a:r>
            <a:r>
              <a:rPr lang="en-CA" sz="2800" b="1" dirty="0">
                <a:solidFill>
                  <a:srgbClr val="FF0000"/>
                </a:solidFill>
              </a:rPr>
              <a:t>verb</a:t>
            </a:r>
            <a:r>
              <a:rPr lang="en-CA" sz="2800" b="1" dirty="0"/>
              <a:t>, </a:t>
            </a:r>
            <a:r>
              <a:rPr lang="en-CA" sz="2800" b="1" dirty="0">
                <a:solidFill>
                  <a:srgbClr val="00B050"/>
                </a:solidFill>
              </a:rPr>
              <a:t>object</a:t>
            </a:r>
          </a:p>
          <a:p>
            <a:pPr>
              <a:buFont typeface="Wingdings 2" pitchFamily="18" charset="2"/>
              <a:buNone/>
              <a:defRPr/>
            </a:pPr>
            <a:r>
              <a:rPr lang="en-CA" b="1" dirty="0">
                <a:latin typeface="Arial" charset="0"/>
                <a:cs typeface="Arial" charset="0"/>
              </a:rPr>
              <a:t>Declarative</a:t>
            </a:r>
          </a:p>
          <a:p>
            <a:pPr marL="895351" lvl="1" indent="-528638">
              <a:buFont typeface="Wingdings 2" pitchFamily="18" charset="2"/>
              <a:buNone/>
              <a:defRPr/>
            </a:pPr>
            <a:r>
              <a:rPr lang="en-CA" sz="2200" b="1" dirty="0">
                <a:solidFill>
                  <a:srgbClr val="FF0000"/>
                </a:solidFill>
                <a:latin typeface="Arial" charset="0"/>
                <a:cs typeface="Arial" charset="0"/>
              </a:rPr>
              <a:t>	</a:t>
            </a:r>
            <a:r>
              <a:rPr lang="en-CA" sz="2200" b="1" i="1" dirty="0">
                <a:solidFill>
                  <a:schemeClr val="accent1"/>
                </a:solidFill>
                <a:latin typeface="Arial" charset="0"/>
                <a:cs typeface="Arial" charset="0"/>
              </a:rPr>
              <a:t>He</a:t>
            </a:r>
            <a:r>
              <a:rPr lang="en-CA" sz="2200" b="1" i="1" dirty="0">
                <a:solidFill>
                  <a:srgbClr val="FF0000"/>
                </a:solidFill>
                <a:latin typeface="Arial" charset="0"/>
                <a:cs typeface="Arial" charset="0"/>
              </a:rPr>
              <a:t> bought </a:t>
            </a:r>
            <a:r>
              <a:rPr lang="en-CA" sz="2200" b="1" i="1" dirty="0">
                <a:solidFill>
                  <a:srgbClr val="00B050"/>
                </a:solidFill>
                <a:latin typeface="Arial" charset="0"/>
                <a:cs typeface="Arial" charset="0"/>
              </a:rPr>
              <a:t>the car.</a:t>
            </a:r>
          </a:p>
          <a:p>
            <a:pPr marL="528638" indent="-528638">
              <a:buFont typeface="Wingdings 2" pitchFamily="18" charset="2"/>
              <a:buNone/>
              <a:defRPr/>
            </a:pPr>
            <a:r>
              <a:rPr lang="en-CA" b="1" dirty="0">
                <a:latin typeface="Arial" charset="0"/>
                <a:cs typeface="Arial" charset="0"/>
              </a:rPr>
              <a:t>Interrogative</a:t>
            </a:r>
          </a:p>
          <a:p>
            <a:pPr marL="895351" lvl="1" indent="-528638">
              <a:buFont typeface="Wingdings 2" pitchFamily="18" charset="2"/>
              <a:buNone/>
              <a:defRPr/>
            </a:pPr>
            <a:r>
              <a:rPr lang="en-CA" b="1" dirty="0">
                <a:latin typeface="Arial" charset="0"/>
                <a:cs typeface="Arial" charset="0"/>
              </a:rPr>
              <a:t>	</a:t>
            </a:r>
            <a:r>
              <a:rPr lang="en-CA" sz="2200" b="1" i="1" dirty="0">
                <a:solidFill>
                  <a:srgbClr val="FF0000"/>
                </a:solidFill>
                <a:latin typeface="Arial" charset="0"/>
                <a:cs typeface="Arial" charset="0"/>
              </a:rPr>
              <a:t>Did </a:t>
            </a:r>
            <a:r>
              <a:rPr lang="en-CA" sz="2200" b="1" i="1" dirty="0">
                <a:solidFill>
                  <a:schemeClr val="accent1"/>
                </a:solidFill>
                <a:latin typeface="Arial" charset="0"/>
                <a:cs typeface="Arial" charset="0"/>
              </a:rPr>
              <a:t>he</a:t>
            </a:r>
            <a:r>
              <a:rPr lang="en-CA" sz="2200" b="1" i="1" dirty="0">
                <a:solidFill>
                  <a:srgbClr val="FF0000"/>
                </a:solidFill>
                <a:latin typeface="Arial" charset="0"/>
                <a:cs typeface="Arial" charset="0"/>
              </a:rPr>
              <a:t> buy</a:t>
            </a:r>
            <a:r>
              <a:rPr lang="en-CA" sz="2200" b="1" i="1" dirty="0">
                <a:latin typeface="Arial" charset="0"/>
                <a:cs typeface="Arial" charset="0"/>
              </a:rPr>
              <a:t> </a:t>
            </a:r>
            <a:r>
              <a:rPr lang="en-CA" sz="2200" b="1" i="1" dirty="0">
                <a:solidFill>
                  <a:srgbClr val="00B050"/>
                </a:solidFill>
                <a:latin typeface="Arial" charset="0"/>
                <a:cs typeface="Arial" charset="0"/>
              </a:rPr>
              <a:t>the car</a:t>
            </a:r>
            <a:r>
              <a:rPr lang="en-CA" sz="2200" b="1" i="1" dirty="0">
                <a:latin typeface="Arial" charset="0"/>
                <a:cs typeface="Arial" charset="0"/>
              </a:rPr>
              <a:t>?</a:t>
            </a:r>
          </a:p>
          <a:p>
            <a:pPr marL="528638" indent="-528638">
              <a:buFont typeface="Wingdings 2" pitchFamily="18" charset="2"/>
              <a:buNone/>
              <a:defRPr/>
            </a:pPr>
            <a:r>
              <a:rPr lang="en-CA" b="1" dirty="0">
                <a:latin typeface="Arial" charset="0"/>
                <a:cs typeface="Arial" charset="0"/>
              </a:rPr>
              <a:t>Imperative</a:t>
            </a:r>
          </a:p>
          <a:p>
            <a:pPr marL="895351" lvl="1" indent="-528638">
              <a:buFont typeface="Wingdings 2" pitchFamily="18" charset="2"/>
              <a:buNone/>
              <a:defRPr/>
            </a:pPr>
            <a:r>
              <a:rPr lang="en-CA" b="1" dirty="0">
                <a:latin typeface="Arial" charset="0"/>
                <a:cs typeface="Arial" charset="0"/>
              </a:rPr>
              <a:t>	</a:t>
            </a:r>
            <a:r>
              <a:rPr lang="en-CA" sz="2200" b="1" i="1" dirty="0">
                <a:solidFill>
                  <a:srgbClr val="FF0000"/>
                </a:solidFill>
                <a:latin typeface="Arial" charset="0"/>
                <a:cs typeface="Arial" charset="0"/>
              </a:rPr>
              <a:t>Buy</a:t>
            </a:r>
            <a:r>
              <a:rPr lang="en-CA" sz="2200" b="1" i="1" dirty="0">
                <a:solidFill>
                  <a:srgbClr val="00B050"/>
                </a:solidFill>
                <a:latin typeface="Arial" charset="0"/>
                <a:cs typeface="Arial" charset="0"/>
              </a:rPr>
              <a:t> that car</a:t>
            </a:r>
            <a:r>
              <a:rPr lang="en-CA" sz="2200" b="1" i="1" dirty="0">
                <a:latin typeface="Arial" charset="0"/>
                <a:cs typeface="Arial" charset="0"/>
              </a:rPr>
              <a:t>. </a:t>
            </a:r>
            <a:r>
              <a:rPr lang="en-CA" sz="1800" b="1" i="1" dirty="0">
                <a:latin typeface="Arial" charset="0"/>
                <a:cs typeface="Arial" charset="0"/>
              </a:rPr>
              <a:t>(no stated subject)</a:t>
            </a:r>
          </a:p>
          <a:p>
            <a:pPr marL="528638" indent="-528638">
              <a:buFont typeface="Wingdings 2" pitchFamily="18" charset="2"/>
              <a:buNone/>
              <a:defRPr/>
            </a:pPr>
            <a:r>
              <a:rPr lang="en-CA" b="1" dirty="0">
                <a:latin typeface="Arial" charset="0"/>
                <a:cs typeface="Arial" charset="0"/>
              </a:rPr>
              <a:t>Exclamatory</a:t>
            </a:r>
          </a:p>
          <a:p>
            <a:pPr marL="528638" lvl="1" indent="-163513">
              <a:buClr>
                <a:srgbClr val="0BD0D9"/>
              </a:buClr>
              <a:buSzPct val="95000"/>
              <a:buFont typeface="Wingdings 2" pitchFamily="18" charset="2"/>
              <a:buNone/>
              <a:defRPr/>
            </a:pPr>
            <a:r>
              <a:rPr lang="en-CA" sz="2200" b="1" i="1" dirty="0">
                <a:latin typeface="Arial" charset="0"/>
                <a:cs typeface="Arial" charset="0"/>
              </a:rPr>
              <a:t>What a piece of junk!  And </a:t>
            </a:r>
            <a:r>
              <a:rPr lang="en-CA" sz="2200" b="1" i="1" dirty="0">
                <a:solidFill>
                  <a:schemeClr val="accent1"/>
                </a:solidFill>
                <a:latin typeface="Arial" charset="0"/>
                <a:cs typeface="Arial" charset="0"/>
              </a:rPr>
              <a:t>he</a:t>
            </a:r>
            <a:r>
              <a:rPr lang="en-CA" sz="2200" b="1" i="1" dirty="0">
                <a:solidFill>
                  <a:srgbClr val="FF0000"/>
                </a:solidFill>
                <a:latin typeface="Arial" charset="0"/>
                <a:cs typeface="Arial" charset="0"/>
              </a:rPr>
              <a:t> </a:t>
            </a:r>
            <a:r>
              <a:rPr lang="en-CA" sz="2200" b="1" i="1" dirty="0">
                <a:latin typeface="Arial" charset="0"/>
                <a:cs typeface="Arial" charset="0"/>
              </a:rPr>
              <a:t>actually </a:t>
            </a:r>
            <a:r>
              <a:rPr lang="en-CA" sz="2200" b="1" i="1" dirty="0">
                <a:solidFill>
                  <a:srgbClr val="FF0000"/>
                </a:solidFill>
                <a:latin typeface="Arial" charset="0"/>
                <a:cs typeface="Arial" charset="0"/>
              </a:rPr>
              <a:t>bought</a:t>
            </a:r>
            <a:r>
              <a:rPr lang="en-CA" sz="2200" b="1" i="1" dirty="0">
                <a:latin typeface="Arial" charset="0"/>
                <a:cs typeface="Arial" charset="0"/>
              </a:rPr>
              <a:t> </a:t>
            </a:r>
            <a:r>
              <a:rPr lang="en-CA" sz="2200" b="1" i="1" dirty="0">
                <a:solidFill>
                  <a:srgbClr val="00B050"/>
                </a:solidFill>
                <a:latin typeface="Arial" charset="0"/>
                <a:cs typeface="Arial" charset="0"/>
              </a:rPr>
              <a:t>the car</a:t>
            </a:r>
            <a:r>
              <a:rPr lang="en-CA" sz="2200" b="1" i="1" dirty="0">
                <a:latin typeface="Arial" charset="0"/>
                <a:cs typeface="Arial" charset="0"/>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500063" y="357188"/>
            <a:ext cx="8229600" cy="1143000"/>
          </a:xfrm>
        </p:spPr>
        <p:txBody>
          <a:bodyPr/>
          <a:lstStyle/>
          <a:p>
            <a:r>
              <a:rPr lang="en-CA" altLang="en-US" b="1" i="1" dirty="0">
                <a:solidFill>
                  <a:srgbClr val="0070C0"/>
                </a:solidFill>
              </a:rPr>
              <a:t>Common Sentence Errors</a:t>
            </a:r>
          </a:p>
        </p:txBody>
      </p:sp>
      <p:sp>
        <p:nvSpPr>
          <p:cNvPr id="39938" name="Content Placeholder 2"/>
          <p:cNvSpPr>
            <a:spLocks noGrp="1"/>
          </p:cNvSpPr>
          <p:nvPr>
            <p:ph idx="1"/>
          </p:nvPr>
        </p:nvSpPr>
        <p:spPr>
          <a:xfrm>
            <a:off x="285750" y="1571625"/>
            <a:ext cx="8229600" cy="3071813"/>
          </a:xfrm>
        </p:spPr>
        <p:txBody>
          <a:bodyPr/>
          <a:lstStyle/>
          <a:p>
            <a:pPr marL="536575" indent="-536575">
              <a:buClr>
                <a:schemeClr val="tx1"/>
              </a:buClr>
              <a:buFont typeface="Wingdings 2" pitchFamily="18" charset="2"/>
              <a:buChar char="·"/>
            </a:pPr>
            <a:r>
              <a:rPr lang="en-CA" altLang="en-US" sz="2800" b="1" dirty="0">
                <a:latin typeface="Arial" charset="0"/>
                <a:cs typeface="Arial" charset="0"/>
              </a:rPr>
              <a:t>Subject – verb agreement errors (Agr)</a:t>
            </a:r>
          </a:p>
          <a:p>
            <a:pPr marL="536575" indent="-536575">
              <a:buClr>
                <a:schemeClr val="tx1"/>
              </a:buClr>
              <a:buFont typeface="Wingdings 2" pitchFamily="18" charset="2"/>
              <a:buChar char="·"/>
            </a:pPr>
            <a:r>
              <a:rPr lang="en-CA" altLang="en-US" sz="2800" b="1" dirty="0">
                <a:latin typeface="Arial" charset="0"/>
                <a:cs typeface="Arial" charset="0"/>
              </a:rPr>
              <a:t>Sentence fragments (Frag)</a:t>
            </a:r>
          </a:p>
          <a:p>
            <a:pPr marL="536575" indent="-536575">
              <a:buClr>
                <a:schemeClr val="tx1"/>
              </a:buClr>
              <a:buFont typeface="Wingdings 2" pitchFamily="18" charset="2"/>
              <a:buChar char="·"/>
            </a:pPr>
            <a:r>
              <a:rPr lang="en-CA" altLang="en-US" sz="2800" b="1" dirty="0">
                <a:latin typeface="Arial" charset="0"/>
                <a:cs typeface="Arial" charset="0"/>
              </a:rPr>
              <a:t>Run-on sentences (RO)</a:t>
            </a:r>
          </a:p>
          <a:p>
            <a:pPr marL="536575" indent="-536575">
              <a:buClr>
                <a:schemeClr val="tx1"/>
              </a:buClr>
              <a:buFont typeface="Wingdings 2" pitchFamily="18" charset="2"/>
              <a:buChar char="·"/>
            </a:pPr>
            <a:r>
              <a:rPr lang="en-CA" altLang="en-US" sz="2800" b="1" dirty="0">
                <a:latin typeface="Arial" charset="0"/>
                <a:cs typeface="Arial" charset="0"/>
              </a:rPr>
              <a:t>Agreement errors  (pronoun, tense and person) (Agr, VT, Per)</a:t>
            </a:r>
          </a:p>
          <a:p>
            <a:pPr marL="536575" indent="-536575">
              <a:buClr>
                <a:schemeClr val="tx1"/>
              </a:buClr>
              <a:buFont typeface="Wingdings 2" pitchFamily="18" charset="2"/>
              <a:buChar char="·"/>
            </a:pPr>
            <a:r>
              <a:rPr lang="en-CA" altLang="en-US" sz="2800" b="1" dirty="0">
                <a:latin typeface="Arial" charset="0"/>
                <a:cs typeface="Arial" charset="0"/>
              </a:rPr>
              <a:t>Incorrect pronoun</a:t>
            </a:r>
          </a:p>
          <a:p>
            <a:pPr marL="536575" indent="-536575">
              <a:buClr>
                <a:schemeClr val="tx1"/>
              </a:buClr>
              <a:buFont typeface="Wingdings 2" pitchFamily="18" charset="2"/>
              <a:buChar char="·"/>
            </a:pPr>
            <a:r>
              <a:rPr lang="en-CA" altLang="en-US" sz="2800" b="1" dirty="0">
                <a:latin typeface="Arial" charset="0"/>
                <a:cs typeface="Arial" charset="0"/>
              </a:rPr>
              <a:t>Modifier error (unc, vag, awk)</a:t>
            </a:r>
          </a:p>
          <a:p>
            <a:pPr marL="536575" indent="-536575">
              <a:buClr>
                <a:schemeClr val="tx1"/>
              </a:buClr>
              <a:buFont typeface="Wingdings 2" pitchFamily="18" charset="2"/>
              <a:buChar char="·"/>
            </a:pPr>
            <a:r>
              <a:rPr lang="en-CA" altLang="en-US" sz="2800" b="1" dirty="0">
                <a:latin typeface="Arial" charset="0"/>
                <a:cs typeface="Arial" charset="0"/>
              </a:rPr>
              <a:t>Faulty parallelism (par, awk)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a:xfrm>
            <a:off x="928688" y="428625"/>
            <a:ext cx="7929562" cy="1071563"/>
          </a:xfrm>
        </p:spPr>
        <p:txBody>
          <a:bodyPr/>
          <a:lstStyle/>
          <a:p>
            <a:r>
              <a:rPr lang="en-CA" altLang="en-US" b="1" i="1" dirty="0">
                <a:solidFill>
                  <a:srgbClr val="0070C0"/>
                </a:solidFill>
              </a:rPr>
              <a:t>Subject – verb agreement</a:t>
            </a:r>
          </a:p>
        </p:txBody>
      </p:sp>
      <p:sp>
        <p:nvSpPr>
          <p:cNvPr id="41986" name="Content Placeholder 2"/>
          <p:cNvSpPr>
            <a:spLocks noGrp="1"/>
          </p:cNvSpPr>
          <p:nvPr>
            <p:ph idx="1"/>
          </p:nvPr>
        </p:nvSpPr>
        <p:spPr>
          <a:xfrm>
            <a:off x="285750" y="1857375"/>
            <a:ext cx="8229600" cy="3571875"/>
          </a:xfrm>
        </p:spPr>
        <p:txBody>
          <a:bodyPr/>
          <a:lstStyle/>
          <a:p>
            <a:pPr marL="365125" indent="-365125">
              <a:buFont typeface="Wingdings 2" pitchFamily="18" charset="2"/>
              <a:buNone/>
            </a:pPr>
            <a:r>
              <a:rPr lang="en-CA" altLang="en-US" sz="2800" b="1" dirty="0">
                <a:latin typeface="Arial" charset="0"/>
                <a:cs typeface="Arial" charset="0"/>
              </a:rPr>
              <a:t>Subject and verbs agree in two ways:</a:t>
            </a:r>
          </a:p>
          <a:p>
            <a:pPr marL="365125" indent="-365125">
              <a:buClr>
                <a:schemeClr val="tx1"/>
              </a:buClr>
            </a:pPr>
            <a:r>
              <a:rPr lang="en-CA" altLang="en-US" sz="2800" b="1" dirty="0">
                <a:latin typeface="Arial" charset="0"/>
                <a:cs typeface="Arial" charset="0"/>
              </a:rPr>
              <a:t>number</a:t>
            </a:r>
          </a:p>
          <a:p>
            <a:pPr marL="365125" indent="-365125">
              <a:buClr>
                <a:schemeClr val="tx1"/>
              </a:buClr>
            </a:pPr>
            <a:r>
              <a:rPr lang="en-CA" altLang="en-US" sz="2800" b="1" dirty="0">
                <a:latin typeface="Arial" charset="0"/>
                <a:cs typeface="Arial" charset="0"/>
              </a:rPr>
              <a:t>person</a:t>
            </a:r>
          </a:p>
          <a:p>
            <a:pPr marL="365125" indent="-365125">
              <a:buFont typeface="Wingdings 2" pitchFamily="18" charset="2"/>
              <a:buNone/>
            </a:pPr>
            <a:r>
              <a:rPr lang="en-CA" altLang="en-US" sz="2800" b="1" dirty="0">
                <a:latin typeface="Arial" charset="0"/>
                <a:cs typeface="Arial" charset="0"/>
              </a:rPr>
              <a:t>Number</a:t>
            </a:r>
          </a:p>
          <a:p>
            <a:pPr marL="365125" indent="-365125">
              <a:buFont typeface="Wingdings 2" pitchFamily="18" charset="2"/>
              <a:buNone/>
            </a:pPr>
            <a:r>
              <a:rPr lang="en-CA" altLang="en-US" sz="2800" b="1" dirty="0">
                <a:latin typeface="Arial" charset="0"/>
                <a:cs typeface="Arial" charset="0"/>
              </a:rPr>
              <a:t>	singular nouns with singular verbs – plural nouns with plural verbs</a:t>
            </a:r>
          </a:p>
          <a:p>
            <a:pPr marL="365125" indent="-365125">
              <a:buFont typeface="Wingdings 2" pitchFamily="18" charset="2"/>
              <a:buNone/>
            </a:pPr>
            <a:r>
              <a:rPr lang="en-CA" altLang="en-US" sz="2800" b="1" dirty="0">
                <a:latin typeface="Arial" charset="0"/>
                <a:cs typeface="Arial" charset="0"/>
              </a:rPr>
              <a:t>Person</a:t>
            </a:r>
          </a:p>
          <a:p>
            <a:pPr marL="365125" indent="-365125">
              <a:buFont typeface="Wingdings 2" pitchFamily="18" charset="2"/>
              <a:buNone/>
            </a:pPr>
            <a:r>
              <a:rPr lang="en-CA" altLang="en-US" sz="2800" b="1" dirty="0">
                <a:latin typeface="Arial" charset="0"/>
                <a:cs typeface="Arial" charset="0"/>
              </a:rPr>
              <a:t>	1</a:t>
            </a:r>
            <a:r>
              <a:rPr lang="en-CA" altLang="en-US" sz="2800" b="1" baseline="30000" dirty="0">
                <a:latin typeface="Arial" charset="0"/>
                <a:cs typeface="Arial" charset="0"/>
              </a:rPr>
              <a:t>st</a:t>
            </a:r>
            <a:r>
              <a:rPr lang="en-CA" altLang="en-US" sz="2800" b="1" dirty="0">
                <a:latin typeface="Arial" charset="0"/>
                <a:cs typeface="Arial" charset="0"/>
              </a:rPr>
              <a:t> person, 2</a:t>
            </a:r>
            <a:r>
              <a:rPr lang="en-CA" altLang="en-US" sz="2800" b="1" baseline="30000" dirty="0">
                <a:latin typeface="Arial" charset="0"/>
                <a:cs typeface="Arial" charset="0"/>
              </a:rPr>
              <a:t>nd</a:t>
            </a:r>
            <a:r>
              <a:rPr lang="en-CA" altLang="en-US" sz="2800" b="1" dirty="0">
                <a:latin typeface="Arial" charset="0"/>
                <a:cs typeface="Arial" charset="0"/>
              </a:rPr>
              <a:t> person and 3</a:t>
            </a:r>
            <a:r>
              <a:rPr lang="en-CA" altLang="en-US" sz="2800" b="1" baseline="30000" dirty="0">
                <a:latin typeface="Arial" charset="0"/>
                <a:cs typeface="Arial" charset="0"/>
              </a:rPr>
              <a:t>rd</a:t>
            </a:r>
            <a:r>
              <a:rPr lang="en-CA" altLang="en-US" sz="2800" b="1" dirty="0">
                <a:latin typeface="Arial" charset="0"/>
                <a:cs typeface="Arial" charset="0"/>
              </a:rPr>
              <a:t> person pronouns take particular verbs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928688" y="428625"/>
            <a:ext cx="7929562" cy="1071563"/>
          </a:xfrm>
        </p:spPr>
        <p:txBody>
          <a:bodyPr/>
          <a:lstStyle/>
          <a:p>
            <a:r>
              <a:rPr lang="en-CA" altLang="en-US" b="1" i="1" dirty="0">
                <a:solidFill>
                  <a:srgbClr val="0070C0"/>
                </a:solidFill>
              </a:rPr>
              <a:t>Subject – verb agreement</a:t>
            </a:r>
          </a:p>
        </p:txBody>
      </p:sp>
      <p:sp>
        <p:nvSpPr>
          <p:cNvPr id="44034" name="Content Placeholder 2"/>
          <p:cNvSpPr>
            <a:spLocks noGrp="1"/>
          </p:cNvSpPr>
          <p:nvPr>
            <p:ph idx="1"/>
          </p:nvPr>
        </p:nvSpPr>
        <p:spPr>
          <a:xfrm>
            <a:off x="500063" y="1857375"/>
            <a:ext cx="8229600" cy="3571875"/>
          </a:xfrm>
        </p:spPr>
        <p:txBody>
          <a:bodyPr/>
          <a:lstStyle/>
          <a:p>
            <a:pPr marL="365125" indent="-365125">
              <a:buFont typeface="Wingdings 2" pitchFamily="18" charset="2"/>
              <a:buNone/>
            </a:pPr>
            <a:r>
              <a:rPr lang="en-CA" altLang="en-US" sz="2800" b="1" dirty="0">
                <a:latin typeface="Arial" charset="0"/>
                <a:cs typeface="Arial" charset="0"/>
              </a:rPr>
              <a:t>Number</a:t>
            </a:r>
          </a:p>
          <a:p>
            <a:pPr marL="365125" indent="-365125">
              <a:buFont typeface="Wingdings 2" pitchFamily="18" charset="2"/>
              <a:buNone/>
            </a:pPr>
            <a:r>
              <a:rPr lang="en-CA" altLang="en-US" sz="2800" b="1" dirty="0">
                <a:latin typeface="Arial" charset="0"/>
                <a:cs typeface="Arial" charset="0"/>
              </a:rPr>
              <a:t>	</a:t>
            </a:r>
            <a:r>
              <a:rPr lang="en-CA" altLang="en-US" sz="2400" b="1" i="1" dirty="0">
                <a:latin typeface="Arial" charset="0"/>
                <a:cs typeface="Arial" charset="0"/>
              </a:rPr>
              <a:t>The boy</a:t>
            </a:r>
            <a:r>
              <a:rPr lang="en-CA" altLang="en-US" sz="2400" b="1" dirty="0">
                <a:latin typeface="Arial" charset="0"/>
                <a:cs typeface="Arial" charset="0"/>
              </a:rPr>
              <a:t> sings	but	 </a:t>
            </a:r>
            <a:r>
              <a:rPr lang="en-CA" altLang="en-US" sz="2400" b="1" i="1" dirty="0">
                <a:latin typeface="Arial" charset="0"/>
                <a:cs typeface="Arial" charset="0"/>
              </a:rPr>
              <a:t>the boys</a:t>
            </a:r>
            <a:r>
              <a:rPr lang="en-CA" altLang="en-US" sz="2400" b="1" dirty="0">
                <a:latin typeface="Arial" charset="0"/>
                <a:cs typeface="Arial" charset="0"/>
              </a:rPr>
              <a:t> sing</a:t>
            </a:r>
          </a:p>
          <a:p>
            <a:pPr marL="365125" indent="-365125">
              <a:buFont typeface="Wingdings 2" pitchFamily="18" charset="2"/>
              <a:buNone/>
            </a:pPr>
            <a:r>
              <a:rPr lang="en-CA" altLang="en-US" sz="2400" b="1" i="1" dirty="0">
                <a:latin typeface="Arial" charset="0"/>
                <a:cs typeface="Arial" charset="0"/>
              </a:rPr>
              <a:t>	 The boy</a:t>
            </a:r>
            <a:r>
              <a:rPr lang="en-CA" altLang="en-US" sz="2400" b="1" dirty="0">
                <a:latin typeface="Arial" charset="0"/>
                <a:cs typeface="Arial" charset="0"/>
              </a:rPr>
              <a:t> does	but	 </a:t>
            </a:r>
            <a:r>
              <a:rPr lang="en-CA" altLang="en-US" sz="2400" b="1" i="1" dirty="0">
                <a:latin typeface="Arial" charset="0"/>
                <a:cs typeface="Arial" charset="0"/>
              </a:rPr>
              <a:t>The boys</a:t>
            </a:r>
            <a:r>
              <a:rPr lang="en-CA" altLang="en-US" sz="2400" b="1" dirty="0">
                <a:latin typeface="Arial" charset="0"/>
                <a:cs typeface="Arial" charset="0"/>
              </a:rPr>
              <a:t> do</a:t>
            </a:r>
          </a:p>
          <a:p>
            <a:pPr marL="365125" indent="-365125">
              <a:buFont typeface="Wingdings 2" pitchFamily="18" charset="2"/>
              <a:buNone/>
            </a:pPr>
            <a:r>
              <a:rPr lang="en-CA" altLang="en-US" sz="2400" b="1" dirty="0">
                <a:latin typeface="Arial" charset="0"/>
                <a:cs typeface="Arial" charset="0"/>
              </a:rPr>
              <a:t>	</a:t>
            </a:r>
            <a:r>
              <a:rPr lang="en-CA" altLang="en-US" sz="2400" b="1" i="1" dirty="0">
                <a:latin typeface="Arial" charset="0"/>
                <a:cs typeface="Arial" charset="0"/>
              </a:rPr>
              <a:t> Bob</a:t>
            </a:r>
            <a:r>
              <a:rPr lang="en-CA" altLang="en-US" sz="2400" b="1" dirty="0">
                <a:latin typeface="Arial" charset="0"/>
                <a:cs typeface="Arial" charset="0"/>
              </a:rPr>
              <a:t> is		but	 </a:t>
            </a:r>
            <a:r>
              <a:rPr lang="en-CA" altLang="en-US" sz="2400" b="1" i="1" dirty="0">
                <a:latin typeface="Arial" charset="0"/>
                <a:cs typeface="Arial" charset="0"/>
              </a:rPr>
              <a:t>Bob and Mary</a:t>
            </a:r>
            <a:r>
              <a:rPr lang="en-CA" altLang="en-US" sz="2400" b="1" dirty="0">
                <a:latin typeface="Arial" charset="0"/>
                <a:cs typeface="Arial" charset="0"/>
              </a:rPr>
              <a:t> are </a:t>
            </a:r>
            <a:r>
              <a:rPr lang="en-CA" altLang="en-US" sz="2800" b="1" dirty="0">
                <a:latin typeface="Arial" charset="0"/>
                <a:cs typeface="Arial" charset="0"/>
              </a:rPr>
              <a:t>	</a:t>
            </a:r>
          </a:p>
          <a:p>
            <a:pPr marL="365125" indent="-365125">
              <a:buFont typeface="Wingdings 2" pitchFamily="18" charset="2"/>
              <a:buNone/>
            </a:pPr>
            <a:endParaRPr lang="en-CA" altLang="en-US" sz="2800" b="1" dirty="0">
              <a:latin typeface="Arial" charset="0"/>
              <a:cs typeface="Arial" charset="0"/>
            </a:endParaRPr>
          </a:p>
          <a:p>
            <a:pPr marL="365125" indent="-365125">
              <a:buFont typeface="Wingdings 2" pitchFamily="18" charset="2"/>
              <a:buNone/>
            </a:pPr>
            <a:r>
              <a:rPr lang="en-CA" altLang="en-US" sz="2400" b="1" dirty="0">
                <a:latin typeface="Arial" charset="0"/>
                <a:cs typeface="Arial" charset="0"/>
              </a:rPr>
              <a:t>Person	</a:t>
            </a:r>
          </a:p>
          <a:p>
            <a:pPr marL="365125" indent="-365125">
              <a:buFont typeface="Wingdings 2" pitchFamily="18" charset="2"/>
              <a:buNone/>
            </a:pPr>
            <a:r>
              <a:rPr lang="en-CA" altLang="en-US" sz="2400" b="1" dirty="0">
                <a:latin typeface="Arial" charset="0"/>
                <a:cs typeface="Arial" charset="0"/>
              </a:rPr>
              <a:t>	</a:t>
            </a:r>
            <a:r>
              <a:rPr lang="en-CA" altLang="en-US" sz="2400" b="1" i="1" dirty="0">
                <a:latin typeface="Arial" charset="0"/>
                <a:cs typeface="Arial" charset="0"/>
              </a:rPr>
              <a:t>I </a:t>
            </a:r>
            <a:r>
              <a:rPr lang="en-CA" altLang="en-US" sz="2400" b="1" dirty="0">
                <a:latin typeface="Arial" charset="0"/>
                <a:cs typeface="Arial" charset="0"/>
              </a:rPr>
              <a:t>am		</a:t>
            </a:r>
            <a:r>
              <a:rPr lang="en-CA" altLang="en-US" sz="2400" b="1" i="1" dirty="0">
                <a:latin typeface="Arial" charset="0"/>
                <a:cs typeface="Arial" charset="0"/>
              </a:rPr>
              <a:t>we</a:t>
            </a:r>
            <a:r>
              <a:rPr lang="en-CA" altLang="en-US" sz="2400" b="1" dirty="0">
                <a:latin typeface="Arial" charset="0"/>
                <a:cs typeface="Arial" charset="0"/>
              </a:rPr>
              <a:t> are</a:t>
            </a:r>
          </a:p>
          <a:p>
            <a:pPr marL="365125" indent="-365125">
              <a:buFont typeface="Wingdings 2" pitchFamily="18" charset="2"/>
              <a:buNone/>
            </a:pPr>
            <a:r>
              <a:rPr lang="en-CA" altLang="en-US" sz="2400" b="1" dirty="0">
                <a:latin typeface="Arial" charset="0"/>
                <a:cs typeface="Arial" charset="0"/>
              </a:rPr>
              <a:t>	</a:t>
            </a:r>
            <a:r>
              <a:rPr lang="en-CA" altLang="en-US" sz="2400" b="1" i="1" dirty="0">
                <a:latin typeface="Arial" charset="0"/>
                <a:cs typeface="Arial" charset="0"/>
              </a:rPr>
              <a:t>you</a:t>
            </a:r>
            <a:r>
              <a:rPr lang="en-CA" altLang="en-US" sz="2400" b="1" dirty="0">
                <a:latin typeface="Arial" charset="0"/>
                <a:cs typeface="Arial" charset="0"/>
              </a:rPr>
              <a:t> are		</a:t>
            </a:r>
            <a:r>
              <a:rPr lang="en-CA" altLang="en-US" sz="2400" b="1" i="1" dirty="0">
                <a:latin typeface="Arial" charset="0"/>
                <a:cs typeface="Arial" charset="0"/>
              </a:rPr>
              <a:t>you</a:t>
            </a:r>
            <a:r>
              <a:rPr lang="en-CA" altLang="en-US" sz="2400" b="1" dirty="0">
                <a:latin typeface="Arial" charset="0"/>
                <a:cs typeface="Arial" charset="0"/>
              </a:rPr>
              <a:t> are </a:t>
            </a:r>
          </a:p>
          <a:p>
            <a:pPr marL="365125" indent="-365125">
              <a:buFont typeface="Wingdings 2" pitchFamily="18" charset="2"/>
              <a:buNone/>
            </a:pPr>
            <a:r>
              <a:rPr lang="en-CA" altLang="en-US" sz="2400" b="1" dirty="0">
                <a:latin typeface="Arial" charset="0"/>
                <a:cs typeface="Arial" charset="0"/>
              </a:rPr>
              <a:t>	</a:t>
            </a:r>
            <a:r>
              <a:rPr lang="en-CA" altLang="en-US" sz="2400" b="1" i="1" dirty="0">
                <a:latin typeface="Arial" charset="0"/>
                <a:cs typeface="Arial" charset="0"/>
              </a:rPr>
              <a:t>he she it </a:t>
            </a:r>
            <a:r>
              <a:rPr lang="en-CA" altLang="en-US" sz="2400" b="1" dirty="0">
                <a:latin typeface="Arial" charset="0"/>
                <a:cs typeface="Arial" charset="0"/>
              </a:rPr>
              <a:t>is	</a:t>
            </a:r>
            <a:r>
              <a:rPr lang="en-CA" altLang="en-US" sz="2400" b="1" i="1" dirty="0">
                <a:latin typeface="Arial" charset="0"/>
                <a:cs typeface="Arial" charset="0"/>
              </a:rPr>
              <a:t>they</a:t>
            </a:r>
            <a:r>
              <a:rPr lang="en-CA" altLang="en-US" sz="2400" b="1" dirty="0">
                <a:latin typeface="Arial" charset="0"/>
                <a:cs typeface="Arial" charset="0"/>
              </a:rPr>
              <a:t> are	</a:t>
            </a:r>
          </a:p>
          <a:p>
            <a:pPr marL="365125" indent="-365125">
              <a:buFont typeface="Wingdings 2" pitchFamily="18" charset="2"/>
              <a:buNone/>
            </a:pPr>
            <a:endParaRPr lang="en-CA" altLang="en-US" sz="2800" b="1" dirty="0">
              <a:latin typeface="Arial" charset="0"/>
              <a:cs typeface="Arial" charset="0"/>
            </a:endParaRPr>
          </a:p>
          <a:p>
            <a:pPr marL="365125" indent="-365125">
              <a:buFont typeface="Wingdings 2" pitchFamily="18" charset="2"/>
              <a:buNone/>
            </a:pPr>
            <a:endParaRPr lang="en-CA" altLang="en-US" sz="2800" b="1" dirty="0">
              <a:latin typeface="Arial" charset="0"/>
              <a:cs typeface="Arial"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928688" y="428625"/>
            <a:ext cx="7929562" cy="1071563"/>
          </a:xfrm>
        </p:spPr>
        <p:txBody>
          <a:bodyPr/>
          <a:lstStyle/>
          <a:p>
            <a:r>
              <a:rPr lang="en-CA" altLang="en-US" b="1" i="1" dirty="0">
                <a:solidFill>
                  <a:srgbClr val="0070C0"/>
                </a:solidFill>
              </a:rPr>
              <a:t>Subject – verb agreement</a:t>
            </a:r>
          </a:p>
        </p:txBody>
      </p:sp>
      <p:sp>
        <p:nvSpPr>
          <p:cNvPr id="17411" name="Content Placeholder 2"/>
          <p:cNvSpPr>
            <a:spLocks noGrp="1"/>
          </p:cNvSpPr>
          <p:nvPr>
            <p:ph idx="1"/>
          </p:nvPr>
        </p:nvSpPr>
        <p:spPr>
          <a:xfrm>
            <a:off x="323850" y="1500188"/>
            <a:ext cx="8229600" cy="5000625"/>
          </a:xfrm>
        </p:spPr>
        <p:txBody>
          <a:bodyPr/>
          <a:lstStyle/>
          <a:p>
            <a:pPr marL="365125" indent="-365125">
              <a:buFont typeface="Wingdings 2" pitchFamily="18" charset="2"/>
              <a:buNone/>
              <a:defRPr/>
            </a:pPr>
            <a:r>
              <a:rPr lang="en-CA" sz="2400" b="1" dirty="0">
                <a:latin typeface="Arial" charset="0"/>
                <a:cs typeface="Arial" charset="0"/>
              </a:rPr>
              <a:t>Becomes more complicated when subject and verb are separated by other clauses</a:t>
            </a:r>
          </a:p>
          <a:p>
            <a:pPr marL="365125" indent="-365125">
              <a:buFont typeface="Wingdings 2" pitchFamily="18" charset="2"/>
              <a:buNone/>
              <a:defRPr/>
            </a:pPr>
            <a:r>
              <a:rPr lang="en-CA" sz="2400" b="1" dirty="0">
                <a:latin typeface="Arial" charset="0"/>
                <a:cs typeface="Arial" charset="0"/>
              </a:rPr>
              <a:t>Consider the following sentences:</a:t>
            </a:r>
          </a:p>
          <a:p>
            <a:pPr marL="365125" indent="-365125">
              <a:buFont typeface="Wingdings 2" pitchFamily="18" charset="2"/>
              <a:buNone/>
              <a:defRPr/>
            </a:pPr>
            <a:endParaRPr lang="en-CA" sz="2000" b="1" dirty="0">
              <a:latin typeface="Arial" charset="0"/>
              <a:cs typeface="Arial" charset="0"/>
            </a:endParaRPr>
          </a:p>
          <a:p>
            <a:pPr marL="365125" indent="-365125">
              <a:buFont typeface="Wingdings 2" pitchFamily="18" charset="2"/>
              <a:buNone/>
              <a:defRPr/>
            </a:pPr>
            <a:r>
              <a:rPr lang="en-CA" sz="2000" b="1" dirty="0">
                <a:latin typeface="Arial" charset="0"/>
                <a:cs typeface="Arial" charset="0"/>
              </a:rPr>
              <a:t>Are they grammatically correct?</a:t>
            </a:r>
          </a:p>
          <a:p>
            <a:pPr marL="0" indent="0">
              <a:spcAft>
                <a:spcPts val="1200"/>
              </a:spcAft>
              <a:buFont typeface="Wingdings 2" pitchFamily="18" charset="2"/>
              <a:buNone/>
              <a:defRPr/>
            </a:pPr>
            <a:r>
              <a:rPr lang="en-CA" sz="2200" dirty="0"/>
              <a:t>The first generation of video consoles were released in the early 1970’s.</a:t>
            </a:r>
          </a:p>
          <a:p>
            <a:pPr marL="0" indent="0">
              <a:spcAft>
                <a:spcPts val="1200"/>
              </a:spcAft>
              <a:buFont typeface="Wingdings 2" pitchFamily="18" charset="2"/>
              <a:buNone/>
              <a:defRPr/>
            </a:pPr>
            <a:r>
              <a:rPr lang="en-CA" sz="2200" dirty="0"/>
              <a:t>The number of structures not being up to par have increased worldwide. </a:t>
            </a:r>
          </a:p>
          <a:p>
            <a:pPr marL="0" indent="0">
              <a:spcAft>
                <a:spcPts val="1200"/>
              </a:spcAft>
              <a:buFont typeface="Wingdings 2" pitchFamily="18" charset="2"/>
              <a:buNone/>
              <a:defRPr/>
            </a:pPr>
            <a:r>
              <a:rPr lang="en-CA" sz="2200" dirty="0"/>
              <a:t>Today, approximately 1 in 3 children aged 6 to 19 is considered overweight or obese.</a:t>
            </a:r>
          </a:p>
          <a:p>
            <a:pPr algn="r">
              <a:spcAft>
                <a:spcPts val="600"/>
              </a:spcAft>
              <a:buFont typeface="Wingdings 2" pitchFamily="18" charset="2"/>
              <a:buNone/>
              <a:defRPr/>
            </a:pPr>
            <a:r>
              <a:rPr lang="en-CA" sz="1800" i="1" dirty="0"/>
              <a:t>(Beer 23)</a:t>
            </a:r>
            <a:endParaRPr lang="en-CA" sz="1800" i="1" dirty="0">
              <a:cs typeface="Arial" charset="0"/>
            </a:endParaRPr>
          </a:p>
          <a:p>
            <a:pPr marL="365125" indent="-365125">
              <a:buFont typeface="Wingdings 2" pitchFamily="18" charset="2"/>
              <a:buNone/>
              <a:defRPr/>
            </a:pPr>
            <a:endParaRPr lang="en-CA" sz="2800" b="1" dirty="0">
              <a:latin typeface="Arial" charset="0"/>
              <a:cs typeface="Arial"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xfrm>
            <a:off x="928688" y="428625"/>
            <a:ext cx="7929562" cy="1071563"/>
          </a:xfrm>
        </p:spPr>
        <p:txBody>
          <a:bodyPr/>
          <a:lstStyle/>
          <a:p>
            <a:r>
              <a:rPr lang="en-CA" altLang="en-US" b="1" i="1" dirty="0">
                <a:solidFill>
                  <a:srgbClr val="0070C0"/>
                </a:solidFill>
              </a:rPr>
              <a:t>Subject – verb agreement</a:t>
            </a:r>
          </a:p>
        </p:txBody>
      </p:sp>
      <p:sp>
        <p:nvSpPr>
          <p:cNvPr id="17411" name="Content Placeholder 2"/>
          <p:cNvSpPr>
            <a:spLocks noGrp="1"/>
          </p:cNvSpPr>
          <p:nvPr>
            <p:ph idx="1"/>
          </p:nvPr>
        </p:nvSpPr>
        <p:spPr>
          <a:xfrm>
            <a:off x="323850" y="1500188"/>
            <a:ext cx="8229600" cy="5000625"/>
          </a:xfrm>
        </p:spPr>
        <p:txBody>
          <a:bodyPr/>
          <a:lstStyle/>
          <a:p>
            <a:pPr marL="365125" indent="-365125">
              <a:buFont typeface="Wingdings 2" pitchFamily="18" charset="2"/>
              <a:buNone/>
              <a:defRPr/>
            </a:pPr>
            <a:r>
              <a:rPr lang="en-CA" sz="2400" b="1" dirty="0">
                <a:latin typeface="Arial" charset="0"/>
                <a:cs typeface="Arial" charset="0"/>
              </a:rPr>
              <a:t>Becomes more complicated when subject and verb are separated by other clauses</a:t>
            </a:r>
          </a:p>
          <a:p>
            <a:pPr marL="365125" indent="-365125">
              <a:buFont typeface="Wingdings 2" pitchFamily="18" charset="2"/>
              <a:buNone/>
              <a:defRPr/>
            </a:pPr>
            <a:r>
              <a:rPr lang="en-CA" sz="2400" b="1" dirty="0">
                <a:latin typeface="Arial" charset="0"/>
                <a:cs typeface="Arial" charset="0"/>
              </a:rPr>
              <a:t>Let’s id subject - verb</a:t>
            </a:r>
          </a:p>
          <a:p>
            <a:pPr marL="365125" indent="-365125">
              <a:buFont typeface="Wingdings 2" pitchFamily="18" charset="2"/>
              <a:buNone/>
              <a:defRPr/>
            </a:pPr>
            <a:endParaRPr lang="en-CA" sz="2000" b="1" dirty="0">
              <a:latin typeface="Arial" charset="0"/>
              <a:cs typeface="Arial" charset="0"/>
            </a:endParaRPr>
          </a:p>
          <a:p>
            <a:pPr marL="0" indent="0">
              <a:spcAft>
                <a:spcPts val="1200"/>
              </a:spcAft>
              <a:buFont typeface="Wingdings 2" pitchFamily="18" charset="2"/>
              <a:buNone/>
              <a:defRPr/>
            </a:pPr>
            <a:r>
              <a:rPr lang="en-CA" sz="2200" b="1" dirty="0"/>
              <a:t>The first </a:t>
            </a:r>
            <a:r>
              <a:rPr lang="en-CA" sz="2200" b="1" dirty="0">
                <a:solidFill>
                  <a:srgbClr val="FF0000"/>
                </a:solidFill>
              </a:rPr>
              <a:t>generation</a:t>
            </a:r>
            <a:r>
              <a:rPr lang="en-CA" sz="2200" b="1" dirty="0"/>
              <a:t> of video consoles </a:t>
            </a:r>
            <a:r>
              <a:rPr lang="en-CA" sz="2200" b="1" dirty="0">
                <a:solidFill>
                  <a:srgbClr val="FF0000"/>
                </a:solidFill>
              </a:rPr>
              <a:t>were released </a:t>
            </a:r>
            <a:r>
              <a:rPr lang="en-CA" sz="2200" b="1" dirty="0"/>
              <a:t>in the early 1970’s.</a:t>
            </a:r>
          </a:p>
          <a:p>
            <a:pPr marL="0" indent="0">
              <a:spcAft>
                <a:spcPts val="1200"/>
              </a:spcAft>
              <a:buFont typeface="Wingdings 2" pitchFamily="18" charset="2"/>
              <a:buNone/>
              <a:defRPr/>
            </a:pPr>
            <a:r>
              <a:rPr lang="en-CA" sz="2200" b="1" dirty="0"/>
              <a:t>The </a:t>
            </a:r>
            <a:r>
              <a:rPr lang="en-CA" sz="2200" b="1" dirty="0">
                <a:solidFill>
                  <a:srgbClr val="FF0000"/>
                </a:solidFill>
              </a:rPr>
              <a:t>number</a:t>
            </a:r>
            <a:r>
              <a:rPr lang="en-CA" sz="2200" b="1" dirty="0"/>
              <a:t> of structures not being up to par </a:t>
            </a:r>
            <a:r>
              <a:rPr lang="en-CA" sz="2200" b="1" dirty="0">
                <a:solidFill>
                  <a:srgbClr val="FF0000"/>
                </a:solidFill>
              </a:rPr>
              <a:t>have increased </a:t>
            </a:r>
            <a:r>
              <a:rPr lang="en-CA" sz="2200" b="1" dirty="0"/>
              <a:t>worldwide. </a:t>
            </a:r>
          </a:p>
          <a:p>
            <a:pPr marL="0" indent="0">
              <a:spcAft>
                <a:spcPts val="1200"/>
              </a:spcAft>
              <a:buFont typeface="Wingdings 2" pitchFamily="18" charset="2"/>
              <a:buNone/>
              <a:defRPr/>
            </a:pPr>
            <a:r>
              <a:rPr lang="en-CA" sz="2200" b="1" dirty="0"/>
              <a:t>Today, approximately 1 in 3 </a:t>
            </a:r>
            <a:r>
              <a:rPr lang="en-CA" sz="2200" b="1" dirty="0">
                <a:solidFill>
                  <a:srgbClr val="FF0000"/>
                </a:solidFill>
              </a:rPr>
              <a:t>children</a:t>
            </a:r>
            <a:r>
              <a:rPr lang="en-CA" sz="2200" b="1" dirty="0"/>
              <a:t> aged 6 to 19 is considered overweight or obese.</a:t>
            </a:r>
          </a:p>
          <a:p>
            <a:pPr algn="r">
              <a:spcAft>
                <a:spcPts val="600"/>
              </a:spcAft>
              <a:buFont typeface="Wingdings 2" pitchFamily="18" charset="2"/>
              <a:buNone/>
              <a:defRPr/>
            </a:pPr>
            <a:r>
              <a:rPr lang="en-CA" sz="1800" i="1" dirty="0"/>
              <a:t>(Beer 23)</a:t>
            </a:r>
            <a:endParaRPr lang="en-CA" sz="1800" i="1" dirty="0">
              <a:cs typeface="Arial" charset="0"/>
            </a:endParaRPr>
          </a:p>
          <a:p>
            <a:pPr marL="365125" indent="-365125">
              <a:buFont typeface="Wingdings 2" pitchFamily="18" charset="2"/>
              <a:buNone/>
              <a:defRPr/>
            </a:pPr>
            <a:endParaRPr lang="en-CA" sz="2800" b="1" dirty="0">
              <a:latin typeface="Arial" charset="0"/>
              <a:cs typeface="Arial"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928688" y="428625"/>
            <a:ext cx="7929562" cy="1071563"/>
          </a:xfrm>
        </p:spPr>
        <p:txBody>
          <a:bodyPr/>
          <a:lstStyle/>
          <a:p>
            <a:r>
              <a:rPr lang="en-CA" altLang="en-US" b="1" i="1" dirty="0">
                <a:solidFill>
                  <a:srgbClr val="0070C0"/>
                </a:solidFill>
              </a:rPr>
              <a:t>Subject – verb agreement</a:t>
            </a:r>
          </a:p>
        </p:txBody>
      </p:sp>
      <p:sp>
        <p:nvSpPr>
          <p:cNvPr id="35843" name="Content Placeholder 2"/>
          <p:cNvSpPr>
            <a:spLocks noGrp="1"/>
          </p:cNvSpPr>
          <p:nvPr>
            <p:ph idx="1"/>
          </p:nvPr>
        </p:nvSpPr>
        <p:spPr>
          <a:xfrm>
            <a:off x="285750" y="1857375"/>
            <a:ext cx="8229600" cy="3571875"/>
          </a:xfrm>
        </p:spPr>
        <p:txBody>
          <a:bodyPr/>
          <a:lstStyle/>
          <a:p>
            <a:pPr marL="0" indent="0">
              <a:spcAft>
                <a:spcPts val="1200"/>
              </a:spcAft>
              <a:buFont typeface="Wingdings 2" pitchFamily="18" charset="2"/>
              <a:buNone/>
              <a:defRPr/>
            </a:pPr>
            <a:r>
              <a:rPr lang="en-CA" sz="2800" dirty="0"/>
              <a:t>The first </a:t>
            </a:r>
            <a:r>
              <a:rPr lang="en-CA" sz="2800" dirty="0">
                <a:solidFill>
                  <a:srgbClr val="FF0000"/>
                </a:solidFill>
              </a:rPr>
              <a:t>generation</a:t>
            </a:r>
            <a:r>
              <a:rPr lang="en-CA" sz="2800" dirty="0"/>
              <a:t> of video consoles </a:t>
            </a:r>
            <a:r>
              <a:rPr lang="en-CA" sz="2800" dirty="0">
                <a:solidFill>
                  <a:srgbClr val="FF0000"/>
                </a:solidFill>
              </a:rPr>
              <a:t>was</a:t>
            </a:r>
            <a:r>
              <a:rPr lang="en-CA" sz="2800" dirty="0"/>
              <a:t> released in the early 1970’s.</a:t>
            </a:r>
          </a:p>
          <a:p>
            <a:pPr marL="0" indent="0">
              <a:spcAft>
                <a:spcPts val="1200"/>
              </a:spcAft>
              <a:buFont typeface="Wingdings 2" pitchFamily="18" charset="2"/>
              <a:buNone/>
              <a:defRPr/>
            </a:pPr>
            <a:r>
              <a:rPr lang="en-CA" sz="2800" dirty="0"/>
              <a:t>The </a:t>
            </a:r>
            <a:r>
              <a:rPr lang="en-CA" sz="2800" dirty="0">
                <a:solidFill>
                  <a:srgbClr val="FF0000"/>
                </a:solidFill>
              </a:rPr>
              <a:t>number</a:t>
            </a:r>
            <a:r>
              <a:rPr lang="en-CA" sz="2800" dirty="0"/>
              <a:t> of structures not being up to par </a:t>
            </a:r>
            <a:r>
              <a:rPr lang="en-CA" sz="2800" dirty="0">
                <a:solidFill>
                  <a:srgbClr val="FF0000"/>
                </a:solidFill>
              </a:rPr>
              <a:t>has</a:t>
            </a:r>
            <a:r>
              <a:rPr lang="en-CA" sz="2800" dirty="0"/>
              <a:t> increased worldwide. </a:t>
            </a:r>
          </a:p>
          <a:p>
            <a:pPr marL="0" indent="0">
              <a:spcAft>
                <a:spcPts val="1200"/>
              </a:spcAft>
              <a:buFont typeface="Wingdings 2" pitchFamily="18" charset="2"/>
              <a:buNone/>
              <a:defRPr/>
            </a:pPr>
            <a:r>
              <a:rPr lang="en-CA" sz="2800" dirty="0"/>
              <a:t>Today, approximately 1 in 3 </a:t>
            </a:r>
            <a:r>
              <a:rPr lang="en-CA" sz="2800" dirty="0">
                <a:solidFill>
                  <a:srgbClr val="FF0000"/>
                </a:solidFill>
              </a:rPr>
              <a:t>children </a:t>
            </a:r>
            <a:r>
              <a:rPr lang="en-CA" sz="2800" dirty="0"/>
              <a:t>aged 6 to 19 </a:t>
            </a:r>
            <a:r>
              <a:rPr lang="en-CA" sz="2800" dirty="0">
                <a:solidFill>
                  <a:srgbClr val="FF0000"/>
                </a:solidFill>
              </a:rPr>
              <a:t>are</a:t>
            </a:r>
            <a:r>
              <a:rPr lang="en-CA" sz="2800" dirty="0"/>
              <a:t> considered overweight or obese.</a:t>
            </a:r>
          </a:p>
          <a:p>
            <a:pPr>
              <a:spcAft>
                <a:spcPts val="600"/>
              </a:spcAft>
              <a:buFont typeface="Wingdings 2" pitchFamily="18" charset="2"/>
              <a:buNone/>
              <a:defRPr/>
            </a:pPr>
            <a:endParaRPr lang="en-CA" altLang="en-US" sz="2800" i="1" dirty="0">
              <a:cs typeface="Arial" panose="020B0604020202020204" pitchFamily="34" charset="0"/>
            </a:endParaRPr>
          </a:p>
          <a:p>
            <a:pPr algn="r">
              <a:spcAft>
                <a:spcPts val="600"/>
              </a:spcAft>
              <a:buFont typeface="Wingdings 2" pitchFamily="18" charset="2"/>
              <a:buNone/>
              <a:defRPr/>
            </a:pPr>
            <a:endParaRPr lang="en-CA" altLang="en-US" sz="2800" b="1" dirty="0">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a:xfrm>
            <a:off x="428625" y="428625"/>
            <a:ext cx="8429625" cy="1071563"/>
          </a:xfrm>
        </p:spPr>
        <p:txBody>
          <a:bodyPr/>
          <a:lstStyle/>
          <a:p>
            <a:r>
              <a:rPr lang="en-CA" altLang="en-US" b="1" i="1" dirty="0">
                <a:solidFill>
                  <a:srgbClr val="0070C0"/>
                </a:solidFill>
              </a:rPr>
              <a:t>Subject – verb agreement</a:t>
            </a:r>
          </a:p>
        </p:txBody>
      </p:sp>
      <p:sp>
        <p:nvSpPr>
          <p:cNvPr id="52226" name="Content Placeholder 2"/>
          <p:cNvSpPr>
            <a:spLocks noGrp="1"/>
          </p:cNvSpPr>
          <p:nvPr>
            <p:ph idx="1"/>
          </p:nvPr>
        </p:nvSpPr>
        <p:spPr>
          <a:xfrm>
            <a:off x="285750" y="1643063"/>
            <a:ext cx="8229600" cy="3786187"/>
          </a:xfrm>
        </p:spPr>
        <p:txBody>
          <a:bodyPr/>
          <a:lstStyle/>
          <a:p>
            <a:pPr marL="365125" indent="-365125">
              <a:buFont typeface="Wingdings 2" pitchFamily="18" charset="2"/>
              <a:buNone/>
            </a:pPr>
            <a:r>
              <a:rPr lang="en-CA" altLang="en-US" sz="2800" b="1" i="1" dirty="0">
                <a:latin typeface="Arial" charset="0"/>
                <a:cs typeface="Arial" charset="0"/>
              </a:rPr>
              <a:t>Either / or</a:t>
            </a:r>
          </a:p>
          <a:p>
            <a:pPr marL="365125" indent="-365125">
              <a:buFont typeface="Wingdings 2" pitchFamily="18" charset="2"/>
              <a:buNone/>
            </a:pPr>
            <a:r>
              <a:rPr lang="en-CA" altLang="en-US" sz="2800" b="1" i="1" dirty="0">
                <a:latin typeface="Arial" charset="0"/>
                <a:cs typeface="Arial" charset="0"/>
              </a:rPr>
              <a:t>Neither / nor</a:t>
            </a:r>
          </a:p>
          <a:p>
            <a:pPr marL="365125" indent="-365125">
              <a:buFont typeface="Wingdings 2" pitchFamily="18" charset="2"/>
              <a:buNone/>
            </a:pPr>
            <a:endParaRPr lang="en-CA" altLang="en-US" sz="1400" b="1" i="1" dirty="0">
              <a:latin typeface="Arial" charset="0"/>
              <a:cs typeface="Arial" charset="0"/>
            </a:endParaRPr>
          </a:p>
          <a:p>
            <a:pPr marL="365125" indent="-365125">
              <a:buFont typeface="Wingdings 2" pitchFamily="18" charset="2"/>
              <a:buNone/>
            </a:pPr>
            <a:r>
              <a:rPr lang="en-CA" altLang="en-US" sz="2400" b="1" i="1" dirty="0">
                <a:latin typeface="Arial" charset="0"/>
                <a:cs typeface="Arial" charset="0"/>
              </a:rPr>
              <a:t>Consider the following:</a:t>
            </a:r>
          </a:p>
          <a:p>
            <a:pPr marL="365125" indent="-365125">
              <a:buFont typeface="Wingdings 2" pitchFamily="18" charset="2"/>
              <a:buNone/>
            </a:pPr>
            <a:endParaRPr lang="en-CA" altLang="en-US" sz="2400" b="1" i="1" dirty="0">
              <a:latin typeface="Arial" charset="0"/>
              <a:cs typeface="Arial" charset="0"/>
            </a:endParaRPr>
          </a:p>
          <a:p>
            <a:pPr marL="365125" indent="-365125">
              <a:buFont typeface="Wingdings 2" pitchFamily="18" charset="2"/>
              <a:buNone/>
            </a:pPr>
            <a:r>
              <a:rPr lang="en-CA" altLang="en-US" sz="2400" b="1" dirty="0">
                <a:cs typeface="Arial" charset="0"/>
              </a:rPr>
              <a:t>Either the old manual or the recent procedures </a:t>
            </a:r>
            <a:r>
              <a:rPr lang="en-CA" altLang="en-US" sz="2400" b="1" i="1" dirty="0">
                <a:cs typeface="Arial" charset="0"/>
              </a:rPr>
              <a:t>(is/are?) </a:t>
            </a:r>
            <a:r>
              <a:rPr lang="en-CA" altLang="en-US" sz="2400" b="1" dirty="0">
                <a:cs typeface="Arial" charset="0"/>
              </a:rPr>
              <a:t>acceptable.</a:t>
            </a:r>
          </a:p>
          <a:p>
            <a:pPr marL="365125" indent="-365125">
              <a:buFont typeface="Wingdings 2" pitchFamily="18" charset="2"/>
              <a:buNone/>
            </a:pPr>
            <a:r>
              <a:rPr lang="en-CA" altLang="en-US" sz="2400" b="1" dirty="0"/>
              <a:t>Neither the rudder nor the wings </a:t>
            </a:r>
            <a:r>
              <a:rPr lang="en-CA" altLang="en-US" sz="2400" b="1" i="1" dirty="0"/>
              <a:t>(was/were) </a:t>
            </a:r>
            <a:r>
              <a:rPr lang="en-CA" altLang="en-US" sz="2400" b="1" dirty="0"/>
              <a:t>badly damaged in the crash.</a:t>
            </a:r>
          </a:p>
          <a:p>
            <a:pPr marL="365125" indent="-365125">
              <a:buFont typeface="Wingdings 2" pitchFamily="18" charset="2"/>
              <a:buNone/>
            </a:pPr>
            <a:endParaRPr lang="en-CA" altLang="en-US" sz="1200" b="1" i="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571500" y="357188"/>
            <a:ext cx="8183563" cy="1050925"/>
          </a:xfrm>
        </p:spPr>
        <p:txBody>
          <a:bodyPr/>
          <a:lstStyle/>
          <a:p>
            <a:pPr eaLnBrk="1" hangingPunct="1">
              <a:defRPr/>
            </a:pPr>
            <a:r>
              <a:rPr lang="en-CA" b="1" dirty="0">
                <a:solidFill>
                  <a:schemeClr val="bg2">
                    <a:lumMod val="50000"/>
                  </a:schemeClr>
                </a:solidFill>
              </a:rPr>
              <a:t>Administrative Information</a:t>
            </a:r>
          </a:p>
        </p:txBody>
      </p:sp>
      <p:sp>
        <p:nvSpPr>
          <p:cNvPr id="9219" name="Content Placeholder 2"/>
          <p:cNvSpPr>
            <a:spLocks noGrp="1"/>
          </p:cNvSpPr>
          <p:nvPr>
            <p:ph idx="1"/>
          </p:nvPr>
        </p:nvSpPr>
        <p:spPr>
          <a:xfrm>
            <a:off x="642938" y="1785938"/>
            <a:ext cx="8229600" cy="4714875"/>
          </a:xfrm>
        </p:spPr>
        <p:txBody>
          <a:bodyPr>
            <a:normAutofit/>
          </a:bodyPr>
          <a:lstStyle/>
          <a:p>
            <a:pPr marL="536575" indent="-536575" eaLnBrk="1" hangingPunct="1">
              <a:lnSpc>
                <a:spcPct val="90000"/>
              </a:lnSpc>
              <a:spcBef>
                <a:spcPts val="0"/>
              </a:spcBef>
              <a:spcAft>
                <a:spcPts val="0"/>
              </a:spcAft>
              <a:buClr>
                <a:schemeClr val="tx1"/>
              </a:buClr>
              <a:buFont typeface="Wingdings" pitchFamily="2" charset="2"/>
              <a:buChar char="Ø"/>
            </a:pPr>
            <a:endParaRPr lang="en-CA" sz="2200" b="1" dirty="0">
              <a:latin typeface="Arial" charset="0"/>
              <a:cs typeface="Arial" charset="0"/>
            </a:endParaRPr>
          </a:p>
          <a:p>
            <a:pPr marL="536575" indent="-536575" eaLnBrk="1" hangingPunct="1">
              <a:lnSpc>
                <a:spcPct val="90000"/>
              </a:lnSpc>
              <a:spcAft>
                <a:spcPts val="1200"/>
              </a:spcAft>
              <a:buClr>
                <a:schemeClr val="tx1"/>
              </a:buClr>
              <a:buFont typeface="Wingdings" pitchFamily="2" charset="2"/>
              <a:buChar char="Ø"/>
            </a:pPr>
            <a:r>
              <a:rPr lang="en-CA" sz="2200" b="1" dirty="0">
                <a:latin typeface="Arial" charset="0"/>
                <a:cs typeface="Arial" charset="0"/>
              </a:rPr>
              <a:t>Proposals returned at end of class – discuss grading approach at next week’s lecture</a:t>
            </a:r>
          </a:p>
          <a:p>
            <a:pPr marL="536575" indent="-536575" eaLnBrk="1" hangingPunct="1">
              <a:lnSpc>
                <a:spcPct val="90000"/>
              </a:lnSpc>
              <a:spcAft>
                <a:spcPts val="1200"/>
              </a:spcAft>
              <a:buClr>
                <a:schemeClr val="tx1"/>
              </a:buClr>
              <a:buFont typeface="Wingdings" pitchFamily="2" charset="2"/>
              <a:buChar char="Ø"/>
            </a:pPr>
            <a:r>
              <a:rPr lang="en-CA" sz="2200" b="1" dirty="0">
                <a:latin typeface="Arial" charset="0"/>
                <a:cs typeface="Arial" charset="0"/>
              </a:rPr>
              <a:t>Next quiz – Dec 6 – only material covered since quiz 1.  Lecture Oct. 12 and after</a:t>
            </a:r>
          </a:p>
          <a:p>
            <a:pPr marL="536575" indent="-536575" eaLnBrk="1" hangingPunct="1">
              <a:lnSpc>
                <a:spcPct val="90000"/>
              </a:lnSpc>
              <a:spcBef>
                <a:spcPts val="600"/>
              </a:spcBef>
              <a:spcAft>
                <a:spcPts val="0"/>
              </a:spcAft>
              <a:buClr>
                <a:schemeClr val="tx1"/>
              </a:buClr>
              <a:buFont typeface="Wingdings" pitchFamily="2" charset="2"/>
              <a:buChar char="Ø"/>
            </a:pPr>
            <a:r>
              <a:rPr lang="en-CA" sz="2200" b="1" dirty="0">
                <a:solidFill>
                  <a:srgbClr val="FF0000"/>
                </a:solidFill>
                <a:latin typeface="Arial" charset="0"/>
                <a:cs typeface="Arial" charset="0"/>
              </a:rPr>
              <a:t>Final Report due </a:t>
            </a:r>
            <a:r>
              <a:rPr lang="en-US" sz="2000" b="1" dirty="0">
                <a:solidFill>
                  <a:srgbClr val="FF0000"/>
                </a:solidFill>
                <a:latin typeface="Arial" charset="0"/>
                <a:cs typeface="Arial" charset="0"/>
              </a:rPr>
              <a:t>4</a:t>
            </a:r>
            <a:r>
              <a:rPr lang="en-CA" sz="2200" b="1" dirty="0">
                <a:solidFill>
                  <a:srgbClr val="FF0000"/>
                </a:solidFill>
                <a:latin typeface="Arial" charset="0"/>
                <a:cs typeface="Arial" charset="0"/>
              </a:rPr>
              <a:t> weeks from today</a:t>
            </a:r>
          </a:p>
          <a:p>
            <a:pPr marL="539750" lvl="1" indent="0" eaLnBrk="1" hangingPunct="1">
              <a:lnSpc>
                <a:spcPct val="90000"/>
              </a:lnSpc>
              <a:spcBef>
                <a:spcPts val="600"/>
              </a:spcBef>
              <a:spcAft>
                <a:spcPts val="0"/>
              </a:spcAft>
              <a:buClr>
                <a:schemeClr val="tx1"/>
              </a:buClr>
              <a:buNone/>
            </a:pPr>
            <a:r>
              <a:rPr lang="en-CA" b="1" dirty="0">
                <a:solidFill>
                  <a:srgbClr val="FF0000"/>
                </a:solidFill>
                <a:latin typeface="Arial" charset="0"/>
                <a:cs typeface="Arial" charset="0"/>
              </a:rPr>
              <a:t>Dec.  18 – 12:00 to 3:00 – MHN – 302 (70 Laurier)</a:t>
            </a:r>
          </a:p>
          <a:p>
            <a:pPr marL="366713" lvl="1" indent="0" eaLnBrk="1" hangingPunct="1">
              <a:lnSpc>
                <a:spcPct val="90000"/>
              </a:lnSpc>
              <a:spcAft>
                <a:spcPts val="1200"/>
              </a:spcAft>
              <a:buClr>
                <a:srgbClr val="0BD0D9"/>
              </a:buClr>
              <a:buFont typeface="Arial" charset="0"/>
              <a:buChar char="•"/>
            </a:pPr>
            <a:endParaRPr lang="en-CA" sz="1900" b="1" dirty="0">
              <a:latin typeface="Arial" charset="0"/>
              <a:cs typeface="Arial" charset="0"/>
            </a:endParaRPr>
          </a:p>
          <a:p>
            <a:pPr marL="536575" indent="-536575" eaLnBrk="1" hangingPunct="1">
              <a:lnSpc>
                <a:spcPct val="90000"/>
              </a:lnSpc>
              <a:buFont typeface="Arial" charset="0"/>
              <a:buChar char="•"/>
            </a:pPr>
            <a:endParaRPr lang="en-CA" sz="2000" b="1" dirty="0">
              <a:latin typeface="Arial" charset="0"/>
              <a:cs typeface="Arial" charset="0"/>
            </a:endParaRPr>
          </a:p>
          <a:p>
            <a:pPr marL="366713" lvl="1" indent="0" algn="r" eaLnBrk="1" hangingPunct="1">
              <a:lnSpc>
                <a:spcPct val="90000"/>
              </a:lnSpc>
              <a:buFont typeface="Arial" charset="0"/>
              <a:buNone/>
            </a:pPr>
            <a:endParaRPr lang="en-US" sz="1400" b="1" dirty="0">
              <a:latin typeface="Arial" charset="0"/>
              <a:cs typeface="Arial" charset="0"/>
            </a:endParaRPr>
          </a:p>
          <a:p>
            <a:pPr marL="536575" indent="-536575" eaLnBrk="1" hangingPunct="1">
              <a:lnSpc>
                <a:spcPct val="80000"/>
              </a:lnSpc>
              <a:buFont typeface="Arial" charset="0"/>
              <a:buChar char="•"/>
            </a:pPr>
            <a:endParaRPr lang="en-CA"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428625" y="428625"/>
            <a:ext cx="8429625" cy="1071563"/>
          </a:xfrm>
        </p:spPr>
        <p:txBody>
          <a:bodyPr/>
          <a:lstStyle/>
          <a:p>
            <a:r>
              <a:rPr lang="en-CA" altLang="en-US" b="1" i="1" dirty="0">
                <a:solidFill>
                  <a:srgbClr val="0070C0"/>
                </a:solidFill>
              </a:rPr>
              <a:t>Subject – verb agreement</a:t>
            </a:r>
          </a:p>
        </p:txBody>
      </p:sp>
      <p:sp>
        <p:nvSpPr>
          <p:cNvPr id="19459" name="Content Placeholder 2"/>
          <p:cNvSpPr>
            <a:spLocks noGrp="1"/>
          </p:cNvSpPr>
          <p:nvPr>
            <p:ph idx="1"/>
          </p:nvPr>
        </p:nvSpPr>
        <p:spPr>
          <a:xfrm>
            <a:off x="285750" y="1643063"/>
            <a:ext cx="8229600" cy="3786187"/>
          </a:xfrm>
        </p:spPr>
        <p:txBody>
          <a:bodyPr/>
          <a:lstStyle/>
          <a:p>
            <a:pPr marL="365125" indent="-365125">
              <a:buFont typeface="Wingdings 2" pitchFamily="18" charset="2"/>
              <a:buNone/>
              <a:defRPr/>
            </a:pPr>
            <a:r>
              <a:rPr lang="en-CA" sz="2400" b="1" i="1" dirty="0">
                <a:latin typeface="Arial" pitchFamily="34" charset="0"/>
                <a:cs typeface="Arial" pitchFamily="34" charset="0"/>
              </a:rPr>
              <a:t>Either / or</a:t>
            </a:r>
          </a:p>
          <a:p>
            <a:pPr marL="365125" indent="-365125">
              <a:buFont typeface="Wingdings 2" pitchFamily="18" charset="2"/>
              <a:buNone/>
              <a:defRPr/>
            </a:pPr>
            <a:r>
              <a:rPr lang="en-CA" sz="2400" b="1" i="1" dirty="0">
                <a:latin typeface="Arial" pitchFamily="34" charset="0"/>
                <a:cs typeface="Arial" pitchFamily="34" charset="0"/>
              </a:rPr>
              <a:t>Neither / nor</a:t>
            </a:r>
          </a:p>
          <a:p>
            <a:pPr marL="365125" indent="-365125">
              <a:buFont typeface="Wingdings 2" pitchFamily="18" charset="2"/>
              <a:buNone/>
              <a:defRPr/>
            </a:pPr>
            <a:endParaRPr lang="en-CA" sz="2400" i="1" dirty="0"/>
          </a:p>
          <a:p>
            <a:pPr marL="365125" indent="-365125">
              <a:spcAft>
                <a:spcPts val="1200"/>
              </a:spcAft>
              <a:buFont typeface="Wingdings 2" pitchFamily="18" charset="2"/>
              <a:buNone/>
              <a:defRPr/>
            </a:pPr>
            <a:r>
              <a:rPr lang="en-CA" sz="2400" b="1" dirty="0">
                <a:latin typeface="Arial" charset="0"/>
                <a:cs typeface="Arial" charset="0"/>
              </a:rPr>
              <a:t>Governed by noun immediately preceding the verb.</a:t>
            </a:r>
          </a:p>
          <a:p>
            <a:pPr>
              <a:spcAft>
                <a:spcPts val="600"/>
              </a:spcAft>
              <a:buFont typeface="Wingdings 2" pitchFamily="18" charset="2"/>
              <a:buNone/>
              <a:defRPr/>
            </a:pPr>
            <a:endParaRPr lang="en-CA" sz="2000" b="1" dirty="0"/>
          </a:p>
          <a:p>
            <a:pPr>
              <a:spcAft>
                <a:spcPts val="600"/>
              </a:spcAft>
              <a:buFont typeface="Wingdings 2" pitchFamily="18" charset="2"/>
              <a:buNone/>
              <a:defRPr/>
            </a:pPr>
            <a:r>
              <a:rPr lang="en-CA" sz="2000" b="1" dirty="0"/>
              <a:t>Either the old manual or the recent </a:t>
            </a:r>
            <a:r>
              <a:rPr lang="en-CA" sz="2000" b="1" i="1" dirty="0">
                <a:solidFill>
                  <a:srgbClr val="FF0000"/>
                </a:solidFill>
              </a:rPr>
              <a:t>procedures </a:t>
            </a:r>
            <a:r>
              <a:rPr lang="en-CA" sz="2000" b="1" dirty="0">
                <a:solidFill>
                  <a:srgbClr val="FF0000"/>
                </a:solidFill>
              </a:rPr>
              <a:t>are </a:t>
            </a:r>
            <a:r>
              <a:rPr lang="en-CA" sz="2000" b="1" dirty="0"/>
              <a:t>acceptable.</a:t>
            </a:r>
          </a:p>
          <a:p>
            <a:pPr>
              <a:spcAft>
                <a:spcPts val="1800"/>
              </a:spcAft>
              <a:buFont typeface="Wingdings 2" pitchFamily="18" charset="2"/>
              <a:buNone/>
              <a:defRPr/>
            </a:pPr>
            <a:r>
              <a:rPr lang="en-CA" sz="2000" b="1" dirty="0"/>
              <a:t>Either the recent procedures or the old </a:t>
            </a:r>
            <a:r>
              <a:rPr lang="en-CA" sz="2000" b="1" i="1" dirty="0">
                <a:solidFill>
                  <a:srgbClr val="FF0000"/>
                </a:solidFill>
              </a:rPr>
              <a:t>manual is </a:t>
            </a:r>
            <a:r>
              <a:rPr lang="en-CA" sz="2000" b="1" dirty="0"/>
              <a:t>acceptable.</a:t>
            </a:r>
          </a:p>
          <a:p>
            <a:pPr>
              <a:spcAft>
                <a:spcPts val="600"/>
              </a:spcAft>
              <a:buFont typeface="Wingdings 2" pitchFamily="18" charset="2"/>
              <a:buNone/>
              <a:defRPr/>
            </a:pPr>
            <a:r>
              <a:rPr lang="en-CA" sz="2000" b="1" dirty="0"/>
              <a:t>Neither the rudder nor the </a:t>
            </a:r>
            <a:r>
              <a:rPr lang="en-CA" sz="2000" b="1" i="1" dirty="0">
                <a:solidFill>
                  <a:srgbClr val="FF0000"/>
                </a:solidFill>
              </a:rPr>
              <a:t>wings were </a:t>
            </a:r>
            <a:r>
              <a:rPr lang="en-CA" sz="2000" b="1" dirty="0"/>
              <a:t>badly damaged in the crash.</a:t>
            </a:r>
          </a:p>
          <a:p>
            <a:pPr>
              <a:spcAft>
                <a:spcPts val="600"/>
              </a:spcAft>
              <a:buFont typeface="Wingdings 2" pitchFamily="18" charset="2"/>
              <a:buNone/>
              <a:defRPr/>
            </a:pPr>
            <a:r>
              <a:rPr lang="en-CA" sz="2000" b="1" dirty="0"/>
              <a:t>Neither the wings nor the </a:t>
            </a:r>
            <a:r>
              <a:rPr lang="en-CA" sz="2000" b="1" i="1" dirty="0">
                <a:solidFill>
                  <a:srgbClr val="FF0000"/>
                </a:solidFill>
              </a:rPr>
              <a:t>rudder</a:t>
            </a:r>
            <a:r>
              <a:rPr lang="en-CA" sz="2000" b="1" dirty="0"/>
              <a:t> </a:t>
            </a:r>
            <a:r>
              <a:rPr lang="en-CA" sz="2000" b="1" i="1" dirty="0">
                <a:solidFill>
                  <a:srgbClr val="FF0000"/>
                </a:solidFill>
              </a:rPr>
              <a:t>was </a:t>
            </a:r>
            <a:r>
              <a:rPr lang="en-CA" sz="2000" b="1" dirty="0"/>
              <a:t>badly damaged in the crash.</a:t>
            </a:r>
          </a:p>
          <a:p>
            <a:pPr>
              <a:spcAft>
                <a:spcPts val="600"/>
              </a:spcAft>
              <a:buFont typeface="Wingdings 2" pitchFamily="18" charset="2"/>
              <a:buNone/>
              <a:defRPr/>
            </a:pPr>
            <a:endParaRPr lang="en-CA" sz="2000" b="1" dirty="0"/>
          </a:p>
          <a:p>
            <a:pPr>
              <a:buFont typeface="Wingdings 2" pitchFamily="18" charset="2"/>
              <a:buNone/>
              <a:defRPr/>
            </a:pPr>
            <a:endParaRPr lang="en-CA" sz="2400" dirty="0">
              <a:latin typeface="Arial" charset="0"/>
              <a:cs typeface="Arial"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a:xfrm>
            <a:off x="457200" y="704850"/>
            <a:ext cx="8229600" cy="866775"/>
          </a:xfrm>
        </p:spPr>
        <p:txBody>
          <a:bodyPr/>
          <a:lstStyle/>
          <a:p>
            <a:r>
              <a:rPr lang="en-CA" altLang="en-US" b="1" i="1" dirty="0">
                <a:solidFill>
                  <a:srgbClr val="0070C0"/>
                </a:solidFill>
              </a:rPr>
              <a:t>Subject – verb agreement</a:t>
            </a:r>
          </a:p>
        </p:txBody>
      </p:sp>
      <p:sp>
        <p:nvSpPr>
          <p:cNvPr id="20483" name="Content Placeholder 2"/>
          <p:cNvSpPr>
            <a:spLocks noGrp="1"/>
          </p:cNvSpPr>
          <p:nvPr>
            <p:ph idx="1"/>
          </p:nvPr>
        </p:nvSpPr>
        <p:spPr>
          <a:xfrm>
            <a:off x="285750" y="1785938"/>
            <a:ext cx="8229600" cy="4738687"/>
          </a:xfrm>
        </p:spPr>
        <p:txBody>
          <a:bodyPr/>
          <a:lstStyle/>
          <a:p>
            <a:pPr marL="366713" lvl="1" indent="-366713">
              <a:buClr>
                <a:schemeClr val="tx1"/>
              </a:buClr>
              <a:buFont typeface="Wingdings" panose="05000000000000000000" pitchFamily="2" charset="2"/>
              <a:buChar char="Ø"/>
              <a:defRPr/>
            </a:pPr>
            <a:r>
              <a:rPr lang="en-CA" b="1" dirty="0">
                <a:latin typeface="Arial" pitchFamily="34" charset="0"/>
                <a:cs typeface="Arial" pitchFamily="34" charset="0"/>
              </a:rPr>
              <a:t>Words ending in ‘one’ ‘thing’ ‘body’ - </a:t>
            </a:r>
            <a:r>
              <a:rPr lang="en-CA" b="1" dirty="0">
                <a:latin typeface="Arial" charset="0"/>
                <a:cs typeface="Arial" charset="0"/>
              </a:rPr>
              <a:t>Always singular</a:t>
            </a:r>
          </a:p>
          <a:p>
            <a:pPr marL="0" indent="0">
              <a:spcBef>
                <a:spcPts val="300"/>
              </a:spcBef>
              <a:spcAft>
                <a:spcPts val="600"/>
              </a:spcAft>
              <a:buClr>
                <a:schemeClr val="tx1"/>
              </a:buClr>
              <a:buFont typeface="Wingdings 2" pitchFamily="18" charset="2"/>
              <a:buNone/>
              <a:defRPr/>
            </a:pPr>
            <a:r>
              <a:rPr lang="en-CA" b="1" i="1" dirty="0">
                <a:latin typeface="Arial" charset="0"/>
                <a:cs typeface="Arial" charset="0"/>
              </a:rPr>
              <a:t>	</a:t>
            </a:r>
            <a:r>
              <a:rPr lang="en-CA" b="1" i="1" dirty="0">
                <a:cs typeface="Arial" charset="0"/>
              </a:rPr>
              <a:t>Everybody </a:t>
            </a:r>
            <a:r>
              <a:rPr lang="en-CA" b="1" i="1" dirty="0">
                <a:solidFill>
                  <a:srgbClr val="FF0000"/>
                </a:solidFill>
                <a:cs typeface="Arial" charset="0"/>
              </a:rPr>
              <a:t>was</a:t>
            </a:r>
            <a:r>
              <a:rPr lang="en-CA" b="1" i="1" dirty="0">
                <a:cs typeface="Arial" charset="0"/>
              </a:rPr>
              <a:t> present at the meeting.</a:t>
            </a:r>
          </a:p>
          <a:p>
            <a:pPr marL="0" indent="0">
              <a:spcBef>
                <a:spcPts val="300"/>
              </a:spcBef>
              <a:spcAft>
                <a:spcPts val="600"/>
              </a:spcAft>
              <a:buClr>
                <a:schemeClr val="tx1"/>
              </a:buClr>
              <a:buFont typeface="Wingdings 2" pitchFamily="18" charset="2"/>
              <a:buNone/>
              <a:defRPr/>
            </a:pPr>
            <a:r>
              <a:rPr lang="en-CA" b="1" i="1" dirty="0">
                <a:cs typeface="Arial" charset="0"/>
              </a:rPr>
              <a:t>	Everyone </a:t>
            </a:r>
            <a:r>
              <a:rPr lang="en-CA" b="1" i="1" dirty="0">
                <a:solidFill>
                  <a:srgbClr val="FF0000"/>
                </a:solidFill>
                <a:cs typeface="Arial" charset="0"/>
              </a:rPr>
              <a:t>is </a:t>
            </a:r>
            <a:r>
              <a:rPr lang="en-CA" b="1" i="1" dirty="0">
                <a:cs typeface="Arial" charset="0"/>
              </a:rPr>
              <a:t>here.</a:t>
            </a:r>
          </a:p>
          <a:p>
            <a:pPr marL="0" indent="0">
              <a:spcBef>
                <a:spcPts val="300"/>
              </a:spcBef>
              <a:spcAft>
                <a:spcPts val="600"/>
              </a:spcAft>
              <a:buClr>
                <a:schemeClr val="tx1"/>
              </a:buClr>
              <a:buFont typeface="Wingdings 2" pitchFamily="18" charset="2"/>
              <a:buNone/>
              <a:defRPr/>
            </a:pPr>
            <a:r>
              <a:rPr lang="en-CA" b="1" i="1" dirty="0">
                <a:cs typeface="Arial" charset="0"/>
              </a:rPr>
              <a:t>	Everything </a:t>
            </a:r>
            <a:r>
              <a:rPr lang="en-CA" b="1" i="1" dirty="0">
                <a:solidFill>
                  <a:srgbClr val="FF0000"/>
                </a:solidFill>
                <a:cs typeface="Arial" charset="0"/>
              </a:rPr>
              <a:t>is</a:t>
            </a:r>
            <a:r>
              <a:rPr lang="en-CA" b="1" i="1" dirty="0">
                <a:cs typeface="Arial" charset="0"/>
              </a:rPr>
              <a:t> perfect</a:t>
            </a:r>
          </a:p>
          <a:p>
            <a:pPr>
              <a:spcAft>
                <a:spcPts val="600"/>
              </a:spcAft>
              <a:buClr>
                <a:schemeClr val="tx1"/>
              </a:buClr>
              <a:buFont typeface="Wingdings" panose="05000000000000000000" pitchFamily="2" charset="2"/>
              <a:buChar char="Ø"/>
              <a:defRPr/>
            </a:pPr>
            <a:endParaRPr lang="en-CA" sz="2000" b="1" i="1" dirty="0">
              <a:cs typeface="Arial" charset="0"/>
            </a:endParaRPr>
          </a:p>
          <a:p>
            <a:pPr marL="354013" indent="-354013">
              <a:buClr>
                <a:schemeClr val="tx1"/>
              </a:buClr>
              <a:buFont typeface="Wingdings" panose="05000000000000000000" pitchFamily="2" charset="2"/>
              <a:buChar char="Ø"/>
              <a:defRPr/>
            </a:pPr>
            <a:r>
              <a:rPr lang="en-CA" b="1" dirty="0">
                <a:latin typeface="Arial" charset="0"/>
                <a:cs typeface="Arial" charset="0"/>
              </a:rPr>
              <a:t>Each – always singular</a:t>
            </a:r>
          </a:p>
          <a:p>
            <a:pPr marL="366713" lvl="1" indent="0">
              <a:buClr>
                <a:schemeClr val="tx1"/>
              </a:buClr>
              <a:buFont typeface="Wingdings 2" pitchFamily="18" charset="2"/>
              <a:buNone/>
              <a:defRPr/>
            </a:pPr>
            <a:r>
              <a:rPr lang="en-CA" b="1" i="1" dirty="0">
                <a:solidFill>
                  <a:srgbClr val="FF0000"/>
                </a:solidFill>
                <a:cs typeface="Arial" charset="0"/>
              </a:rPr>
              <a:t>	Each </a:t>
            </a:r>
            <a:r>
              <a:rPr lang="en-CA" b="1" i="1" dirty="0">
                <a:cs typeface="Arial" charset="0"/>
              </a:rPr>
              <a:t>of </a:t>
            </a:r>
            <a:r>
              <a:rPr lang="en-CA" b="1" i="1" dirty="0">
                <a:solidFill>
                  <a:srgbClr val="FF0000"/>
                </a:solidFill>
                <a:cs typeface="Arial" charset="0"/>
              </a:rPr>
              <a:t>these sweaters is </a:t>
            </a:r>
            <a:r>
              <a:rPr lang="en-CA" b="1" i="1" dirty="0">
                <a:cs typeface="Arial" charset="0"/>
              </a:rPr>
              <a:t>perfect</a:t>
            </a:r>
          </a:p>
          <a:p>
            <a:pPr marL="817563" lvl="1" indent="-450850">
              <a:buClr>
                <a:schemeClr val="tx1"/>
              </a:buClr>
              <a:buFont typeface="Wingdings" panose="05000000000000000000" pitchFamily="2" charset="2"/>
              <a:buChar char="Ø"/>
              <a:defRPr/>
            </a:pPr>
            <a:endParaRPr lang="en-CA" b="1" i="1" dirty="0">
              <a:cs typeface="Arial" charset="0"/>
            </a:endParaRPr>
          </a:p>
          <a:p>
            <a:pPr marL="354013" indent="-354013">
              <a:buClr>
                <a:schemeClr val="tx1"/>
              </a:buClr>
              <a:buFont typeface="Wingdings" panose="05000000000000000000" pitchFamily="2" charset="2"/>
              <a:buChar char="Ø"/>
              <a:defRPr/>
            </a:pPr>
            <a:r>
              <a:rPr lang="en-CA" b="1" dirty="0">
                <a:latin typeface="Arial" charset="0"/>
                <a:cs typeface="Arial" charset="0"/>
              </a:rPr>
              <a:t>Both – always plural</a:t>
            </a:r>
          </a:p>
          <a:p>
            <a:pPr marL="366713" lvl="1" indent="0">
              <a:spcAft>
                <a:spcPts val="600"/>
              </a:spcAft>
              <a:buClr>
                <a:schemeClr val="tx1"/>
              </a:buClr>
              <a:buFont typeface="Wingdings 2" pitchFamily="18" charset="2"/>
              <a:buNone/>
              <a:defRPr/>
            </a:pPr>
            <a:r>
              <a:rPr lang="en-CA" b="1" i="1" dirty="0">
                <a:solidFill>
                  <a:srgbClr val="FF0000"/>
                </a:solidFill>
                <a:cs typeface="Arial" charset="0"/>
              </a:rPr>
              <a:t>	Both</a:t>
            </a:r>
            <a:r>
              <a:rPr lang="en-CA" b="1" i="1" dirty="0">
                <a:cs typeface="Arial" charset="0"/>
              </a:rPr>
              <a:t> of </a:t>
            </a:r>
            <a:r>
              <a:rPr lang="en-CA" b="1" i="1" dirty="0">
                <a:solidFill>
                  <a:srgbClr val="FF0000"/>
                </a:solidFill>
                <a:cs typeface="Arial" charset="0"/>
              </a:rPr>
              <a:t>these sweaters are </a:t>
            </a:r>
            <a:r>
              <a:rPr lang="en-CA" b="1" i="1" dirty="0">
                <a:cs typeface="Arial" charset="0"/>
              </a:rPr>
              <a:t>perfect</a:t>
            </a:r>
          </a:p>
          <a:p>
            <a:pPr>
              <a:buClr>
                <a:schemeClr val="tx1"/>
              </a:buClr>
              <a:buFont typeface="Wingdings" panose="05000000000000000000" pitchFamily="2" charset="2"/>
              <a:buChar char="Ø"/>
              <a:defRPr/>
            </a:pPr>
            <a:endParaRPr lang="en-CA" b="1" dirty="0"/>
          </a:p>
          <a:p>
            <a:pPr marL="0" indent="0">
              <a:buFont typeface="Wingdings 2" pitchFamily="18" charset="2"/>
              <a:buNone/>
              <a:defRPr/>
            </a:pPr>
            <a:endParaRPr lang="en-CA"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a:xfrm>
            <a:off x="428625" y="500063"/>
            <a:ext cx="8229600" cy="866775"/>
          </a:xfrm>
        </p:spPr>
        <p:txBody>
          <a:bodyPr/>
          <a:lstStyle/>
          <a:p>
            <a:r>
              <a:rPr lang="en-CA" altLang="en-US" b="1" i="1" dirty="0">
                <a:solidFill>
                  <a:srgbClr val="0070C0"/>
                </a:solidFill>
              </a:rPr>
              <a:t>Subject – verb agreement</a:t>
            </a:r>
          </a:p>
        </p:txBody>
      </p:sp>
      <p:sp>
        <p:nvSpPr>
          <p:cNvPr id="20483" name="Content Placeholder 2"/>
          <p:cNvSpPr>
            <a:spLocks noGrp="1"/>
          </p:cNvSpPr>
          <p:nvPr>
            <p:ph idx="1"/>
          </p:nvPr>
        </p:nvSpPr>
        <p:spPr>
          <a:xfrm>
            <a:off x="285750" y="1571625"/>
            <a:ext cx="8229600" cy="4500563"/>
          </a:xfrm>
        </p:spPr>
        <p:txBody>
          <a:bodyPr/>
          <a:lstStyle/>
          <a:p>
            <a:pPr marL="0" indent="0">
              <a:buFont typeface="Wingdings 2" pitchFamily="18" charset="2"/>
              <a:buNone/>
              <a:defRPr/>
            </a:pPr>
            <a:r>
              <a:rPr lang="en-CA" sz="2400" b="1" dirty="0">
                <a:latin typeface="Arial" charset="0"/>
                <a:cs typeface="Arial" charset="0"/>
              </a:rPr>
              <a:t>Collective nouns – often confusing</a:t>
            </a:r>
          </a:p>
          <a:p>
            <a:pPr marL="0" indent="0">
              <a:spcAft>
                <a:spcPts val="1800"/>
              </a:spcAft>
              <a:buFont typeface="Wingdings 2" pitchFamily="18" charset="2"/>
              <a:buNone/>
              <a:defRPr/>
            </a:pPr>
            <a:r>
              <a:rPr lang="en-CA" sz="2400" b="1" dirty="0">
                <a:latin typeface="Arial" charset="0"/>
                <a:cs typeface="Arial" charset="0"/>
              </a:rPr>
              <a:t>	e.g. “committee”</a:t>
            </a:r>
          </a:p>
          <a:p>
            <a:pPr marL="514350" indent="-514350">
              <a:buClr>
                <a:schemeClr val="tx1"/>
              </a:buClr>
              <a:buFont typeface="+mj-lt"/>
              <a:buAutoNum type="arabicPeriod"/>
              <a:defRPr/>
            </a:pPr>
            <a:r>
              <a:rPr lang="en-CA" sz="2400" b="1" dirty="0">
                <a:latin typeface="Arial" charset="0"/>
                <a:cs typeface="Arial" charset="0"/>
              </a:rPr>
              <a:t>When members of the group (collective) are acting </a:t>
            </a:r>
            <a:r>
              <a:rPr lang="en-CA" sz="2400" b="1" dirty="0">
                <a:solidFill>
                  <a:srgbClr val="FF0000"/>
                </a:solidFill>
                <a:latin typeface="Arial" charset="0"/>
                <a:cs typeface="Arial" charset="0"/>
              </a:rPr>
              <a:t>individually</a:t>
            </a:r>
            <a:r>
              <a:rPr lang="en-CA" sz="2400" b="1" dirty="0">
                <a:latin typeface="Arial" charset="0"/>
                <a:cs typeface="Arial" charset="0"/>
              </a:rPr>
              <a:t> – plural</a:t>
            </a:r>
          </a:p>
          <a:p>
            <a:pPr marL="514350" indent="-514350">
              <a:buClr>
                <a:schemeClr val="tx1"/>
              </a:buClr>
              <a:buFont typeface="+mj-lt"/>
              <a:buAutoNum type="arabicPeriod"/>
              <a:defRPr/>
            </a:pPr>
            <a:r>
              <a:rPr lang="en-CA" sz="2400" b="1" dirty="0">
                <a:latin typeface="Arial" charset="0"/>
                <a:cs typeface="Arial" charset="0"/>
              </a:rPr>
              <a:t>When acting as a </a:t>
            </a:r>
            <a:r>
              <a:rPr lang="en-CA" sz="2400" b="1" dirty="0">
                <a:solidFill>
                  <a:srgbClr val="FF0000"/>
                </a:solidFill>
                <a:latin typeface="Arial" charset="0"/>
                <a:cs typeface="Arial" charset="0"/>
              </a:rPr>
              <a:t>group</a:t>
            </a:r>
            <a:r>
              <a:rPr lang="en-CA" sz="2400" b="1" dirty="0">
                <a:latin typeface="Arial" charset="0"/>
                <a:cs typeface="Arial" charset="0"/>
              </a:rPr>
              <a:t> </a:t>
            </a:r>
            <a:r>
              <a:rPr lang="en-CA" sz="2400" b="1" dirty="0">
                <a:solidFill>
                  <a:srgbClr val="FF0000"/>
                </a:solidFill>
                <a:latin typeface="Arial" charset="0"/>
                <a:cs typeface="Arial" charset="0"/>
              </a:rPr>
              <a:t>together</a:t>
            </a:r>
            <a:r>
              <a:rPr lang="en-CA" sz="2400" b="1" dirty="0">
                <a:latin typeface="Arial" charset="0"/>
                <a:cs typeface="Arial" charset="0"/>
              </a:rPr>
              <a:t> (cohesive group, united) - singular</a:t>
            </a:r>
          </a:p>
          <a:p>
            <a:pPr marL="0" indent="0">
              <a:buFont typeface="Wingdings 2" pitchFamily="18" charset="2"/>
              <a:buNone/>
              <a:defRPr/>
            </a:pPr>
            <a:endParaRPr lang="en-CA" b="1" dirty="0"/>
          </a:p>
          <a:p>
            <a:pPr marL="514350" indent="-514350">
              <a:buClr>
                <a:schemeClr val="tx1"/>
              </a:buClr>
              <a:buFont typeface="+mj-lt"/>
              <a:buAutoNum type="arabicPeriod"/>
              <a:defRPr/>
            </a:pPr>
            <a:r>
              <a:rPr lang="en-CA" sz="2400" dirty="0"/>
              <a:t>The committee </a:t>
            </a:r>
            <a:r>
              <a:rPr lang="en-CA" sz="2400" dirty="0">
                <a:solidFill>
                  <a:srgbClr val="FF0000"/>
                </a:solidFill>
              </a:rPr>
              <a:t>have been debating </a:t>
            </a:r>
            <a:r>
              <a:rPr lang="en-CA" sz="2400" dirty="0"/>
              <a:t>this issue all night, without resolution. ( not united, acting individually)</a:t>
            </a:r>
          </a:p>
          <a:p>
            <a:pPr marL="514350" indent="-514350">
              <a:buClr>
                <a:schemeClr val="tx1"/>
              </a:buClr>
              <a:buFont typeface="+mj-lt"/>
              <a:buAutoNum type="arabicPeriod"/>
              <a:defRPr/>
            </a:pPr>
            <a:r>
              <a:rPr lang="en-CA" sz="2400" dirty="0"/>
              <a:t>The committee </a:t>
            </a:r>
            <a:r>
              <a:rPr lang="en-CA" sz="2400" dirty="0">
                <a:solidFill>
                  <a:srgbClr val="FF0000"/>
                </a:solidFill>
              </a:rPr>
              <a:t>has</a:t>
            </a:r>
            <a:r>
              <a:rPr lang="en-CA" sz="2400" dirty="0"/>
              <a:t> reached a decision. (united)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a:xfrm>
            <a:off x="428625" y="500063"/>
            <a:ext cx="8229600" cy="866775"/>
          </a:xfrm>
        </p:spPr>
        <p:txBody>
          <a:bodyPr/>
          <a:lstStyle/>
          <a:p>
            <a:r>
              <a:rPr lang="en-CA" altLang="en-US" b="1" i="1" dirty="0">
                <a:solidFill>
                  <a:srgbClr val="0070C0"/>
                </a:solidFill>
              </a:rPr>
              <a:t>Subject – verb agreement</a:t>
            </a:r>
          </a:p>
        </p:txBody>
      </p:sp>
      <p:sp>
        <p:nvSpPr>
          <p:cNvPr id="20483" name="Content Placeholder 2"/>
          <p:cNvSpPr>
            <a:spLocks noGrp="1"/>
          </p:cNvSpPr>
          <p:nvPr>
            <p:ph idx="1"/>
          </p:nvPr>
        </p:nvSpPr>
        <p:spPr>
          <a:xfrm>
            <a:off x="285750" y="1571625"/>
            <a:ext cx="8229600" cy="4500563"/>
          </a:xfrm>
        </p:spPr>
        <p:txBody>
          <a:bodyPr/>
          <a:lstStyle/>
          <a:p>
            <a:pPr marL="0" indent="0">
              <a:buFont typeface="Wingdings 2" pitchFamily="18" charset="2"/>
              <a:buNone/>
              <a:defRPr/>
            </a:pPr>
            <a:r>
              <a:rPr lang="en-CA" sz="2800" b="1" dirty="0">
                <a:latin typeface="Arial" charset="0"/>
                <a:cs typeface="Arial" charset="0"/>
              </a:rPr>
              <a:t>Other Collective nouns</a:t>
            </a:r>
            <a:endParaRPr lang="en-CA" sz="1600" b="1" dirty="0">
              <a:latin typeface="Arial" pitchFamily="34" charset="0"/>
              <a:cs typeface="Arial" pitchFamily="34" charset="0"/>
            </a:endParaRPr>
          </a:p>
          <a:p>
            <a:pPr marL="514350" indent="-514350">
              <a:spcBef>
                <a:spcPts val="0"/>
              </a:spcBef>
              <a:buFont typeface="Wingdings 2" pitchFamily="18" charset="2"/>
              <a:buNone/>
              <a:defRPr/>
            </a:pPr>
            <a:r>
              <a:rPr lang="en-CA" b="1" dirty="0">
                <a:latin typeface="Arial" pitchFamily="34" charset="0"/>
                <a:cs typeface="Arial" pitchFamily="34" charset="0"/>
              </a:rPr>
              <a:t>	</a:t>
            </a:r>
            <a:r>
              <a:rPr lang="en-CA" sz="2400" b="1" dirty="0">
                <a:latin typeface="Arial" pitchFamily="34" charset="0"/>
                <a:cs typeface="Arial" pitchFamily="34" charset="0"/>
              </a:rPr>
              <a:t>class</a:t>
            </a:r>
          </a:p>
          <a:p>
            <a:pPr marL="514350" indent="-514350">
              <a:spcBef>
                <a:spcPts val="0"/>
              </a:spcBef>
              <a:buFont typeface="Wingdings 2" pitchFamily="18" charset="2"/>
              <a:buNone/>
              <a:defRPr/>
            </a:pPr>
            <a:r>
              <a:rPr lang="en-CA" sz="2400" b="1" dirty="0">
                <a:latin typeface="Arial" pitchFamily="34" charset="0"/>
                <a:cs typeface="Arial" pitchFamily="34" charset="0"/>
              </a:rPr>
              <a:t>	faculty</a:t>
            </a:r>
          </a:p>
          <a:p>
            <a:pPr marL="514350" indent="-514350">
              <a:spcBef>
                <a:spcPts val="0"/>
              </a:spcBef>
              <a:buFont typeface="Wingdings 2" pitchFamily="18" charset="2"/>
              <a:buNone/>
              <a:defRPr/>
            </a:pPr>
            <a:r>
              <a:rPr lang="en-CA" sz="2400" b="1" dirty="0">
                <a:latin typeface="Arial" pitchFamily="34" charset="0"/>
                <a:cs typeface="Arial" pitchFamily="34" charset="0"/>
              </a:rPr>
              <a:t>	club</a:t>
            </a:r>
          </a:p>
          <a:p>
            <a:pPr marL="514350" indent="-514350">
              <a:spcBef>
                <a:spcPts val="0"/>
              </a:spcBef>
              <a:buFont typeface="Wingdings 2" pitchFamily="18" charset="2"/>
              <a:buNone/>
              <a:defRPr/>
            </a:pPr>
            <a:r>
              <a:rPr lang="en-CA" sz="2400" b="1" dirty="0">
                <a:latin typeface="Arial" pitchFamily="34" charset="0"/>
                <a:cs typeface="Arial" pitchFamily="34" charset="0"/>
              </a:rPr>
              <a:t>	team</a:t>
            </a:r>
          </a:p>
          <a:p>
            <a:pPr marL="514350" indent="-514350">
              <a:buFont typeface="Wingdings 2" pitchFamily="18" charset="2"/>
              <a:buNone/>
              <a:defRPr/>
            </a:pPr>
            <a:r>
              <a:rPr lang="en-CA" b="1" dirty="0">
                <a:latin typeface="Arial" pitchFamily="34" charset="0"/>
                <a:cs typeface="Arial" pitchFamily="34" charset="0"/>
              </a:rPr>
              <a:t>Let’s consider the following . . . .</a:t>
            </a:r>
          </a:p>
          <a:p>
            <a:pPr marL="514350" indent="-514350">
              <a:buFont typeface="Wingdings 2" pitchFamily="18" charset="2"/>
              <a:buNone/>
              <a:defRPr/>
            </a:pPr>
            <a:r>
              <a:rPr lang="en-CA" sz="2400" b="1" dirty="0">
                <a:cs typeface="Arial" pitchFamily="34" charset="0"/>
              </a:rPr>
              <a:t>The class (is/are) divided on the value of discussion groups.</a:t>
            </a:r>
          </a:p>
          <a:p>
            <a:pPr marL="514350" indent="-514350">
              <a:buFont typeface="Wingdings 2" pitchFamily="18" charset="2"/>
              <a:buNone/>
              <a:defRPr/>
            </a:pPr>
            <a:r>
              <a:rPr lang="en-CA" sz="2400" b="1" dirty="0">
                <a:cs typeface="Arial" pitchFamily="34" charset="0"/>
              </a:rPr>
              <a:t>The faculty (has/have) reached a unanimous decision regarding role of TAs</a:t>
            </a:r>
          </a:p>
          <a:p>
            <a:pPr marL="514350" indent="-514350">
              <a:buFont typeface="Wingdings 2" pitchFamily="18" charset="2"/>
              <a:buNone/>
              <a:defRPr/>
            </a:pPr>
            <a:r>
              <a:rPr lang="en-CA" sz="2400" b="1" dirty="0">
                <a:cs typeface="Arial" pitchFamily="34" charset="0"/>
              </a:rPr>
              <a:t>The union (is/are) divided on issue of vacation pay</a:t>
            </a:r>
            <a:r>
              <a:rPr lang="en-CA" sz="2400" b="1" dirty="0">
                <a:latin typeface="Arial" pitchFamily="34" charset="0"/>
                <a:cs typeface="Arial" pitchFamily="34" charset="0"/>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428625" y="500063"/>
            <a:ext cx="8229600" cy="866775"/>
          </a:xfrm>
        </p:spPr>
        <p:txBody>
          <a:bodyPr/>
          <a:lstStyle/>
          <a:p>
            <a:r>
              <a:rPr lang="en-CA" altLang="en-US" b="1" i="1" dirty="0">
                <a:solidFill>
                  <a:srgbClr val="0070C0"/>
                </a:solidFill>
              </a:rPr>
              <a:t>Subject – verb agreement</a:t>
            </a:r>
          </a:p>
        </p:txBody>
      </p:sp>
      <p:sp>
        <p:nvSpPr>
          <p:cNvPr id="62466" name="Content Placeholder 2"/>
          <p:cNvSpPr>
            <a:spLocks noGrp="1"/>
          </p:cNvSpPr>
          <p:nvPr>
            <p:ph idx="1"/>
          </p:nvPr>
        </p:nvSpPr>
        <p:spPr>
          <a:xfrm>
            <a:off x="285750" y="1571625"/>
            <a:ext cx="8229600" cy="4500563"/>
          </a:xfrm>
        </p:spPr>
        <p:txBody>
          <a:bodyPr/>
          <a:lstStyle/>
          <a:p>
            <a:pPr marL="514350" indent="-514350">
              <a:buFont typeface="Wingdings 2" pitchFamily="18" charset="2"/>
              <a:buNone/>
            </a:pPr>
            <a:r>
              <a:rPr lang="en-CA" b="1" dirty="0">
                <a:latin typeface="Arial" charset="0"/>
                <a:cs typeface="Arial" charset="0"/>
              </a:rPr>
              <a:t>The correct verb. . . .</a:t>
            </a:r>
          </a:p>
          <a:p>
            <a:pPr marL="514350" indent="-514350">
              <a:buFont typeface="Wingdings 2" pitchFamily="18" charset="2"/>
              <a:buNone/>
            </a:pPr>
            <a:endParaRPr lang="en-CA" sz="2400" b="1" dirty="0">
              <a:cs typeface="Arial" charset="0"/>
            </a:endParaRPr>
          </a:p>
          <a:p>
            <a:pPr marL="514350" indent="-514350">
              <a:spcBef>
                <a:spcPts val="1800"/>
              </a:spcBef>
              <a:buNone/>
            </a:pPr>
            <a:r>
              <a:rPr lang="en-CA" sz="2400" b="1" dirty="0">
                <a:cs typeface="Arial" charset="0"/>
              </a:rPr>
              <a:t>The class (is/</a:t>
            </a:r>
            <a:r>
              <a:rPr lang="en-CA" sz="2400" b="1" dirty="0">
                <a:solidFill>
                  <a:srgbClr val="FF0000"/>
                </a:solidFill>
                <a:cs typeface="Arial" charset="0"/>
              </a:rPr>
              <a:t>are</a:t>
            </a:r>
            <a:r>
              <a:rPr lang="en-CA" sz="2400" b="1" dirty="0">
                <a:cs typeface="Arial" charset="0"/>
              </a:rPr>
              <a:t>) divided on the value of discussion groups. [</a:t>
            </a:r>
            <a:r>
              <a:rPr lang="en-CA" sz="2000" b="1" dirty="0">
                <a:latin typeface="Arial" charset="0"/>
                <a:cs typeface="Arial" charset="0"/>
              </a:rPr>
              <a:t>acting </a:t>
            </a:r>
            <a:r>
              <a:rPr lang="en-CA" sz="2000" b="1" dirty="0">
                <a:solidFill>
                  <a:srgbClr val="FF0000"/>
                </a:solidFill>
                <a:latin typeface="Arial" charset="0"/>
                <a:cs typeface="Arial" charset="0"/>
              </a:rPr>
              <a:t>individually]</a:t>
            </a:r>
            <a:endParaRPr lang="en-CA" sz="2000" b="1" dirty="0">
              <a:cs typeface="Arial" charset="0"/>
            </a:endParaRPr>
          </a:p>
          <a:p>
            <a:pPr marL="514350" indent="-514350">
              <a:spcBef>
                <a:spcPts val="1800"/>
              </a:spcBef>
              <a:buNone/>
            </a:pPr>
            <a:r>
              <a:rPr lang="en-CA" sz="2400" b="1" dirty="0">
                <a:cs typeface="Arial" charset="0"/>
              </a:rPr>
              <a:t>The faculty (</a:t>
            </a:r>
            <a:r>
              <a:rPr lang="en-CA" sz="2400" b="1" dirty="0">
                <a:solidFill>
                  <a:srgbClr val="FF0000"/>
                </a:solidFill>
                <a:cs typeface="Arial" charset="0"/>
              </a:rPr>
              <a:t>has</a:t>
            </a:r>
            <a:r>
              <a:rPr lang="en-CA" sz="2400" b="1" dirty="0">
                <a:cs typeface="Arial" charset="0"/>
              </a:rPr>
              <a:t>/have) reached a unanimous decision regarding role of TAs.  </a:t>
            </a:r>
            <a:r>
              <a:rPr lang="en-CA" sz="2000" b="1" dirty="0">
                <a:cs typeface="Arial" charset="0"/>
              </a:rPr>
              <a:t>[Acting </a:t>
            </a:r>
            <a:r>
              <a:rPr lang="en-CA" sz="2000" b="1" dirty="0">
                <a:latin typeface="Arial" charset="0"/>
                <a:cs typeface="Arial" charset="0"/>
              </a:rPr>
              <a:t>as a </a:t>
            </a:r>
            <a:r>
              <a:rPr lang="en-CA" sz="2000" b="1" dirty="0">
                <a:solidFill>
                  <a:srgbClr val="FF0000"/>
                </a:solidFill>
                <a:latin typeface="Arial" charset="0"/>
                <a:cs typeface="Arial" charset="0"/>
              </a:rPr>
              <a:t>group</a:t>
            </a:r>
            <a:r>
              <a:rPr lang="en-CA" sz="2000" b="1" dirty="0">
                <a:latin typeface="Arial" charset="0"/>
                <a:cs typeface="Arial" charset="0"/>
              </a:rPr>
              <a:t> </a:t>
            </a:r>
            <a:r>
              <a:rPr lang="en-CA" sz="2000" b="1" dirty="0">
                <a:solidFill>
                  <a:srgbClr val="FF0000"/>
                </a:solidFill>
                <a:latin typeface="Arial" charset="0"/>
                <a:cs typeface="Arial" charset="0"/>
              </a:rPr>
              <a:t>together]</a:t>
            </a:r>
            <a:r>
              <a:rPr lang="en-CA" sz="2000" b="1" dirty="0">
                <a:latin typeface="Arial" charset="0"/>
                <a:cs typeface="Arial" charset="0"/>
              </a:rPr>
              <a:t> </a:t>
            </a:r>
            <a:endParaRPr lang="en-CA" sz="2000" b="1" dirty="0">
              <a:cs typeface="Arial" charset="0"/>
            </a:endParaRPr>
          </a:p>
          <a:p>
            <a:pPr marL="514350" indent="-514350">
              <a:spcBef>
                <a:spcPts val="1800"/>
              </a:spcBef>
              <a:buFont typeface="Wingdings 2" pitchFamily="18" charset="2"/>
              <a:buNone/>
            </a:pPr>
            <a:endParaRPr lang="en-CA" sz="2400" b="1" dirty="0">
              <a:cs typeface="Arial" charset="0"/>
            </a:endParaRPr>
          </a:p>
          <a:p>
            <a:pPr marL="514350" indent="-514350">
              <a:spcBef>
                <a:spcPts val="1800"/>
              </a:spcBef>
              <a:buNone/>
            </a:pPr>
            <a:r>
              <a:rPr lang="en-CA" sz="2400" b="1" dirty="0">
                <a:cs typeface="Arial" charset="0"/>
              </a:rPr>
              <a:t>The union (is/</a:t>
            </a:r>
            <a:r>
              <a:rPr lang="en-CA" sz="2400" b="1" dirty="0">
                <a:solidFill>
                  <a:srgbClr val="FF0000"/>
                </a:solidFill>
                <a:cs typeface="Arial" charset="0"/>
              </a:rPr>
              <a:t>are</a:t>
            </a:r>
            <a:r>
              <a:rPr lang="en-CA" sz="2400" b="1" dirty="0">
                <a:cs typeface="Arial" charset="0"/>
              </a:rPr>
              <a:t>) divided on issue of vacation pay</a:t>
            </a:r>
            <a:r>
              <a:rPr lang="en-CA" sz="2400" b="1" dirty="0">
                <a:latin typeface="Arial" charset="0"/>
                <a:cs typeface="Arial" charset="0"/>
              </a:rPr>
              <a:t>. </a:t>
            </a:r>
            <a:r>
              <a:rPr lang="en-CA" sz="2000" b="1" dirty="0">
                <a:cs typeface="Arial" charset="0"/>
              </a:rPr>
              <a:t>[</a:t>
            </a:r>
            <a:r>
              <a:rPr lang="en-CA" sz="2000" b="1" dirty="0">
                <a:latin typeface="Arial" charset="0"/>
                <a:cs typeface="Arial" charset="0"/>
              </a:rPr>
              <a:t>acting </a:t>
            </a:r>
            <a:r>
              <a:rPr lang="en-CA" sz="2000" b="1" dirty="0">
                <a:solidFill>
                  <a:srgbClr val="FF0000"/>
                </a:solidFill>
                <a:latin typeface="Arial" charset="0"/>
                <a:cs typeface="Arial" charset="0"/>
              </a:rPr>
              <a:t>individually]</a:t>
            </a:r>
            <a:endParaRPr lang="en-CA" sz="2000" b="1" dirty="0">
              <a:cs typeface="Arial" charset="0"/>
            </a:endParaRPr>
          </a:p>
          <a:p>
            <a:pPr marL="514350" indent="-514350">
              <a:spcBef>
                <a:spcPts val="1800"/>
              </a:spcBef>
              <a:buFont typeface="Wingdings 2" pitchFamily="18" charset="2"/>
              <a:buNone/>
            </a:pPr>
            <a:endParaRPr lang="en-CA" sz="2400" b="1" dirty="0">
              <a:latin typeface="Arial" charset="0"/>
              <a:cs typeface="Arial"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a:xfrm>
            <a:off x="500063" y="857250"/>
            <a:ext cx="8229600" cy="776288"/>
          </a:xfrm>
        </p:spPr>
        <p:txBody>
          <a:bodyPr/>
          <a:lstStyle/>
          <a:p>
            <a:r>
              <a:rPr lang="en-CA" altLang="en-US" b="1" dirty="0">
                <a:solidFill>
                  <a:srgbClr val="0070C0"/>
                </a:solidFill>
              </a:rPr>
              <a:t>Sentence Fragment</a:t>
            </a:r>
          </a:p>
        </p:txBody>
      </p:sp>
      <p:sp>
        <p:nvSpPr>
          <p:cNvPr id="64514" name="Content Placeholder 2"/>
          <p:cNvSpPr>
            <a:spLocks noGrp="1"/>
          </p:cNvSpPr>
          <p:nvPr>
            <p:ph idx="1"/>
          </p:nvPr>
        </p:nvSpPr>
        <p:spPr/>
        <p:txBody>
          <a:bodyPr/>
          <a:lstStyle/>
          <a:p>
            <a:pPr>
              <a:buFont typeface="Wingdings 2" pitchFamily="18" charset="2"/>
              <a:buNone/>
            </a:pPr>
            <a:r>
              <a:rPr lang="en-CA" altLang="en-US" sz="2400" b="1" dirty="0">
                <a:latin typeface="Arial" charset="0"/>
                <a:cs typeface="Arial" charset="0"/>
              </a:rPr>
              <a:t>Incomplete sentence</a:t>
            </a:r>
          </a:p>
          <a:p>
            <a:pPr>
              <a:buFont typeface="Wingdings 2" pitchFamily="18" charset="2"/>
              <a:buNone/>
            </a:pPr>
            <a:r>
              <a:rPr lang="en-CA" altLang="en-US" sz="2400" b="1" dirty="0">
                <a:latin typeface="Arial" charset="0"/>
                <a:cs typeface="Arial" charset="0"/>
              </a:rPr>
              <a:t>Usually missing a complete verb (no action expressed)</a:t>
            </a:r>
          </a:p>
          <a:p>
            <a:pPr>
              <a:buFont typeface="Wingdings 2" pitchFamily="18" charset="2"/>
              <a:buNone/>
            </a:pPr>
            <a:r>
              <a:rPr lang="en-CA" altLang="en-US" sz="2400" b="1" dirty="0">
                <a:latin typeface="Arial" charset="0"/>
                <a:cs typeface="Arial" charset="0"/>
              </a:rPr>
              <a:t>Solution</a:t>
            </a:r>
          </a:p>
          <a:p>
            <a:pPr>
              <a:buFont typeface="Wingdings 2" pitchFamily="18" charset="2"/>
              <a:buNone/>
            </a:pPr>
            <a:r>
              <a:rPr lang="en-CA" altLang="en-US" sz="2400" b="1" dirty="0">
                <a:latin typeface="Arial" charset="0"/>
                <a:cs typeface="Arial" charset="0"/>
              </a:rPr>
              <a:t> – join clauses</a:t>
            </a:r>
          </a:p>
          <a:p>
            <a:pPr>
              <a:buFont typeface="Wingdings 2" pitchFamily="18" charset="2"/>
              <a:buNone/>
            </a:pPr>
            <a:endParaRPr lang="en-CA" altLang="en-US" sz="2800" dirty="0"/>
          </a:p>
          <a:p>
            <a:pPr>
              <a:buFont typeface="Wingdings 2" pitchFamily="18" charset="2"/>
              <a:buNone/>
            </a:pPr>
            <a:r>
              <a:rPr lang="en-CA" altLang="en-US" sz="2400" b="1" i="1" dirty="0"/>
              <a:t>She decided to major in petroleum engineering. </a:t>
            </a:r>
            <a:r>
              <a:rPr lang="en-CA" altLang="en-US" sz="2400" b="1" i="1" dirty="0">
                <a:solidFill>
                  <a:srgbClr val="FF0000"/>
                </a:solidFill>
              </a:rPr>
              <a:t>Even though it would take five years. </a:t>
            </a:r>
            <a:r>
              <a:rPr lang="en-CA" altLang="en-US" sz="2000" b="1" i="1" dirty="0">
                <a:solidFill>
                  <a:srgbClr val="FF0000"/>
                </a:solidFill>
              </a:rPr>
              <a:t>[no action expressed – not a complete sentence]</a:t>
            </a:r>
          </a:p>
          <a:p>
            <a:pPr>
              <a:buFont typeface="Wingdings 2" pitchFamily="18" charset="2"/>
              <a:buNone/>
            </a:pPr>
            <a:endParaRPr lang="en-CA" altLang="en-US" sz="2400" i="1" dirty="0">
              <a:cs typeface="Arial" charset="0"/>
            </a:endParaRPr>
          </a:p>
          <a:p>
            <a:pPr>
              <a:buFont typeface="Wingdings 2" pitchFamily="18" charset="2"/>
              <a:buNone/>
            </a:pPr>
            <a:r>
              <a:rPr lang="en-CA" altLang="en-US" sz="2400" b="1" i="1" dirty="0"/>
              <a:t>She decided to major in petroleum engineering, </a:t>
            </a:r>
            <a:r>
              <a:rPr lang="en-CA" altLang="en-US" sz="2400" b="1" i="1" dirty="0">
                <a:solidFill>
                  <a:srgbClr val="FF0000"/>
                </a:solidFill>
              </a:rPr>
              <a:t>even though it would take five years.</a:t>
            </a:r>
            <a:endParaRPr lang="en-CA" altLang="en-US" sz="2400" i="1" dirty="0">
              <a:cs typeface="Arial" charset="0"/>
            </a:endParaRPr>
          </a:p>
          <a:p>
            <a:pPr>
              <a:buFont typeface="Wingdings 2" pitchFamily="18" charset="2"/>
              <a:buNone/>
            </a:pPr>
            <a:endParaRPr lang="en-CA" altLang="en-US" sz="20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500063" y="642938"/>
            <a:ext cx="8229600" cy="776287"/>
          </a:xfrm>
        </p:spPr>
        <p:txBody>
          <a:bodyPr/>
          <a:lstStyle/>
          <a:p>
            <a:r>
              <a:rPr lang="en-CA" altLang="en-US" b="1" dirty="0">
                <a:solidFill>
                  <a:srgbClr val="0070C0"/>
                </a:solidFill>
              </a:rPr>
              <a:t>Sentence Fragment</a:t>
            </a:r>
          </a:p>
        </p:txBody>
      </p:sp>
      <p:sp>
        <p:nvSpPr>
          <p:cNvPr id="66562" name="Content Placeholder 2"/>
          <p:cNvSpPr>
            <a:spLocks noGrp="1"/>
          </p:cNvSpPr>
          <p:nvPr>
            <p:ph idx="1"/>
          </p:nvPr>
        </p:nvSpPr>
        <p:spPr>
          <a:xfrm>
            <a:off x="428625" y="1500188"/>
            <a:ext cx="8229600" cy="4389437"/>
          </a:xfrm>
        </p:spPr>
        <p:txBody>
          <a:bodyPr/>
          <a:lstStyle/>
          <a:p>
            <a:pPr>
              <a:buFont typeface="Wingdings 2" pitchFamily="18" charset="2"/>
              <a:buNone/>
            </a:pPr>
            <a:r>
              <a:rPr lang="en-CA" altLang="en-US" sz="2400" b="1" dirty="0">
                <a:latin typeface="Arial" charset="0"/>
                <a:cs typeface="Arial" charset="0"/>
              </a:rPr>
              <a:t>Incomplete sentence</a:t>
            </a:r>
          </a:p>
          <a:p>
            <a:pPr>
              <a:buFont typeface="Wingdings 2" pitchFamily="18" charset="2"/>
              <a:buNone/>
            </a:pPr>
            <a:r>
              <a:rPr lang="en-CA" altLang="en-US" sz="2400" b="1" dirty="0">
                <a:latin typeface="Arial" charset="0"/>
                <a:cs typeface="Arial" charset="0"/>
              </a:rPr>
              <a:t>Action words ending in ‘ing’ – not a complete verb</a:t>
            </a:r>
          </a:p>
          <a:p>
            <a:pPr>
              <a:buFont typeface="Wingdings 2" pitchFamily="18" charset="2"/>
              <a:buNone/>
            </a:pPr>
            <a:endParaRPr lang="en-CA" altLang="en-US" sz="2400" b="1" dirty="0">
              <a:latin typeface="Arial" charset="0"/>
              <a:cs typeface="Arial" charset="0"/>
            </a:endParaRPr>
          </a:p>
          <a:p>
            <a:pPr>
              <a:buFont typeface="Wingdings 2" pitchFamily="18" charset="2"/>
              <a:buNone/>
            </a:pPr>
            <a:r>
              <a:rPr lang="en-CA" altLang="en-US" sz="2400" b="1" i="1" dirty="0">
                <a:solidFill>
                  <a:srgbClr val="FF0000"/>
                </a:solidFill>
                <a:cs typeface="Arial" charset="0"/>
              </a:rPr>
              <a:t>Running</a:t>
            </a:r>
            <a:r>
              <a:rPr lang="en-CA" altLang="en-US" sz="2400" b="1" i="1" dirty="0">
                <a:cs typeface="Arial" charset="0"/>
              </a:rPr>
              <a:t> down the street and around the corner.</a:t>
            </a:r>
          </a:p>
          <a:p>
            <a:pPr>
              <a:buFont typeface="Wingdings 2" pitchFamily="18" charset="2"/>
              <a:buNone/>
            </a:pPr>
            <a:r>
              <a:rPr lang="en-CA" altLang="en-US" sz="2400" b="1" i="1" dirty="0">
                <a:cs typeface="Arial" charset="0"/>
              </a:rPr>
              <a:t>The thing </a:t>
            </a:r>
            <a:r>
              <a:rPr lang="en-CA" altLang="en-US" sz="2400" b="1" i="1" dirty="0">
                <a:solidFill>
                  <a:srgbClr val="FF0000"/>
                </a:solidFill>
                <a:cs typeface="Arial" charset="0"/>
              </a:rPr>
              <a:t>being </a:t>
            </a:r>
            <a:r>
              <a:rPr lang="en-CA" altLang="en-US" sz="2400" b="1" i="1" dirty="0">
                <a:cs typeface="Arial" charset="0"/>
              </a:rPr>
              <a:t>that I don’t like him.</a:t>
            </a:r>
          </a:p>
          <a:p>
            <a:pPr>
              <a:buFont typeface="Wingdings 2" pitchFamily="18" charset="2"/>
              <a:buNone/>
            </a:pPr>
            <a:endParaRPr lang="en-CA" altLang="en-US" sz="1800" b="1" i="1" dirty="0">
              <a:cs typeface="Arial" charset="0"/>
            </a:endParaRPr>
          </a:p>
          <a:p>
            <a:pPr>
              <a:buFont typeface="Wingdings 2" pitchFamily="18" charset="2"/>
              <a:buNone/>
            </a:pPr>
            <a:r>
              <a:rPr lang="en-CA" altLang="en-US" sz="2400" b="1" dirty="0">
                <a:latin typeface="Arial" charset="0"/>
                <a:cs typeface="Arial" charset="0"/>
              </a:rPr>
              <a:t>Solution</a:t>
            </a:r>
          </a:p>
          <a:p>
            <a:pPr>
              <a:buFont typeface="Wingdings 2" pitchFamily="18" charset="2"/>
              <a:buNone/>
            </a:pPr>
            <a:r>
              <a:rPr lang="en-CA" altLang="en-US" sz="2400" b="1" dirty="0">
                <a:latin typeface="Arial" charset="0"/>
                <a:cs typeface="Arial" charset="0"/>
              </a:rPr>
              <a:t>– complete the verb</a:t>
            </a:r>
          </a:p>
          <a:p>
            <a:pPr>
              <a:buFont typeface="Wingdings 2" pitchFamily="18" charset="2"/>
              <a:buNone/>
            </a:pPr>
            <a:r>
              <a:rPr lang="en-CA" altLang="en-US" sz="2400" b="1" i="1" dirty="0">
                <a:solidFill>
                  <a:srgbClr val="FF0000"/>
                </a:solidFill>
                <a:cs typeface="Arial" charset="0"/>
              </a:rPr>
              <a:t>He was running </a:t>
            </a:r>
            <a:r>
              <a:rPr lang="en-CA" altLang="en-US" sz="2400" i="1" dirty="0">
                <a:cs typeface="Arial" charset="0"/>
              </a:rPr>
              <a:t>down the street and around the corner.</a:t>
            </a:r>
          </a:p>
          <a:p>
            <a:pPr>
              <a:buFont typeface="Wingdings 2" pitchFamily="18" charset="2"/>
              <a:buNone/>
            </a:pPr>
            <a:r>
              <a:rPr lang="en-CA" altLang="en-US" sz="2400" i="1" dirty="0">
                <a:cs typeface="Arial" charset="0"/>
              </a:rPr>
              <a:t>The thing </a:t>
            </a:r>
            <a:r>
              <a:rPr lang="en-CA" altLang="en-US" sz="2400" b="1" i="1" dirty="0">
                <a:solidFill>
                  <a:srgbClr val="FF0000"/>
                </a:solidFill>
                <a:cs typeface="Arial" charset="0"/>
              </a:rPr>
              <a:t>is</a:t>
            </a:r>
            <a:r>
              <a:rPr lang="en-CA" altLang="en-US" sz="2400" i="1" dirty="0">
                <a:solidFill>
                  <a:srgbClr val="FF0000"/>
                </a:solidFill>
                <a:cs typeface="Arial" charset="0"/>
              </a:rPr>
              <a:t> </a:t>
            </a:r>
            <a:r>
              <a:rPr lang="en-CA" altLang="en-US" sz="2400" i="1" dirty="0">
                <a:cs typeface="Arial" charset="0"/>
              </a:rPr>
              <a:t>that I don’t like him.</a:t>
            </a:r>
          </a:p>
          <a:p>
            <a:pPr>
              <a:buFont typeface="Wingdings 2" pitchFamily="18" charset="2"/>
              <a:buNone/>
            </a:pPr>
            <a:endParaRPr lang="en-CA" altLang="en-US" sz="2400" b="1" i="1" dirty="0">
              <a:cs typeface="Arial" charset="0"/>
            </a:endParaRPr>
          </a:p>
          <a:p>
            <a:pPr>
              <a:buFont typeface="Wingdings 2" pitchFamily="18" charset="2"/>
              <a:buNone/>
            </a:pPr>
            <a:endParaRPr lang="en-CA" altLang="en-US" sz="20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500063" y="620713"/>
            <a:ext cx="8229600" cy="704850"/>
          </a:xfrm>
        </p:spPr>
        <p:txBody>
          <a:bodyPr/>
          <a:lstStyle/>
          <a:p>
            <a:r>
              <a:rPr lang="en-CA" altLang="en-US" b="1" dirty="0">
                <a:solidFill>
                  <a:srgbClr val="0070C0"/>
                </a:solidFill>
              </a:rPr>
              <a:t>Run-on (compound) sentences</a:t>
            </a:r>
          </a:p>
        </p:txBody>
      </p:sp>
      <p:sp>
        <p:nvSpPr>
          <p:cNvPr id="3" name="Content Placeholder 2"/>
          <p:cNvSpPr>
            <a:spLocks noGrp="1"/>
          </p:cNvSpPr>
          <p:nvPr>
            <p:ph idx="1"/>
          </p:nvPr>
        </p:nvSpPr>
        <p:spPr>
          <a:xfrm>
            <a:off x="487363" y="1328738"/>
            <a:ext cx="8229600" cy="4389437"/>
          </a:xfrm>
        </p:spPr>
        <p:txBody>
          <a:bodyPr/>
          <a:lstStyle/>
          <a:p>
            <a:pPr>
              <a:buFont typeface="Wingdings 2" pitchFamily="18" charset="2"/>
              <a:buNone/>
              <a:defRPr/>
            </a:pPr>
            <a:r>
              <a:rPr lang="en-CA" b="1" i="1" dirty="0">
                <a:latin typeface="Arial" pitchFamily="34" charset="0"/>
                <a:cs typeface="Arial" pitchFamily="34" charset="0"/>
              </a:rPr>
              <a:t>Two independent clauses together without correct punctuation or connecting words</a:t>
            </a:r>
          </a:p>
          <a:p>
            <a:pPr marL="11113" indent="-11113">
              <a:buFont typeface="Wingdings 2" pitchFamily="18" charset="2"/>
              <a:buNone/>
              <a:defRPr/>
            </a:pPr>
            <a:endParaRPr lang="en-CA" sz="1800" b="1" dirty="0">
              <a:latin typeface="Arial" panose="020B0604020202020204" pitchFamily="34" charset="0"/>
              <a:cs typeface="Arial" panose="020B0604020202020204" pitchFamily="34" charset="0"/>
            </a:endParaRPr>
          </a:p>
          <a:p>
            <a:pPr marL="11113" indent="-11113">
              <a:buFont typeface="Wingdings 2" pitchFamily="18" charset="2"/>
              <a:buNone/>
              <a:defRPr/>
            </a:pPr>
            <a:r>
              <a:rPr lang="en-CA" sz="2000" b="1" dirty="0">
                <a:latin typeface="Arial" panose="020B0604020202020204" pitchFamily="34" charset="0"/>
                <a:cs typeface="Arial" panose="020B0604020202020204" pitchFamily="34" charset="0"/>
              </a:rPr>
              <a:t>Correcting Compound sentences</a:t>
            </a:r>
          </a:p>
          <a:p>
            <a:pPr indent="-11113">
              <a:buFont typeface="Wingdings 2" pitchFamily="18" charset="2"/>
              <a:buNone/>
              <a:defRPr/>
            </a:pPr>
            <a:r>
              <a:rPr lang="en-CA" sz="1800" i="1" dirty="0"/>
              <a:t>I slept in, I missed the bus.</a:t>
            </a:r>
          </a:p>
          <a:p>
            <a:pPr indent="-11113">
              <a:buFont typeface="Wingdings 2" pitchFamily="18" charset="2"/>
              <a:buNone/>
              <a:defRPr/>
            </a:pPr>
            <a:r>
              <a:rPr lang="en-CA" sz="1800" i="1" dirty="0"/>
              <a:t>I am very hungry I haven’t had lunch.</a:t>
            </a:r>
            <a:endParaRPr lang="en-CA" sz="1800" b="1" i="1" dirty="0">
              <a:latin typeface="Arial" pitchFamily="34" charset="0"/>
              <a:cs typeface="Arial" pitchFamily="34" charset="0"/>
            </a:endParaRPr>
          </a:p>
          <a:p>
            <a:pPr indent="-11113">
              <a:buFont typeface="Wingdings 2" pitchFamily="18" charset="2"/>
              <a:buNone/>
              <a:defRPr/>
            </a:pPr>
            <a:endParaRPr lang="en-CA" sz="1800" b="1" i="1" dirty="0">
              <a:latin typeface="Arial" pitchFamily="34" charset="0"/>
              <a:cs typeface="Arial" pitchFamily="34" charset="0"/>
            </a:endParaRPr>
          </a:p>
          <a:p>
            <a:pPr indent="-11113">
              <a:buFont typeface="Wingdings 2" pitchFamily="18" charset="2"/>
              <a:buNone/>
              <a:defRPr/>
            </a:pPr>
            <a:r>
              <a:rPr lang="en-CA" sz="1800" b="1" dirty="0">
                <a:latin typeface="Arial" pitchFamily="34" charset="0"/>
                <a:cs typeface="Arial" pitchFamily="34" charset="0"/>
              </a:rPr>
              <a:t>Correct with </a:t>
            </a:r>
            <a:r>
              <a:rPr lang="en-CA" sz="1800" b="1" dirty="0">
                <a:solidFill>
                  <a:srgbClr val="FF0000"/>
                </a:solidFill>
                <a:latin typeface="Arial" pitchFamily="34" charset="0"/>
                <a:cs typeface="Arial" pitchFamily="34" charset="0"/>
              </a:rPr>
              <a:t>punctuation</a:t>
            </a:r>
          </a:p>
          <a:p>
            <a:pPr indent="-11113">
              <a:buFont typeface="Wingdings 2" pitchFamily="18" charset="2"/>
              <a:buNone/>
              <a:defRPr/>
            </a:pPr>
            <a:r>
              <a:rPr lang="en-CA" sz="1800" i="1" dirty="0"/>
              <a:t>I slept in.  I missed the bus.</a:t>
            </a:r>
          </a:p>
          <a:p>
            <a:pPr indent="-11113">
              <a:buFont typeface="Wingdings 2" pitchFamily="18" charset="2"/>
              <a:buNone/>
              <a:defRPr/>
            </a:pPr>
            <a:r>
              <a:rPr lang="en-CA" sz="1800" i="1" dirty="0"/>
              <a:t>I am very hungry; I haven’t had lunch.</a:t>
            </a:r>
          </a:p>
          <a:p>
            <a:pPr indent="-11113">
              <a:buFont typeface="Wingdings 2" pitchFamily="18" charset="2"/>
              <a:buNone/>
              <a:defRPr/>
            </a:pPr>
            <a:endParaRPr lang="en-CA" sz="1800" i="1" dirty="0"/>
          </a:p>
          <a:p>
            <a:pPr indent="-11113">
              <a:buFont typeface="Wingdings 2" pitchFamily="18" charset="2"/>
              <a:buNone/>
              <a:defRPr/>
            </a:pPr>
            <a:r>
              <a:rPr lang="en-CA" sz="1800" b="1" i="1" dirty="0">
                <a:latin typeface="Arial" pitchFamily="34" charset="0"/>
                <a:cs typeface="Arial" pitchFamily="34" charset="0"/>
              </a:rPr>
              <a:t>Use </a:t>
            </a:r>
            <a:r>
              <a:rPr lang="en-CA" sz="1800" b="1" i="1" dirty="0">
                <a:solidFill>
                  <a:srgbClr val="FF0000"/>
                </a:solidFill>
                <a:latin typeface="Arial" pitchFamily="34" charset="0"/>
                <a:cs typeface="Arial" pitchFamily="34" charset="0"/>
              </a:rPr>
              <a:t>connecting words</a:t>
            </a:r>
          </a:p>
          <a:p>
            <a:pPr indent="-11113">
              <a:buFont typeface="Wingdings 2" pitchFamily="18" charset="2"/>
              <a:buNone/>
              <a:defRPr/>
            </a:pPr>
            <a:r>
              <a:rPr lang="en-CA" sz="1800" i="1" dirty="0"/>
              <a:t>I slept in and missed the bus.</a:t>
            </a:r>
          </a:p>
          <a:p>
            <a:pPr indent="-11113">
              <a:buFont typeface="Wingdings 2" pitchFamily="18" charset="2"/>
              <a:buNone/>
              <a:defRPr/>
            </a:pPr>
            <a:r>
              <a:rPr lang="en-CA" sz="1800" i="1" dirty="0"/>
              <a:t>I am very hungry because I haven’t had lunch.</a:t>
            </a:r>
          </a:p>
          <a:p>
            <a:pPr>
              <a:buFont typeface="Wingdings 2" pitchFamily="18" charset="2"/>
              <a:buNone/>
              <a:defRPr/>
            </a:pPr>
            <a:endParaRPr lang="en-CA" sz="1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00063" y="857250"/>
            <a:ext cx="8229600" cy="704850"/>
          </a:xfrm>
        </p:spPr>
        <p:txBody>
          <a:bodyPr/>
          <a:lstStyle/>
          <a:p>
            <a:r>
              <a:rPr lang="en-CA" altLang="en-US" b="1" dirty="0">
                <a:solidFill>
                  <a:srgbClr val="0070C0"/>
                </a:solidFill>
              </a:rPr>
              <a:t>Run-on Sentences</a:t>
            </a:r>
          </a:p>
        </p:txBody>
      </p:sp>
      <p:sp>
        <p:nvSpPr>
          <p:cNvPr id="3" name="Content Placeholder 2"/>
          <p:cNvSpPr>
            <a:spLocks noGrp="1"/>
          </p:cNvSpPr>
          <p:nvPr>
            <p:ph idx="1"/>
          </p:nvPr>
        </p:nvSpPr>
        <p:spPr>
          <a:xfrm>
            <a:off x="500063" y="1643063"/>
            <a:ext cx="8229600" cy="4389437"/>
          </a:xfrm>
        </p:spPr>
        <p:txBody>
          <a:bodyPr/>
          <a:lstStyle/>
          <a:p>
            <a:pPr marL="90488" indent="-6350">
              <a:buFont typeface="Wingdings 2" pitchFamily="18" charset="2"/>
              <a:buNone/>
              <a:defRPr/>
            </a:pPr>
            <a:r>
              <a:rPr lang="en-CA" b="1" dirty="0">
                <a:latin typeface="Arial" pitchFamily="34" charset="0"/>
                <a:cs typeface="Arial" pitchFamily="34" charset="0"/>
              </a:rPr>
              <a:t>Happens most often in cases where sentences are too long</a:t>
            </a:r>
          </a:p>
          <a:p>
            <a:pPr marL="90488" indent="-6350">
              <a:buFont typeface="Wingdings 2" pitchFamily="18" charset="2"/>
              <a:buNone/>
              <a:defRPr/>
            </a:pPr>
            <a:endParaRPr lang="en-CA" b="1" dirty="0">
              <a:latin typeface="Arial" pitchFamily="34" charset="0"/>
              <a:cs typeface="Arial" pitchFamily="34" charset="0"/>
            </a:endParaRPr>
          </a:p>
          <a:p>
            <a:pPr marL="363538" indent="-6350">
              <a:buFont typeface="Wingdings 2" pitchFamily="18" charset="2"/>
              <a:buNone/>
              <a:defRPr/>
            </a:pPr>
            <a:r>
              <a:rPr lang="en-CA" sz="2200" i="1" dirty="0"/>
              <a:t>Apple is the only major IT company to control both the hardware and software on their devices, this allows them to create a unified ecosystem and a very simple and straightforward interface.</a:t>
            </a:r>
          </a:p>
          <a:p>
            <a:pPr marL="90488" indent="-6350">
              <a:buFont typeface="Wingdings 2" pitchFamily="18" charset="2"/>
              <a:buNone/>
              <a:defRPr/>
            </a:pPr>
            <a:endParaRPr lang="en-CA" sz="2200" b="1" i="1" dirty="0">
              <a:latin typeface="Arial" pitchFamily="34" charset="0"/>
              <a:cs typeface="Arial" pitchFamily="34" charset="0"/>
            </a:endParaRPr>
          </a:p>
          <a:p>
            <a:pPr>
              <a:buFont typeface="Wingdings 2" pitchFamily="18" charset="2"/>
              <a:buNone/>
              <a:defRPr/>
            </a:pPr>
            <a:r>
              <a:rPr lang="en-CA" sz="2400" b="1" dirty="0">
                <a:solidFill>
                  <a:srgbClr val="FF0000"/>
                </a:solidFill>
                <a:latin typeface="Arial" panose="020B0604020202020204" pitchFamily="34" charset="0"/>
                <a:cs typeface="Arial" panose="020B0604020202020204" pitchFamily="34" charset="0"/>
              </a:rPr>
              <a:t>(Read the sentence out loud.  If there is a full stop, you need full stop punctuation or connecting word.)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a:xfrm>
            <a:off x="500063" y="857250"/>
            <a:ext cx="8229600" cy="704850"/>
          </a:xfrm>
        </p:spPr>
        <p:txBody>
          <a:bodyPr/>
          <a:lstStyle/>
          <a:p>
            <a:r>
              <a:rPr lang="en-CA" altLang="en-US" b="1" dirty="0">
                <a:solidFill>
                  <a:srgbClr val="0070C0"/>
                </a:solidFill>
              </a:rPr>
              <a:t>Run-on Sentences</a:t>
            </a:r>
          </a:p>
        </p:txBody>
      </p:sp>
      <p:sp>
        <p:nvSpPr>
          <p:cNvPr id="72706" name="Content Placeholder 2"/>
          <p:cNvSpPr>
            <a:spLocks noGrp="1"/>
          </p:cNvSpPr>
          <p:nvPr>
            <p:ph idx="1"/>
          </p:nvPr>
        </p:nvSpPr>
        <p:spPr>
          <a:xfrm>
            <a:off x="500063" y="1643063"/>
            <a:ext cx="8229600" cy="4389437"/>
          </a:xfrm>
        </p:spPr>
        <p:txBody>
          <a:bodyPr/>
          <a:lstStyle/>
          <a:p>
            <a:pPr marL="90488" indent="-6350">
              <a:buFont typeface="Wingdings 2" pitchFamily="18" charset="2"/>
              <a:buNone/>
            </a:pPr>
            <a:r>
              <a:rPr lang="en-CA" sz="2400" i="1" dirty="0"/>
              <a:t>Apple is the only major IT company to control both the hardware and software on their devices; this allows them to create a unified ecosystem and a very simple and straightforward interface.</a:t>
            </a:r>
          </a:p>
          <a:p>
            <a:pPr marL="90488" indent="-6350">
              <a:buFont typeface="Wingdings 2" pitchFamily="18" charset="2"/>
              <a:buNone/>
            </a:pPr>
            <a:endParaRPr lang="en-CA" b="1" i="1" dirty="0">
              <a:latin typeface="Arial" charset="0"/>
              <a:cs typeface="Arial" charset="0"/>
            </a:endParaRPr>
          </a:p>
          <a:p>
            <a:pPr marL="90488" indent="-6350">
              <a:buFont typeface="Wingdings 2" pitchFamily="18" charset="2"/>
              <a:buNone/>
            </a:pPr>
            <a:r>
              <a:rPr lang="en-CA" b="1" i="1" dirty="0">
                <a:latin typeface="Arial" charset="0"/>
                <a:cs typeface="Arial" charset="0"/>
              </a:rPr>
              <a:t>Or</a:t>
            </a:r>
          </a:p>
          <a:p>
            <a:pPr marL="90488" indent="-6350">
              <a:buFont typeface="Wingdings 2" pitchFamily="18" charset="2"/>
              <a:buNone/>
            </a:pPr>
            <a:endParaRPr lang="en-CA" b="1" i="1" dirty="0">
              <a:latin typeface="Arial" charset="0"/>
              <a:cs typeface="Arial" charset="0"/>
            </a:endParaRPr>
          </a:p>
          <a:p>
            <a:pPr marL="90488" indent="-6350">
              <a:buFont typeface="Wingdings 2" pitchFamily="18" charset="2"/>
              <a:buNone/>
            </a:pPr>
            <a:r>
              <a:rPr lang="en-CA" sz="2400" i="1" dirty="0"/>
              <a:t>Apple is the only major IT company to control both the hardware and software on their devices, which allows them to create a unified ecosystem and a very simple and straightforward interface.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1042988" y="1357313"/>
            <a:ext cx="8101012" cy="571500"/>
          </a:xfrm>
        </p:spPr>
        <p:txBody>
          <a:bodyPr/>
          <a:lstStyle/>
          <a:p>
            <a:pPr eaLnBrk="1" hangingPunct="1"/>
            <a:r>
              <a:rPr lang="en-US" altLang="en-US" sz="6000" b="1" dirty="0"/>
              <a:t>Lecture outline</a:t>
            </a:r>
            <a:endParaRPr lang="en-US" altLang="en-US" sz="6000" b="1" dirty="0">
              <a:latin typeface="Arial" charset="0"/>
            </a:endParaRPr>
          </a:p>
        </p:txBody>
      </p:sp>
      <p:sp>
        <p:nvSpPr>
          <p:cNvPr id="4099" name="Rectangle 3"/>
          <p:cNvSpPr>
            <a:spLocks noGrp="1" noChangeArrowheads="1"/>
          </p:cNvSpPr>
          <p:nvPr>
            <p:ph idx="1"/>
          </p:nvPr>
        </p:nvSpPr>
        <p:spPr>
          <a:xfrm>
            <a:off x="428625" y="2000250"/>
            <a:ext cx="8223250" cy="4419600"/>
          </a:xfrm>
        </p:spPr>
        <p:txBody>
          <a:bodyPr>
            <a:normAutofit/>
          </a:bodyPr>
          <a:lstStyle/>
          <a:p>
            <a:pPr eaLnBrk="1" hangingPunct="1">
              <a:buFont typeface="Wingdings 2" pitchFamily="18" charset="2"/>
              <a:buNone/>
            </a:pPr>
            <a:endParaRPr lang="en-US" sz="2000" dirty="0">
              <a:latin typeface="Arial" charset="0"/>
              <a:cs typeface="Arial" charset="0"/>
            </a:endParaRPr>
          </a:p>
          <a:p>
            <a:pPr eaLnBrk="1" hangingPunct="1">
              <a:spcBef>
                <a:spcPct val="0"/>
              </a:spcBef>
              <a:buClr>
                <a:schemeClr val="tx1"/>
              </a:buClr>
              <a:buFont typeface="Wingdings" pitchFamily="2" charset="2"/>
              <a:buChar char="§"/>
            </a:pPr>
            <a:r>
              <a:rPr lang="en-CA" sz="3600" b="1" dirty="0">
                <a:latin typeface="Arial" charset="0"/>
                <a:cs typeface="Arial" charset="0"/>
              </a:rPr>
              <a:t>Course evaluation</a:t>
            </a:r>
          </a:p>
          <a:p>
            <a:pPr eaLnBrk="1" hangingPunct="1">
              <a:spcBef>
                <a:spcPct val="0"/>
              </a:spcBef>
              <a:buClr>
                <a:schemeClr val="tx1"/>
              </a:buClr>
              <a:buFont typeface="Wingdings" pitchFamily="2" charset="2"/>
              <a:buChar char="§"/>
            </a:pPr>
            <a:r>
              <a:rPr lang="en-CA" sz="3600" b="1" dirty="0">
                <a:latin typeface="Arial" charset="0"/>
                <a:cs typeface="Arial" charset="0"/>
              </a:rPr>
              <a:t>Sentence Construction – Part 2 - Writing Sentences That Make Sense</a:t>
            </a:r>
          </a:p>
          <a:p>
            <a:pPr eaLnBrk="1" hangingPunct="1">
              <a:spcBef>
                <a:spcPct val="0"/>
              </a:spcBef>
              <a:buClr>
                <a:schemeClr val="tx1"/>
              </a:buClr>
              <a:buFont typeface="Wingdings" pitchFamily="2" charset="2"/>
              <a:buChar char="§"/>
            </a:pPr>
            <a:r>
              <a:rPr lang="en-CA" sz="3600" b="1" dirty="0">
                <a:latin typeface="Arial" charset="0"/>
                <a:cs typeface="Arial" charset="0"/>
              </a:rPr>
              <a:t>Progressing with Final Report – Part 1</a:t>
            </a:r>
          </a:p>
          <a:p>
            <a:pPr marL="723900" lvl="1" indent="-357188" eaLnBrk="1" hangingPunct="1">
              <a:spcBef>
                <a:spcPct val="0"/>
              </a:spcBef>
              <a:buClr>
                <a:srgbClr val="0BD0D9"/>
              </a:buClr>
            </a:pPr>
            <a:endParaRPr lang="en-US" sz="3200" b="1" dirty="0">
              <a:latin typeface="Arial" charset="0"/>
              <a:cs typeface="Arial" charset="0"/>
            </a:endParaRPr>
          </a:p>
          <a:p>
            <a:pPr marL="723900" lvl="1" indent="-357188" eaLnBrk="1" hangingPunct="1">
              <a:spcBef>
                <a:spcPct val="0"/>
              </a:spcBef>
              <a:buClr>
                <a:srgbClr val="0BD0D9"/>
              </a:buClr>
            </a:pPr>
            <a:endParaRPr lang="en-CA" sz="3300" b="1" dirty="0">
              <a:latin typeface="Arial" charset="0"/>
              <a:cs typeface="Arial" charset="0"/>
            </a:endParaRPr>
          </a:p>
          <a:p>
            <a:pPr eaLnBrk="1" hangingPunct="1">
              <a:spcBef>
                <a:spcPct val="0"/>
              </a:spcBef>
              <a:buFont typeface="Wingdings 2" pitchFamily="18" charset="2"/>
              <a:buNone/>
            </a:pPr>
            <a:endParaRPr lang="en-CA" sz="3200" b="1" dirty="0">
              <a:latin typeface="Arial" charset="0"/>
              <a:cs typeface="Arial" charset="0"/>
            </a:endParaRPr>
          </a:p>
          <a:p>
            <a:pPr eaLnBrk="1" hangingPunct="1">
              <a:spcBef>
                <a:spcPct val="0"/>
              </a:spcBef>
              <a:buFont typeface="Wingdings 2" pitchFamily="18" charset="2"/>
              <a:buNone/>
            </a:pPr>
            <a:endParaRPr lang="en-CA" sz="1500" b="1" dirty="0">
              <a:latin typeface="Arial" charset="0"/>
              <a:cs typeface="Arial" charset="0"/>
            </a:endParaRPr>
          </a:p>
          <a:p>
            <a:pPr eaLnBrk="1" hangingPunct="1">
              <a:spcBef>
                <a:spcPct val="0"/>
              </a:spcBef>
            </a:pPr>
            <a:endParaRPr lang="en-CA" sz="2200" b="1" dirty="0">
              <a:latin typeface="Arial" charset="0"/>
              <a:cs typeface="Arial" charset="0"/>
            </a:endParaRPr>
          </a:p>
          <a:p>
            <a:pPr marL="723900" lvl="1" indent="-357188" eaLnBrk="1" hangingPunct="1">
              <a:spcBef>
                <a:spcPct val="0"/>
              </a:spcBef>
              <a:buClr>
                <a:srgbClr val="0BD0D9"/>
              </a:buClr>
              <a:buFont typeface="Wingdings 2" pitchFamily="18" charset="2"/>
              <a:buNone/>
            </a:pPr>
            <a:endParaRPr lang="en-CA" sz="1800" b="1" dirty="0"/>
          </a:p>
          <a:p>
            <a:pPr eaLnBrk="1" hangingPunct="1">
              <a:spcBef>
                <a:spcPct val="0"/>
              </a:spcBef>
            </a:pPr>
            <a:endParaRPr lang="en-CA" sz="2000" b="1" dirty="0"/>
          </a:p>
          <a:p>
            <a:pPr eaLnBrk="1" hangingPunct="1">
              <a:spcBef>
                <a:spcPct val="0"/>
              </a:spcBef>
            </a:pPr>
            <a:endParaRPr lang="en-CA" sz="2000" b="1" dirty="0"/>
          </a:p>
          <a:p>
            <a:pPr eaLnBrk="1" hangingPunct="1">
              <a:spcBef>
                <a:spcPct val="0"/>
              </a:spcBef>
            </a:pPr>
            <a:endParaRPr lang="en-CA" sz="2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a:xfrm>
            <a:off x="571500" y="1000125"/>
            <a:ext cx="8229600" cy="1143000"/>
          </a:xfrm>
        </p:spPr>
        <p:txBody>
          <a:bodyPr/>
          <a:lstStyle/>
          <a:p>
            <a:r>
              <a:rPr lang="en-CA" altLang="en-US" b="1" dirty="0">
                <a:solidFill>
                  <a:srgbClr val="0070C0"/>
                </a:solidFill>
              </a:rPr>
              <a:t>Agreement Errors –</a:t>
            </a:r>
            <a:br>
              <a:rPr lang="en-CA" altLang="en-US" b="1" dirty="0">
                <a:solidFill>
                  <a:srgbClr val="0070C0"/>
                </a:solidFill>
              </a:rPr>
            </a:br>
            <a:r>
              <a:rPr lang="en-CA" altLang="en-US" b="1" dirty="0">
                <a:solidFill>
                  <a:srgbClr val="0070C0"/>
                </a:solidFill>
              </a:rPr>
              <a:t>Pronoun, tense and person</a:t>
            </a:r>
          </a:p>
        </p:txBody>
      </p:sp>
      <p:sp>
        <p:nvSpPr>
          <p:cNvPr id="74754" name="Content Placeholder 2"/>
          <p:cNvSpPr>
            <a:spLocks noGrp="1"/>
          </p:cNvSpPr>
          <p:nvPr>
            <p:ph idx="1"/>
          </p:nvPr>
        </p:nvSpPr>
        <p:spPr>
          <a:xfrm>
            <a:off x="457200" y="2168530"/>
            <a:ext cx="8229600" cy="4038600"/>
          </a:xfrm>
        </p:spPr>
        <p:txBody>
          <a:bodyPr/>
          <a:lstStyle/>
          <a:p>
            <a:pPr marL="0" indent="0">
              <a:buFont typeface="Wingdings 2" pitchFamily="18" charset="2"/>
              <a:buNone/>
            </a:pPr>
            <a:r>
              <a:rPr lang="en-CA" altLang="en-US" b="1" dirty="0">
                <a:latin typeface="Arial" charset="0"/>
                <a:cs typeface="Arial" charset="0"/>
              </a:rPr>
              <a:t>Strive for consistency – jumping from person and tense is confusing. (consider the following.)</a:t>
            </a:r>
          </a:p>
          <a:p>
            <a:pPr marL="0" indent="0">
              <a:buFont typeface="Wingdings 2" pitchFamily="18" charset="2"/>
              <a:buNone/>
            </a:pPr>
            <a:endParaRPr lang="en-CA" altLang="en-US" b="1" dirty="0">
              <a:latin typeface="Arial" charset="0"/>
              <a:cs typeface="Arial" charset="0"/>
            </a:endParaRPr>
          </a:p>
          <a:p>
            <a:pPr marL="0" indent="0">
              <a:buFont typeface="Wingdings 2" pitchFamily="18" charset="2"/>
              <a:buNone/>
            </a:pPr>
            <a:r>
              <a:rPr lang="en-CA" altLang="en-US" sz="2400" b="1" i="1" dirty="0">
                <a:cs typeface="Arial" charset="0"/>
              </a:rPr>
              <a:t>Ted asked his son to move his car. </a:t>
            </a:r>
            <a:endParaRPr lang="en-CA" altLang="en-US" sz="2400" b="1" dirty="0">
              <a:cs typeface="Arial" charset="0"/>
            </a:endParaRPr>
          </a:p>
          <a:p>
            <a:pPr marL="0" indent="0">
              <a:buFont typeface="Wingdings 2" pitchFamily="18" charset="2"/>
              <a:buNone/>
            </a:pPr>
            <a:r>
              <a:rPr lang="en-CA" altLang="en-US" sz="2400" b="1" i="1" dirty="0"/>
              <a:t>A person should mind their own business.</a:t>
            </a:r>
          </a:p>
          <a:p>
            <a:pPr marL="0" indent="0">
              <a:buFont typeface="Wingdings 2" pitchFamily="18" charset="2"/>
              <a:buNone/>
            </a:pPr>
            <a:r>
              <a:rPr lang="en-CA" altLang="en-US" sz="2400" b="1" i="1" dirty="0"/>
              <a:t>So he came up to me and says, “Who do you think you are?”</a:t>
            </a:r>
          </a:p>
          <a:p>
            <a:pPr marL="0" indent="0">
              <a:buFont typeface="Wingdings 2" pitchFamily="18" charset="2"/>
              <a:buNone/>
            </a:pPr>
            <a:r>
              <a:rPr lang="en-CA" altLang="en-US" sz="2400" b="1" i="1" dirty="0"/>
              <a:t>My apartment faces a busy highway, so the noise of traffic keeps you awake at night.</a:t>
            </a:r>
          </a:p>
          <a:p>
            <a:pPr marL="0" indent="0">
              <a:buFont typeface="Wingdings 2" pitchFamily="18" charset="2"/>
              <a:buNone/>
            </a:pPr>
            <a:r>
              <a:rPr lang="en-CA" altLang="en-US" sz="2400" b="1" i="1" dirty="0"/>
              <a:t>One should always keep your eyes open.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p:cNvSpPr>
            <a:spLocks noGrp="1"/>
          </p:cNvSpPr>
          <p:nvPr>
            <p:ph type="title"/>
          </p:nvPr>
        </p:nvSpPr>
        <p:spPr>
          <a:xfrm>
            <a:off x="571500" y="1000125"/>
            <a:ext cx="8229600" cy="1143000"/>
          </a:xfrm>
        </p:spPr>
        <p:txBody>
          <a:bodyPr/>
          <a:lstStyle/>
          <a:p>
            <a:r>
              <a:rPr lang="en-CA" altLang="en-US" b="1" dirty="0">
                <a:solidFill>
                  <a:srgbClr val="0070C0"/>
                </a:solidFill>
              </a:rPr>
              <a:t>Agreement Errors –</a:t>
            </a:r>
            <a:br>
              <a:rPr lang="en-CA" altLang="en-US" b="1" dirty="0">
                <a:solidFill>
                  <a:srgbClr val="0070C0"/>
                </a:solidFill>
              </a:rPr>
            </a:br>
            <a:r>
              <a:rPr lang="en-CA" altLang="en-US" b="1" dirty="0">
                <a:solidFill>
                  <a:srgbClr val="0070C0"/>
                </a:solidFill>
              </a:rPr>
              <a:t>Pronoun, tense and person</a:t>
            </a:r>
          </a:p>
        </p:txBody>
      </p:sp>
      <p:sp>
        <p:nvSpPr>
          <p:cNvPr id="76802" name="Content Placeholder 2"/>
          <p:cNvSpPr>
            <a:spLocks noGrp="1"/>
          </p:cNvSpPr>
          <p:nvPr>
            <p:ph idx="1"/>
          </p:nvPr>
        </p:nvSpPr>
        <p:spPr>
          <a:xfrm>
            <a:off x="457200" y="2319338"/>
            <a:ext cx="8229600" cy="4038600"/>
          </a:xfrm>
        </p:spPr>
        <p:txBody>
          <a:bodyPr/>
          <a:lstStyle/>
          <a:p>
            <a:pPr marL="0" indent="0">
              <a:spcAft>
                <a:spcPts val="1800"/>
              </a:spcAft>
              <a:buFont typeface="Wingdings 2" pitchFamily="18" charset="2"/>
              <a:buNone/>
            </a:pPr>
            <a:r>
              <a:rPr lang="en-CA" altLang="en-US" sz="2200" b="1" i="1" dirty="0">
                <a:solidFill>
                  <a:srgbClr val="FF0000"/>
                </a:solidFill>
                <a:cs typeface="Arial" charset="0"/>
              </a:rPr>
              <a:t>Ted</a:t>
            </a:r>
            <a:r>
              <a:rPr lang="en-CA" altLang="en-US" sz="2200" b="1" i="1" dirty="0">
                <a:cs typeface="Arial" charset="0"/>
              </a:rPr>
              <a:t> asked </a:t>
            </a:r>
            <a:r>
              <a:rPr lang="en-CA" altLang="en-US" sz="2200" b="1" i="1" dirty="0">
                <a:solidFill>
                  <a:srgbClr val="FF0000"/>
                </a:solidFill>
                <a:cs typeface="Arial" charset="0"/>
              </a:rPr>
              <a:t>his son </a:t>
            </a:r>
            <a:r>
              <a:rPr lang="en-CA" altLang="en-US" sz="2200" b="1" i="1" dirty="0">
                <a:cs typeface="Arial" charset="0"/>
              </a:rPr>
              <a:t>to move his car.  </a:t>
            </a:r>
            <a:r>
              <a:rPr lang="en-CA" altLang="en-US" sz="2200" b="1" dirty="0">
                <a:cs typeface="Arial" charset="0"/>
              </a:rPr>
              <a:t>(whose car is it?  Ted’s or his son’s?)</a:t>
            </a:r>
          </a:p>
          <a:p>
            <a:pPr marL="0" indent="0">
              <a:spcAft>
                <a:spcPts val="1800"/>
              </a:spcAft>
              <a:buFont typeface="Wingdings 2" pitchFamily="18" charset="2"/>
              <a:buNone/>
            </a:pPr>
            <a:r>
              <a:rPr lang="en-CA" altLang="en-US" sz="2200" b="1" i="1" dirty="0"/>
              <a:t>A </a:t>
            </a:r>
            <a:r>
              <a:rPr lang="en-CA" altLang="en-US" sz="2200" b="1" i="1" dirty="0">
                <a:solidFill>
                  <a:srgbClr val="FF0000"/>
                </a:solidFill>
              </a:rPr>
              <a:t>person </a:t>
            </a:r>
            <a:r>
              <a:rPr lang="en-CA" altLang="en-US" sz="2200" b="1" i="1" dirty="0"/>
              <a:t>should mind </a:t>
            </a:r>
            <a:r>
              <a:rPr lang="en-CA" altLang="en-US" sz="2200" b="1" i="1" dirty="0">
                <a:solidFill>
                  <a:srgbClr val="FF0000"/>
                </a:solidFill>
              </a:rPr>
              <a:t>their</a:t>
            </a:r>
            <a:r>
              <a:rPr lang="en-CA" altLang="en-US" sz="2200" b="1" i="1" dirty="0"/>
              <a:t> own business. (</a:t>
            </a:r>
            <a:r>
              <a:rPr lang="en-CA" altLang="en-US" sz="2200" b="1" dirty="0"/>
              <a:t>person is singular; their is plural)</a:t>
            </a:r>
          </a:p>
          <a:p>
            <a:pPr marL="0" indent="0">
              <a:spcAft>
                <a:spcPts val="1800"/>
              </a:spcAft>
              <a:buFont typeface="Wingdings 2" pitchFamily="18" charset="2"/>
              <a:buNone/>
            </a:pPr>
            <a:r>
              <a:rPr lang="en-CA" altLang="en-US" sz="2200" b="1" i="1" dirty="0"/>
              <a:t>So he </a:t>
            </a:r>
            <a:r>
              <a:rPr lang="en-CA" altLang="en-US" sz="2200" b="1" i="1" dirty="0">
                <a:solidFill>
                  <a:srgbClr val="FF0000"/>
                </a:solidFill>
              </a:rPr>
              <a:t>came</a:t>
            </a:r>
            <a:r>
              <a:rPr lang="en-CA" altLang="en-US" sz="2200" b="1" i="1" dirty="0"/>
              <a:t> up to me and </a:t>
            </a:r>
            <a:r>
              <a:rPr lang="en-CA" altLang="en-US" sz="2200" b="1" i="1" dirty="0">
                <a:solidFill>
                  <a:srgbClr val="FF0000"/>
                </a:solidFill>
              </a:rPr>
              <a:t>says</a:t>
            </a:r>
            <a:r>
              <a:rPr lang="en-CA" altLang="en-US" sz="2200" b="1" i="1" dirty="0"/>
              <a:t>, “Who do you think you are?” </a:t>
            </a:r>
            <a:r>
              <a:rPr lang="en-CA" altLang="en-US" sz="2200" b="1" dirty="0"/>
              <a:t>(came is past tense; says is present)</a:t>
            </a:r>
          </a:p>
          <a:p>
            <a:pPr marL="0" indent="0">
              <a:buFont typeface="Wingdings 2" pitchFamily="18" charset="2"/>
              <a:buNone/>
            </a:pPr>
            <a:endParaRPr lang="en-CA" altLang="en-US" b="1" i="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p:nvPr>
        </p:nvSpPr>
        <p:spPr>
          <a:xfrm>
            <a:off x="571500" y="1000125"/>
            <a:ext cx="8229600" cy="1143000"/>
          </a:xfrm>
        </p:spPr>
        <p:txBody>
          <a:bodyPr/>
          <a:lstStyle/>
          <a:p>
            <a:r>
              <a:rPr lang="en-CA" altLang="en-US" b="1" dirty="0">
                <a:solidFill>
                  <a:srgbClr val="0070C0"/>
                </a:solidFill>
              </a:rPr>
              <a:t>Agreement Errors –</a:t>
            </a:r>
            <a:br>
              <a:rPr lang="en-CA" altLang="en-US" b="1" dirty="0">
                <a:solidFill>
                  <a:srgbClr val="0070C0"/>
                </a:solidFill>
              </a:rPr>
            </a:br>
            <a:r>
              <a:rPr lang="en-CA" altLang="en-US" b="1" dirty="0">
                <a:solidFill>
                  <a:srgbClr val="0070C0"/>
                </a:solidFill>
              </a:rPr>
              <a:t>Pronoun, tense and person</a:t>
            </a:r>
          </a:p>
        </p:txBody>
      </p:sp>
      <p:sp>
        <p:nvSpPr>
          <p:cNvPr id="78850" name="Content Placeholder 2"/>
          <p:cNvSpPr>
            <a:spLocks noGrp="1"/>
          </p:cNvSpPr>
          <p:nvPr>
            <p:ph idx="1"/>
          </p:nvPr>
        </p:nvSpPr>
        <p:spPr>
          <a:xfrm>
            <a:off x="395288" y="2735263"/>
            <a:ext cx="8229600" cy="4038600"/>
          </a:xfrm>
        </p:spPr>
        <p:txBody>
          <a:bodyPr/>
          <a:lstStyle/>
          <a:p>
            <a:pPr marL="0" indent="0">
              <a:spcAft>
                <a:spcPts val="1800"/>
              </a:spcAft>
              <a:buFont typeface="Wingdings 2" pitchFamily="18" charset="2"/>
              <a:buNone/>
            </a:pPr>
            <a:r>
              <a:rPr lang="en-CA" altLang="en-US" sz="2200" b="1" i="1" dirty="0">
                <a:solidFill>
                  <a:srgbClr val="FF0000"/>
                </a:solidFill>
              </a:rPr>
              <a:t>My apartment </a:t>
            </a:r>
            <a:r>
              <a:rPr lang="en-CA" altLang="en-US" sz="2200" b="1" i="1" dirty="0"/>
              <a:t>faces a busy highway, so the noise of traffic keeps </a:t>
            </a:r>
            <a:r>
              <a:rPr lang="en-CA" altLang="en-US" sz="2200" b="1" i="1" dirty="0">
                <a:solidFill>
                  <a:srgbClr val="FF0000"/>
                </a:solidFill>
              </a:rPr>
              <a:t>you</a:t>
            </a:r>
            <a:r>
              <a:rPr lang="en-CA" altLang="en-US" sz="2200" b="1" i="1" dirty="0"/>
              <a:t> awake at night.   (</a:t>
            </a:r>
            <a:r>
              <a:rPr lang="en-CA" altLang="en-US" sz="2200" b="1" dirty="0"/>
              <a:t>How would traffic </a:t>
            </a:r>
            <a:r>
              <a:rPr lang="en-CA" altLang="en-US" sz="2200" b="1" i="1" dirty="0"/>
              <a:t>keep you awake </a:t>
            </a:r>
            <a:r>
              <a:rPr lang="en-CA" altLang="en-US" sz="2200" b="1" dirty="0"/>
              <a:t>if it is my apartment and I am the one sleeping?</a:t>
            </a:r>
            <a:r>
              <a:rPr lang="en-CA" altLang="en-US" sz="2200" b="1" i="1" dirty="0"/>
              <a:t>)</a:t>
            </a:r>
          </a:p>
          <a:p>
            <a:pPr marL="0" indent="0">
              <a:spcAft>
                <a:spcPts val="1800"/>
              </a:spcAft>
              <a:buFont typeface="Wingdings 2" pitchFamily="18" charset="2"/>
              <a:buNone/>
            </a:pPr>
            <a:r>
              <a:rPr lang="en-CA" altLang="en-US" sz="2200" b="1" dirty="0">
                <a:solidFill>
                  <a:srgbClr val="FF0000"/>
                </a:solidFill>
              </a:rPr>
              <a:t>One</a:t>
            </a:r>
            <a:r>
              <a:rPr lang="en-CA" altLang="en-US" sz="2200" b="1" dirty="0"/>
              <a:t> should always keep </a:t>
            </a:r>
            <a:r>
              <a:rPr lang="en-CA" altLang="en-US" sz="2200" b="1" dirty="0">
                <a:solidFill>
                  <a:srgbClr val="FF0000"/>
                </a:solidFill>
              </a:rPr>
              <a:t>your</a:t>
            </a:r>
            <a:r>
              <a:rPr lang="en-CA" altLang="en-US" sz="2200" b="1" dirty="0"/>
              <a:t> eyes open. (Use either ‘you’ or ‘one,’ but not both</a:t>
            </a:r>
            <a:r>
              <a:rPr lang="en-CA" altLang="en-US" sz="2200" b="1" i="1" dirty="0"/>
              <a:t>)</a:t>
            </a:r>
          </a:p>
          <a:p>
            <a:pPr marL="0" indent="0">
              <a:buFont typeface="Wingdings 2" pitchFamily="18" charset="2"/>
              <a:buNone/>
            </a:pPr>
            <a:endParaRPr lang="en-CA" altLang="en-US" b="1" i="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p:cNvSpPr>
            <a:spLocks noGrp="1"/>
          </p:cNvSpPr>
          <p:nvPr>
            <p:ph type="title"/>
          </p:nvPr>
        </p:nvSpPr>
        <p:spPr>
          <a:xfrm>
            <a:off x="642938" y="714375"/>
            <a:ext cx="8229600" cy="1143000"/>
          </a:xfrm>
        </p:spPr>
        <p:txBody>
          <a:bodyPr/>
          <a:lstStyle/>
          <a:p>
            <a:r>
              <a:rPr lang="en-CA" altLang="en-US" sz="4400" b="1" dirty="0">
                <a:solidFill>
                  <a:srgbClr val="0070C0"/>
                </a:solidFill>
              </a:rPr>
              <a:t>Agreement Errors –</a:t>
            </a:r>
            <a:br>
              <a:rPr lang="en-CA" altLang="en-US" sz="4400" b="1" dirty="0">
                <a:solidFill>
                  <a:srgbClr val="0070C0"/>
                </a:solidFill>
              </a:rPr>
            </a:br>
            <a:r>
              <a:rPr lang="en-CA" altLang="en-US" sz="4400" b="1" dirty="0">
                <a:solidFill>
                  <a:srgbClr val="0070C0"/>
                </a:solidFill>
              </a:rPr>
              <a:t>Pronoun, tense and person</a:t>
            </a:r>
          </a:p>
        </p:txBody>
      </p:sp>
      <p:sp>
        <p:nvSpPr>
          <p:cNvPr id="80898" name="Content Placeholder 2"/>
          <p:cNvSpPr>
            <a:spLocks noGrp="1"/>
          </p:cNvSpPr>
          <p:nvPr>
            <p:ph idx="1"/>
          </p:nvPr>
        </p:nvSpPr>
        <p:spPr>
          <a:xfrm>
            <a:off x="428625" y="1857375"/>
            <a:ext cx="8229600" cy="4038600"/>
          </a:xfrm>
        </p:spPr>
        <p:txBody>
          <a:bodyPr/>
          <a:lstStyle/>
          <a:p>
            <a:pPr marL="0" indent="0">
              <a:buFont typeface="Wingdings 2" pitchFamily="18" charset="2"/>
              <a:buNone/>
            </a:pPr>
            <a:r>
              <a:rPr lang="en-CA" altLang="en-US" sz="2200" b="1" dirty="0">
                <a:latin typeface="Arial" charset="0"/>
                <a:cs typeface="Arial" charset="0"/>
              </a:rPr>
              <a:t>Solutions:</a:t>
            </a:r>
          </a:p>
          <a:p>
            <a:pPr marL="0" indent="0">
              <a:buFont typeface="Wingdings 2" pitchFamily="18" charset="2"/>
              <a:buNone/>
            </a:pPr>
            <a:r>
              <a:rPr lang="en-CA" altLang="en-US" sz="2200" b="1" i="1" dirty="0">
                <a:cs typeface="Arial" charset="0"/>
              </a:rPr>
              <a:t>Because </a:t>
            </a:r>
            <a:r>
              <a:rPr lang="en-CA" altLang="en-US" sz="2200" b="1" i="1" dirty="0">
                <a:solidFill>
                  <a:srgbClr val="FF0000"/>
                </a:solidFill>
                <a:cs typeface="Arial" charset="0"/>
              </a:rPr>
              <a:t>his son’s car was </a:t>
            </a:r>
            <a:r>
              <a:rPr lang="en-CA" altLang="en-US" sz="2200" b="1" i="1" dirty="0">
                <a:cs typeface="Arial" charset="0"/>
              </a:rPr>
              <a:t>blocking the driveway, Ted asked him to move it.</a:t>
            </a:r>
          </a:p>
          <a:p>
            <a:pPr marL="0" indent="0">
              <a:buFont typeface="Wingdings 2" pitchFamily="18" charset="2"/>
              <a:buNone/>
            </a:pPr>
            <a:r>
              <a:rPr lang="en-CA" altLang="en-US" sz="2200" b="1" i="1" dirty="0">
                <a:solidFill>
                  <a:srgbClr val="FF0000"/>
                </a:solidFill>
              </a:rPr>
              <a:t>A person </a:t>
            </a:r>
            <a:r>
              <a:rPr lang="en-CA" altLang="en-US" sz="2200" b="1" i="1" dirty="0"/>
              <a:t>should mind </a:t>
            </a:r>
            <a:r>
              <a:rPr lang="en-CA" altLang="en-US" sz="2200" b="1" i="1" dirty="0">
                <a:solidFill>
                  <a:srgbClr val="FF0000"/>
                </a:solidFill>
              </a:rPr>
              <a:t>his/ her </a:t>
            </a:r>
            <a:r>
              <a:rPr lang="en-CA" altLang="en-US" sz="2200" b="1" i="1" dirty="0"/>
              <a:t>own business.</a:t>
            </a:r>
          </a:p>
          <a:p>
            <a:pPr marL="0" indent="0">
              <a:buFont typeface="Wingdings 2" pitchFamily="18" charset="2"/>
              <a:buNone/>
            </a:pPr>
            <a:r>
              <a:rPr lang="en-CA" altLang="en-US" sz="2200" b="1" i="1" dirty="0"/>
              <a:t>or </a:t>
            </a:r>
          </a:p>
          <a:p>
            <a:pPr marL="0" indent="0">
              <a:buFont typeface="Wingdings 2" pitchFamily="18" charset="2"/>
              <a:buNone/>
            </a:pPr>
            <a:r>
              <a:rPr lang="en-CA" altLang="en-US" sz="2200" b="1" i="1" dirty="0">
                <a:solidFill>
                  <a:srgbClr val="FF0000"/>
                </a:solidFill>
              </a:rPr>
              <a:t>People</a:t>
            </a:r>
            <a:r>
              <a:rPr lang="en-CA" altLang="en-US" sz="2200" b="1" i="1" dirty="0"/>
              <a:t> should mind </a:t>
            </a:r>
            <a:r>
              <a:rPr lang="en-CA" altLang="en-US" sz="2200" b="1" i="1" dirty="0">
                <a:solidFill>
                  <a:srgbClr val="FF0000"/>
                </a:solidFill>
              </a:rPr>
              <a:t>their</a:t>
            </a:r>
            <a:r>
              <a:rPr lang="en-CA" altLang="en-US" sz="2200" b="1" i="1" dirty="0"/>
              <a:t> own business.</a:t>
            </a:r>
          </a:p>
          <a:p>
            <a:pPr marL="0" indent="0">
              <a:buFont typeface="Wingdings 2" pitchFamily="18" charset="2"/>
              <a:buNone/>
            </a:pPr>
            <a:r>
              <a:rPr lang="en-CA" altLang="en-US" sz="2200" b="1" i="1" dirty="0"/>
              <a:t>So he </a:t>
            </a:r>
            <a:r>
              <a:rPr lang="en-CA" altLang="en-US" sz="2200" b="1" i="1" dirty="0">
                <a:solidFill>
                  <a:srgbClr val="FF0000"/>
                </a:solidFill>
              </a:rPr>
              <a:t>came</a:t>
            </a:r>
            <a:r>
              <a:rPr lang="en-CA" altLang="en-US" sz="2200" b="1" i="1" dirty="0"/>
              <a:t> up to me and </a:t>
            </a:r>
            <a:r>
              <a:rPr lang="en-CA" altLang="en-US" sz="2200" b="1" i="1" dirty="0">
                <a:solidFill>
                  <a:srgbClr val="FF0000"/>
                </a:solidFill>
              </a:rPr>
              <a:t>said</a:t>
            </a:r>
            <a:r>
              <a:rPr lang="en-CA" altLang="en-US" sz="2200" b="1" i="1" dirty="0"/>
              <a:t>, “Who do you think you are?”</a:t>
            </a:r>
          </a:p>
          <a:p>
            <a:pPr marL="0" indent="0">
              <a:buNone/>
            </a:pPr>
            <a:r>
              <a:rPr lang="en-CA" altLang="en-US" sz="2200" b="1" i="1" dirty="0">
                <a:solidFill>
                  <a:srgbClr val="FF0000"/>
                </a:solidFill>
              </a:rPr>
              <a:t>My apartment </a:t>
            </a:r>
            <a:r>
              <a:rPr lang="en-CA" altLang="en-US" sz="2200" b="1" i="1" dirty="0"/>
              <a:t>faces a busy highway, so the noise of traffic keeps </a:t>
            </a:r>
            <a:r>
              <a:rPr lang="en-CA" altLang="en-US" sz="2200" b="1" i="1" dirty="0">
                <a:solidFill>
                  <a:srgbClr val="FF0000"/>
                </a:solidFill>
              </a:rPr>
              <a:t>me</a:t>
            </a:r>
            <a:r>
              <a:rPr lang="en-CA" altLang="en-US" sz="2200" b="1" i="1" dirty="0"/>
              <a:t> awake at night. . </a:t>
            </a:r>
          </a:p>
          <a:p>
            <a:pPr marL="0" indent="0">
              <a:buFont typeface="Wingdings 2" pitchFamily="18" charset="2"/>
              <a:buNone/>
            </a:pPr>
            <a:r>
              <a:rPr lang="en-CA" altLang="en-US" sz="2200" b="1" i="1" dirty="0">
                <a:solidFill>
                  <a:srgbClr val="FF0000"/>
                </a:solidFill>
              </a:rPr>
              <a:t>One</a:t>
            </a:r>
            <a:r>
              <a:rPr lang="en-CA" altLang="en-US" sz="2200" b="1" i="1" dirty="0"/>
              <a:t> should always keep </a:t>
            </a:r>
            <a:r>
              <a:rPr lang="en-CA" altLang="en-US" sz="2200" b="1" i="1" dirty="0">
                <a:solidFill>
                  <a:srgbClr val="FF0000"/>
                </a:solidFill>
              </a:rPr>
              <a:t>one’s</a:t>
            </a:r>
            <a:r>
              <a:rPr lang="en-CA" altLang="en-US" sz="2200" b="1" i="1" dirty="0"/>
              <a:t> eyes open. </a:t>
            </a:r>
          </a:p>
          <a:p>
            <a:pPr marL="366713" lvl="1" indent="0">
              <a:buFont typeface="Wingdings 2" pitchFamily="18" charset="2"/>
              <a:buNone/>
            </a:pPr>
            <a:r>
              <a:rPr lang="en-CA" altLang="en-US" sz="2000" b="1" i="1" dirty="0"/>
              <a:t>Or – if you are addressing someone in particular</a:t>
            </a:r>
          </a:p>
          <a:p>
            <a:pPr marL="0" indent="0">
              <a:buFont typeface="Wingdings 2" pitchFamily="18" charset="2"/>
              <a:buNone/>
            </a:pPr>
            <a:r>
              <a:rPr lang="en-CA" altLang="en-US" sz="2200" b="1" i="1" dirty="0">
                <a:solidFill>
                  <a:srgbClr val="FF0000"/>
                </a:solidFill>
              </a:rPr>
              <a:t>You</a:t>
            </a:r>
            <a:r>
              <a:rPr lang="en-CA" altLang="en-US" sz="2200" b="1" i="1" dirty="0"/>
              <a:t> should always keep </a:t>
            </a:r>
            <a:r>
              <a:rPr lang="en-CA" altLang="en-US" sz="2200" b="1" i="1" dirty="0">
                <a:solidFill>
                  <a:srgbClr val="FF0000"/>
                </a:solidFill>
              </a:rPr>
              <a:t>your</a:t>
            </a:r>
            <a:r>
              <a:rPr lang="en-CA" altLang="en-US" sz="2200" b="1" i="1" dirty="0"/>
              <a:t> eyes open. </a:t>
            </a:r>
          </a:p>
          <a:p>
            <a:pPr marL="0" indent="0">
              <a:buFont typeface="Wingdings 2" pitchFamily="18" charset="2"/>
              <a:buNone/>
            </a:pPr>
            <a:endParaRPr lang="en-CA" altLang="en-US" sz="2200" b="1" i="1" dirty="0"/>
          </a:p>
          <a:p>
            <a:pPr marL="0" indent="0">
              <a:buFont typeface="Wingdings 2" pitchFamily="18" charset="2"/>
              <a:buNone/>
            </a:pPr>
            <a:endParaRPr lang="en-CA" altLang="en-US" sz="2400" b="1" i="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82946" name="Content Placeholder 2"/>
          <p:cNvSpPr>
            <a:spLocks noGrp="1"/>
          </p:cNvSpPr>
          <p:nvPr>
            <p:ph idx="1"/>
          </p:nvPr>
        </p:nvSpPr>
        <p:spPr>
          <a:xfrm>
            <a:off x="500063" y="1785938"/>
            <a:ext cx="8229600" cy="4103687"/>
          </a:xfrm>
        </p:spPr>
        <p:txBody>
          <a:bodyPr/>
          <a:lstStyle/>
          <a:p>
            <a:pPr>
              <a:buFont typeface="Wingdings 2" pitchFamily="18" charset="2"/>
              <a:buNone/>
            </a:pPr>
            <a:r>
              <a:rPr lang="en-US" altLang="en-US" sz="3200" b="1" dirty="0">
                <a:latin typeface="Arial" charset="0"/>
                <a:cs typeface="Arial" charset="0"/>
              </a:rPr>
              <a:t>Choosing the correct pronoun</a:t>
            </a:r>
            <a:r>
              <a:rPr lang="en-CA" altLang="en-US" sz="3200" b="1" dirty="0">
                <a:latin typeface="Arial" charset="0"/>
                <a:cs typeface="Arial" charset="0"/>
              </a:rPr>
              <a:t>:</a:t>
            </a:r>
          </a:p>
          <a:p>
            <a:pPr>
              <a:buFont typeface="Wingdings 2" pitchFamily="18" charset="2"/>
              <a:buNone/>
            </a:pPr>
            <a:endParaRPr lang="en-CA" altLang="en-US" sz="3200" b="1" dirty="0">
              <a:latin typeface="Arial" charset="0"/>
              <a:cs typeface="Arial" charset="0"/>
            </a:endParaRPr>
          </a:p>
          <a:p>
            <a:pPr lvl="1">
              <a:buFont typeface="Wingdings 2" pitchFamily="18" charset="2"/>
              <a:buNone/>
            </a:pPr>
            <a:r>
              <a:rPr lang="en-US" altLang="en-US" sz="3200" b="1" dirty="0"/>
              <a:t>“I” and “me”</a:t>
            </a:r>
          </a:p>
          <a:p>
            <a:pPr lvl="1">
              <a:buFont typeface="Wingdings 2" pitchFamily="18" charset="2"/>
              <a:buNone/>
            </a:pPr>
            <a:r>
              <a:rPr lang="en-US" altLang="en-US" sz="3200" b="1" dirty="0"/>
              <a:t>“us” and “we”</a:t>
            </a:r>
          </a:p>
          <a:p>
            <a:pPr lvl="1">
              <a:buFont typeface="Wingdings 2" pitchFamily="18" charset="2"/>
              <a:buNone/>
            </a:pPr>
            <a:r>
              <a:rPr lang="en-US" altLang="en-US" sz="3200" b="1" dirty="0"/>
              <a:t>“he” and “him” – “she” and “her”</a:t>
            </a:r>
          </a:p>
          <a:p>
            <a:pPr lvl="1">
              <a:buFont typeface="Wingdings 2" pitchFamily="18" charset="2"/>
              <a:buNone/>
            </a:pPr>
            <a:r>
              <a:rPr lang="en-US" altLang="en-US" sz="3200" b="1" dirty="0"/>
              <a:t>“who” and “whom”</a:t>
            </a:r>
          </a:p>
          <a:p>
            <a:pPr lvl="1">
              <a:buFont typeface="Wingdings 2" pitchFamily="18" charset="2"/>
              <a:buNone/>
            </a:pPr>
            <a:r>
              <a:rPr lang="en-US" altLang="en-US" sz="3200" b="1" dirty="0"/>
              <a:t>“whoever” and “whomever”</a:t>
            </a:r>
          </a:p>
          <a:p>
            <a:pPr>
              <a:buFont typeface="Wingdings 2" pitchFamily="18" charset="2"/>
              <a:buNone/>
            </a:pPr>
            <a:endParaRPr lang="en-CA" altLang="en-US" sz="2400" b="1" dirty="0">
              <a:solidFill>
                <a:srgbClr val="FF0000"/>
              </a:solidFill>
              <a:latin typeface="Arial" charset="0"/>
              <a:cs typeface="Arial"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84994" name="Content Placeholder 2"/>
          <p:cNvSpPr>
            <a:spLocks noGrp="1"/>
          </p:cNvSpPr>
          <p:nvPr>
            <p:ph idx="1"/>
          </p:nvPr>
        </p:nvSpPr>
        <p:spPr>
          <a:xfrm>
            <a:off x="500063" y="1785938"/>
            <a:ext cx="8229600" cy="4103687"/>
          </a:xfrm>
        </p:spPr>
        <p:txBody>
          <a:bodyPr/>
          <a:lstStyle/>
          <a:p>
            <a:pPr>
              <a:buFont typeface="Wingdings 2" pitchFamily="18" charset="2"/>
              <a:buNone/>
            </a:pPr>
            <a:r>
              <a:rPr lang="en-US" altLang="en-US" sz="2800" b="1" dirty="0">
                <a:latin typeface="Arial" charset="0"/>
                <a:cs typeface="Arial" charset="0"/>
              </a:rPr>
              <a:t>Choosing the correct pronoun</a:t>
            </a:r>
          </a:p>
          <a:p>
            <a:pPr>
              <a:spcBef>
                <a:spcPts val="1200"/>
              </a:spcBef>
              <a:spcAft>
                <a:spcPts val="600"/>
              </a:spcAft>
              <a:buFont typeface="Wingdings 2" pitchFamily="18" charset="2"/>
              <a:buNone/>
            </a:pPr>
            <a:r>
              <a:rPr lang="en-CA" altLang="en-US" sz="2000" b="1" dirty="0">
                <a:latin typeface="Arial" charset="0"/>
                <a:cs typeface="Arial" charset="0"/>
              </a:rPr>
              <a:t>Consider the following</a:t>
            </a:r>
          </a:p>
          <a:p>
            <a:pPr>
              <a:spcAft>
                <a:spcPts val="1200"/>
              </a:spcAft>
              <a:buClr>
                <a:schemeClr val="tx1"/>
              </a:buClr>
              <a:buFontTx/>
              <a:buChar char="*"/>
            </a:pPr>
            <a:r>
              <a:rPr lang="en-CA" altLang="en-US" sz="2400" b="1" dirty="0">
                <a:cs typeface="Arial" charset="0"/>
              </a:rPr>
              <a:t>If we work together, you and me can get the job done quickly.</a:t>
            </a:r>
          </a:p>
          <a:p>
            <a:pPr>
              <a:spcAft>
                <a:spcPts val="1200"/>
              </a:spcAft>
              <a:buClr>
                <a:schemeClr val="tx1"/>
              </a:buClr>
              <a:buFontTx/>
              <a:buChar char="*"/>
            </a:pPr>
            <a:r>
              <a:rPr lang="en-CA" altLang="en-US" sz="2400" b="1" dirty="0">
                <a:cs typeface="Arial" charset="0"/>
              </a:rPr>
              <a:t>When you finish the report, give it to Robert or I.</a:t>
            </a:r>
          </a:p>
          <a:p>
            <a:pPr>
              <a:spcAft>
                <a:spcPts val="1200"/>
              </a:spcAft>
              <a:buClr>
                <a:schemeClr val="tx1"/>
              </a:buClr>
              <a:buFontTx/>
              <a:buChar char="*"/>
            </a:pPr>
            <a:r>
              <a:rPr lang="en-CA" altLang="en-US" sz="2400" b="1" dirty="0">
                <a:cs typeface="Arial" charset="0"/>
              </a:rPr>
              <a:t>Us women must stick together</a:t>
            </a:r>
          </a:p>
          <a:p>
            <a:pPr>
              <a:spcAft>
                <a:spcPts val="1200"/>
              </a:spcAft>
              <a:buClr>
                <a:schemeClr val="tx1"/>
              </a:buClr>
              <a:buFontTx/>
              <a:buChar char="*"/>
            </a:pPr>
            <a:r>
              <a:rPr lang="en-CA" altLang="en-US" sz="2400" b="1" dirty="0">
                <a:cs typeface="Arial" charset="0"/>
              </a:rPr>
              <a:t>Jenna is a faster runner than her.</a:t>
            </a:r>
          </a:p>
          <a:p>
            <a:pPr>
              <a:spcAft>
                <a:spcPts val="1200"/>
              </a:spcAft>
              <a:buClr>
                <a:schemeClr val="tx1"/>
              </a:buClr>
              <a:buFontTx/>
              <a:buChar char="*"/>
            </a:pPr>
            <a:r>
              <a:rPr lang="en-CA" altLang="en-US" sz="2400" b="1" dirty="0">
                <a:cs typeface="Arial" charset="0"/>
              </a:rPr>
              <a:t>The prize money will have to be shared between you and I.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36867" name="Content Placeholder 2"/>
          <p:cNvSpPr>
            <a:spLocks noGrp="1"/>
          </p:cNvSpPr>
          <p:nvPr>
            <p:ph idx="1"/>
          </p:nvPr>
        </p:nvSpPr>
        <p:spPr>
          <a:xfrm>
            <a:off x="500063" y="1785938"/>
            <a:ext cx="8229600" cy="4103687"/>
          </a:xfrm>
        </p:spPr>
        <p:txBody>
          <a:bodyPr/>
          <a:lstStyle/>
          <a:p>
            <a:pPr>
              <a:spcAft>
                <a:spcPts val="1200"/>
              </a:spcAft>
              <a:buFont typeface="Wingdings 2" pitchFamily="18" charset="2"/>
              <a:buNone/>
              <a:defRPr/>
            </a:pPr>
            <a:r>
              <a:rPr lang="en-US" sz="2800" b="1" dirty="0">
                <a:latin typeface="Arial" pitchFamily="34" charset="0"/>
                <a:cs typeface="Arial" pitchFamily="34" charset="0"/>
              </a:rPr>
              <a:t>Choosing the correct pronoun is often difficult in compound phrases.</a:t>
            </a:r>
          </a:p>
          <a:p>
            <a:pPr>
              <a:spcAft>
                <a:spcPts val="1200"/>
              </a:spcAft>
              <a:buFont typeface="Wingdings 2" pitchFamily="18" charset="2"/>
              <a:buNone/>
              <a:defRPr/>
            </a:pPr>
            <a:r>
              <a:rPr lang="en-US" sz="2800" b="1" dirty="0">
                <a:latin typeface="Arial" pitchFamily="34" charset="0"/>
                <a:cs typeface="Arial" pitchFamily="34" charset="0"/>
              </a:rPr>
              <a:t>Ways to make the choice clear:</a:t>
            </a:r>
          </a:p>
          <a:p>
            <a:pPr marL="457200" indent="-457200">
              <a:spcAft>
                <a:spcPts val="1200"/>
              </a:spcAft>
              <a:buClrTx/>
              <a:buFont typeface="+mj-lt"/>
              <a:buAutoNum type="arabicPeriod"/>
              <a:defRPr/>
            </a:pPr>
            <a:r>
              <a:rPr lang="en-US" sz="2400" b="1" dirty="0">
                <a:latin typeface="Arial" pitchFamily="34" charset="0"/>
                <a:cs typeface="Arial" pitchFamily="34" charset="0"/>
              </a:rPr>
              <a:t>Removing one of the pronouns or pronoun phrases</a:t>
            </a:r>
          </a:p>
          <a:p>
            <a:pPr marL="457200" indent="-457200">
              <a:spcAft>
                <a:spcPts val="1200"/>
              </a:spcAft>
              <a:buClrTx/>
              <a:buFont typeface="+mj-lt"/>
              <a:buAutoNum type="arabicPeriod"/>
              <a:defRPr/>
            </a:pPr>
            <a:r>
              <a:rPr lang="en-US" sz="2400" b="1" dirty="0">
                <a:latin typeface="Arial" pitchFamily="34" charset="0"/>
                <a:cs typeface="Arial" pitchFamily="34" charset="0"/>
              </a:rPr>
              <a:t>Replacing singular pronoun with a plural</a:t>
            </a:r>
          </a:p>
          <a:p>
            <a:pPr marL="457200" indent="-457200">
              <a:spcAft>
                <a:spcPts val="1200"/>
              </a:spcAft>
              <a:buClrTx/>
              <a:buFont typeface="+mj-lt"/>
              <a:buAutoNum type="arabicPeriod"/>
              <a:defRPr/>
            </a:pPr>
            <a:r>
              <a:rPr lang="en-US" sz="2400" b="1" dirty="0">
                <a:latin typeface="Arial" pitchFamily="34" charset="0"/>
                <a:cs typeface="Arial" pitchFamily="34" charset="0"/>
              </a:rPr>
              <a:t>Removing the noun that the pronoun modifies</a:t>
            </a:r>
          </a:p>
          <a:p>
            <a:pPr marL="457200" indent="-457200">
              <a:spcAft>
                <a:spcPts val="1200"/>
              </a:spcAft>
              <a:buClrTx/>
              <a:buFont typeface="+mj-lt"/>
              <a:buAutoNum type="arabicPeriod"/>
              <a:defRPr/>
            </a:pPr>
            <a:r>
              <a:rPr lang="en-US" sz="2400" b="1" dirty="0">
                <a:latin typeface="Arial" pitchFamily="34" charset="0"/>
                <a:cs typeface="Arial" pitchFamily="34" charset="0"/>
              </a:rPr>
              <a:t>Adding the verb in a comparison statement</a:t>
            </a:r>
          </a:p>
          <a:p>
            <a:pPr>
              <a:buFont typeface="Wingdings 2" pitchFamily="18" charset="2"/>
              <a:buNone/>
              <a:defRPr/>
            </a:pPr>
            <a:endParaRPr lang="en-US" sz="2400" b="1" dirty="0">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p:cNvSpPr>
            <a:spLocks noGrp="1"/>
          </p:cNvSpPr>
          <p:nvPr>
            <p:ph type="title"/>
          </p:nvPr>
        </p:nvSpPr>
        <p:spPr>
          <a:xfrm>
            <a:off x="357188" y="428625"/>
            <a:ext cx="8372475" cy="928688"/>
          </a:xfrm>
        </p:spPr>
        <p:txBody>
          <a:bodyPr/>
          <a:lstStyle/>
          <a:p>
            <a:r>
              <a:rPr lang="en-CA" altLang="en-US" sz="4400" b="1" dirty="0">
                <a:solidFill>
                  <a:schemeClr val="accent2"/>
                </a:solidFill>
              </a:rPr>
              <a:t>Writing Sentences That Make Sense</a:t>
            </a:r>
          </a:p>
        </p:txBody>
      </p:sp>
      <p:sp>
        <p:nvSpPr>
          <p:cNvPr id="35843" name="Content Placeholder 2"/>
          <p:cNvSpPr>
            <a:spLocks noGrp="1"/>
          </p:cNvSpPr>
          <p:nvPr>
            <p:ph idx="1"/>
          </p:nvPr>
        </p:nvSpPr>
        <p:spPr>
          <a:xfrm>
            <a:off x="500063" y="1484313"/>
            <a:ext cx="8229600" cy="4103687"/>
          </a:xfrm>
        </p:spPr>
        <p:txBody>
          <a:bodyPr/>
          <a:lstStyle/>
          <a:p>
            <a:pPr marL="457200" indent="-457200">
              <a:spcAft>
                <a:spcPts val="1200"/>
              </a:spcAft>
              <a:buClrTx/>
              <a:buFont typeface="Wingdings 2" pitchFamily="18" charset="2"/>
              <a:buNone/>
              <a:defRPr/>
            </a:pPr>
            <a:r>
              <a:rPr lang="en-US" sz="2400" b="1" dirty="0">
                <a:latin typeface="Arial" pitchFamily="34" charset="0"/>
                <a:cs typeface="Arial" pitchFamily="34" charset="0"/>
              </a:rPr>
              <a:t>Removing one of the pronouns or pronoun phrases – the non-questionable pronoun</a:t>
            </a:r>
            <a:endParaRPr lang="en-US" sz="1200" b="1" dirty="0">
              <a:latin typeface="Arial" pitchFamily="34" charset="0"/>
              <a:cs typeface="Arial" pitchFamily="34" charset="0"/>
            </a:endParaRPr>
          </a:p>
          <a:p>
            <a:pPr marL="457200" indent="-457200">
              <a:spcAft>
                <a:spcPts val="1200"/>
              </a:spcAft>
              <a:buClrTx/>
              <a:buFont typeface="Wingdings 2" pitchFamily="18" charset="2"/>
              <a:buNone/>
              <a:defRPr/>
            </a:pPr>
            <a:endParaRPr lang="en-US" sz="1200" b="1" dirty="0">
              <a:latin typeface="Arial" pitchFamily="34" charset="0"/>
              <a:cs typeface="Arial" pitchFamily="34" charset="0"/>
            </a:endParaRPr>
          </a:p>
          <a:p>
            <a:pPr>
              <a:spcBef>
                <a:spcPts val="0"/>
              </a:spcBef>
              <a:spcAft>
                <a:spcPts val="600"/>
              </a:spcAft>
              <a:buFont typeface="Wingdings 2" pitchFamily="18" charset="2"/>
              <a:buNone/>
              <a:defRPr/>
            </a:pPr>
            <a:r>
              <a:rPr lang="en-CA" sz="2200" b="1" dirty="0">
                <a:cs typeface="Arial" charset="0"/>
              </a:rPr>
              <a:t>If we work together, </a:t>
            </a:r>
            <a:r>
              <a:rPr lang="en-CA" sz="2200" b="1" dirty="0">
                <a:solidFill>
                  <a:srgbClr val="FF0000"/>
                </a:solidFill>
                <a:cs typeface="Arial" charset="0"/>
              </a:rPr>
              <a:t>you and </a:t>
            </a:r>
            <a:r>
              <a:rPr lang="en-CA" sz="2200" b="1" dirty="0">
                <a:cs typeface="Arial" charset="0"/>
              </a:rPr>
              <a:t>me can get the job done quickly. </a:t>
            </a:r>
          </a:p>
          <a:p>
            <a:pPr>
              <a:spcBef>
                <a:spcPts val="0"/>
              </a:spcBef>
              <a:spcAft>
                <a:spcPts val="600"/>
              </a:spcAft>
              <a:buFont typeface="Wingdings 2" pitchFamily="18" charset="2"/>
              <a:buNone/>
              <a:defRPr/>
            </a:pPr>
            <a:r>
              <a:rPr lang="en-CA" sz="2200" b="1" dirty="0">
                <a:cs typeface="Arial" charset="0"/>
              </a:rPr>
              <a:t>	Remove “you” from the pronoun phrase “you and me”</a:t>
            </a:r>
          </a:p>
          <a:p>
            <a:pPr>
              <a:spcBef>
                <a:spcPts val="0"/>
              </a:spcBef>
              <a:spcAft>
                <a:spcPts val="600"/>
              </a:spcAft>
              <a:buFont typeface="Wingdings 2" pitchFamily="18" charset="2"/>
              <a:buNone/>
              <a:defRPr/>
            </a:pPr>
            <a:r>
              <a:rPr lang="en-CA" sz="2200" b="1" dirty="0">
                <a:cs typeface="Arial" charset="0"/>
              </a:rPr>
              <a:t>	If we work together, </a:t>
            </a:r>
            <a:r>
              <a:rPr lang="en-CA" sz="2200" b="1" dirty="0">
                <a:solidFill>
                  <a:srgbClr val="FF0000"/>
                </a:solidFill>
                <a:cs typeface="Arial" charset="0"/>
              </a:rPr>
              <a:t>me</a:t>
            </a:r>
            <a:r>
              <a:rPr lang="en-CA" sz="2200" b="1" dirty="0">
                <a:cs typeface="Arial" charset="0"/>
              </a:rPr>
              <a:t> can get the job done quickly?</a:t>
            </a:r>
          </a:p>
          <a:p>
            <a:pPr>
              <a:spcBef>
                <a:spcPts val="0"/>
              </a:spcBef>
              <a:spcAft>
                <a:spcPts val="600"/>
              </a:spcAft>
              <a:buFont typeface="Wingdings 2" pitchFamily="18" charset="2"/>
              <a:buNone/>
              <a:defRPr/>
            </a:pPr>
            <a:r>
              <a:rPr lang="en-CA" sz="2200" b="1" dirty="0">
                <a:cs typeface="Arial" charset="0"/>
              </a:rPr>
              <a:t>	</a:t>
            </a:r>
          </a:p>
          <a:p>
            <a:pPr>
              <a:spcBef>
                <a:spcPts val="0"/>
              </a:spcBef>
              <a:spcAft>
                <a:spcPts val="600"/>
              </a:spcAft>
              <a:buFont typeface="Wingdings 2" pitchFamily="18" charset="2"/>
              <a:buNone/>
              <a:defRPr/>
            </a:pPr>
            <a:r>
              <a:rPr lang="en-CA" sz="2200" b="1" dirty="0">
                <a:cs typeface="Arial" charset="0"/>
              </a:rPr>
              <a:t>When you finish the report, give it to Robert or I.</a:t>
            </a:r>
          </a:p>
          <a:p>
            <a:pPr>
              <a:spcBef>
                <a:spcPts val="0"/>
              </a:spcBef>
              <a:spcAft>
                <a:spcPts val="600"/>
              </a:spcAft>
              <a:buFont typeface="Wingdings 2" pitchFamily="18" charset="2"/>
              <a:buNone/>
              <a:defRPr/>
            </a:pPr>
            <a:r>
              <a:rPr lang="en-CA" sz="2200" b="1" dirty="0">
                <a:cs typeface="Arial" charset="0"/>
              </a:rPr>
              <a:t>	Remove “Robert or”</a:t>
            </a:r>
          </a:p>
          <a:p>
            <a:pPr>
              <a:spcBef>
                <a:spcPts val="0"/>
              </a:spcBef>
              <a:spcAft>
                <a:spcPts val="600"/>
              </a:spcAft>
              <a:buFont typeface="Wingdings 2" pitchFamily="18" charset="2"/>
              <a:buNone/>
              <a:defRPr/>
            </a:pPr>
            <a:r>
              <a:rPr lang="en-CA" sz="2200" b="1" dirty="0">
                <a:cs typeface="Arial" charset="0"/>
              </a:rPr>
              <a:t>	When you finish the report, give it to </a:t>
            </a:r>
            <a:r>
              <a:rPr lang="en-CA" sz="2200" b="1" dirty="0">
                <a:solidFill>
                  <a:srgbClr val="FF0000"/>
                </a:solidFill>
                <a:cs typeface="Arial" charset="0"/>
              </a:rPr>
              <a:t>I</a:t>
            </a:r>
            <a:r>
              <a:rPr lang="en-CA" sz="2200" b="1" dirty="0">
                <a:cs typeface="Arial" charset="0"/>
              </a:rPr>
              <a:t>.</a:t>
            </a:r>
          </a:p>
          <a:p>
            <a:pPr>
              <a:spcBef>
                <a:spcPts val="1200"/>
              </a:spcBef>
              <a:spcAft>
                <a:spcPts val="1200"/>
              </a:spcAft>
              <a:buFont typeface="Wingdings 2" pitchFamily="18" charset="2"/>
              <a:buNone/>
              <a:defRPr/>
            </a:pPr>
            <a:r>
              <a:rPr lang="en-CA" sz="2200" b="1" dirty="0">
                <a:solidFill>
                  <a:srgbClr val="FF0000"/>
                </a:solidFill>
                <a:cs typeface="Arial" charset="0"/>
              </a:rPr>
              <a:t>CORRECT?????</a:t>
            </a:r>
          </a:p>
          <a:p>
            <a:pPr>
              <a:spcAft>
                <a:spcPts val="1200"/>
              </a:spcAft>
              <a:buFont typeface="Wingdings 2" pitchFamily="18" charset="2"/>
              <a:buNone/>
              <a:defRPr/>
            </a:pPr>
            <a:endParaRPr lang="en-CA" sz="2200" b="1" dirty="0">
              <a:cs typeface="Arial" charset="0"/>
            </a:endParaRPr>
          </a:p>
          <a:p>
            <a:pPr>
              <a:spcAft>
                <a:spcPts val="1200"/>
              </a:spcAft>
              <a:buFont typeface="Wingdings 2" pitchFamily="18" charset="2"/>
              <a:buNone/>
              <a:defRPr/>
            </a:pPr>
            <a:endParaRPr lang="en-CA" sz="2200" b="1" dirty="0">
              <a:cs typeface="Arial" charset="0"/>
            </a:endParaRPr>
          </a:p>
          <a:p>
            <a:pPr>
              <a:spcAft>
                <a:spcPts val="1200"/>
              </a:spcAft>
              <a:buFont typeface="Wingdings 2" pitchFamily="18" charset="2"/>
              <a:buNone/>
              <a:defRPr/>
            </a:pPr>
            <a:endParaRPr lang="en-CA" sz="2200" b="1" dirty="0">
              <a:cs typeface="Arial" charset="0"/>
            </a:endParaRPr>
          </a:p>
          <a:p>
            <a:pPr>
              <a:defRPr/>
            </a:pPr>
            <a:endParaRPr lang="en-US" sz="2400" b="1" dirty="0"/>
          </a:p>
          <a:p>
            <a:pPr>
              <a:buFont typeface="Wingdings 2" pitchFamily="18" charset="2"/>
              <a:buNone/>
              <a:defRPr/>
            </a:pPr>
            <a:endParaRPr lang="en-CA" sz="2400" b="1" dirty="0">
              <a:solidFill>
                <a:srgbClr val="FF0000"/>
              </a:solidFill>
              <a:latin typeface="Arial" charset="0"/>
              <a:cs typeface="Arial"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1"/>
          <p:cNvSpPr>
            <a:spLocks noGrp="1"/>
          </p:cNvSpPr>
          <p:nvPr>
            <p:ph type="title"/>
          </p:nvPr>
        </p:nvSpPr>
        <p:spPr>
          <a:xfrm>
            <a:off x="357188" y="428625"/>
            <a:ext cx="8372475" cy="928688"/>
          </a:xfrm>
        </p:spPr>
        <p:txBody>
          <a:bodyPr/>
          <a:lstStyle/>
          <a:p>
            <a:r>
              <a:rPr lang="en-CA" altLang="en-US" sz="4400" b="1" dirty="0">
                <a:solidFill>
                  <a:schemeClr val="accent2"/>
                </a:solidFill>
              </a:rPr>
              <a:t>Writing Sentences That Make Sense</a:t>
            </a:r>
          </a:p>
        </p:txBody>
      </p:sp>
      <p:sp>
        <p:nvSpPr>
          <p:cNvPr id="91138" name="Content Placeholder 2"/>
          <p:cNvSpPr>
            <a:spLocks noGrp="1"/>
          </p:cNvSpPr>
          <p:nvPr>
            <p:ph idx="1"/>
          </p:nvPr>
        </p:nvSpPr>
        <p:spPr>
          <a:xfrm>
            <a:off x="571500" y="1285875"/>
            <a:ext cx="8229600" cy="4103688"/>
          </a:xfrm>
        </p:spPr>
        <p:txBody>
          <a:bodyPr/>
          <a:lstStyle/>
          <a:p>
            <a:pPr>
              <a:spcAft>
                <a:spcPts val="1200"/>
              </a:spcAft>
              <a:buFont typeface="Wingdings 2" pitchFamily="18" charset="2"/>
              <a:buNone/>
            </a:pPr>
            <a:endParaRPr lang="en-CA" altLang="en-US" sz="2200" b="1" dirty="0">
              <a:cs typeface="Arial" charset="0"/>
            </a:endParaRPr>
          </a:p>
          <a:p>
            <a:pPr>
              <a:spcAft>
                <a:spcPts val="1200"/>
              </a:spcAft>
              <a:buFont typeface="Wingdings 2" pitchFamily="18" charset="2"/>
              <a:buNone/>
            </a:pPr>
            <a:r>
              <a:rPr lang="en-CA" altLang="en-US" sz="2200" b="1" dirty="0">
                <a:cs typeface="Arial" charset="0"/>
              </a:rPr>
              <a:t>Therefore the correct pronouns are . . . . </a:t>
            </a:r>
          </a:p>
          <a:p>
            <a:pPr>
              <a:spcAft>
                <a:spcPts val="1200"/>
              </a:spcAft>
              <a:buFont typeface="Wingdings 2" pitchFamily="18" charset="2"/>
              <a:buNone/>
            </a:pPr>
            <a:endParaRPr lang="en-CA" altLang="en-US" sz="2200" b="1" dirty="0">
              <a:cs typeface="Arial" charset="0"/>
            </a:endParaRPr>
          </a:p>
          <a:p>
            <a:pPr>
              <a:spcAft>
                <a:spcPts val="1200"/>
              </a:spcAft>
              <a:buFont typeface="Wingdings 2" pitchFamily="18" charset="2"/>
              <a:buNone/>
            </a:pPr>
            <a:r>
              <a:rPr lang="en-CA" altLang="en-US" sz="2200" b="1" dirty="0">
                <a:cs typeface="Arial" charset="0"/>
              </a:rPr>
              <a:t>If we work together, </a:t>
            </a:r>
            <a:r>
              <a:rPr lang="en-CA" altLang="en-US" sz="2200" b="1" dirty="0">
                <a:solidFill>
                  <a:srgbClr val="FF0000"/>
                </a:solidFill>
                <a:cs typeface="Arial" charset="0"/>
              </a:rPr>
              <a:t>you and I </a:t>
            </a:r>
            <a:r>
              <a:rPr lang="en-CA" altLang="en-US" sz="2200" b="1" dirty="0">
                <a:cs typeface="Arial" charset="0"/>
              </a:rPr>
              <a:t>can get the job done quickly?</a:t>
            </a:r>
          </a:p>
          <a:p>
            <a:pPr>
              <a:spcAft>
                <a:spcPts val="1200"/>
              </a:spcAft>
              <a:buFont typeface="Wingdings 2" pitchFamily="18" charset="2"/>
              <a:buNone/>
            </a:pPr>
            <a:r>
              <a:rPr lang="en-CA" altLang="en-US" sz="2200" b="1" dirty="0">
                <a:cs typeface="Arial" charset="0"/>
              </a:rPr>
              <a:t>When you finish the report, give it to </a:t>
            </a:r>
            <a:r>
              <a:rPr lang="en-CA" altLang="en-US" sz="2200" b="1" dirty="0">
                <a:solidFill>
                  <a:srgbClr val="FF0000"/>
                </a:solidFill>
                <a:cs typeface="Arial" charset="0"/>
              </a:rPr>
              <a:t>Robert or me</a:t>
            </a:r>
            <a:r>
              <a:rPr lang="en-CA" altLang="en-US" sz="2200" b="1" dirty="0">
                <a:cs typeface="Arial" charset="0"/>
              </a:rPr>
              <a:t>.</a:t>
            </a:r>
          </a:p>
          <a:p>
            <a:pPr>
              <a:spcAft>
                <a:spcPts val="1200"/>
              </a:spcAft>
              <a:buFont typeface="Wingdings 2" pitchFamily="18" charset="2"/>
              <a:buNone/>
            </a:pPr>
            <a:endParaRPr lang="en-CA" altLang="en-US" sz="2200" b="1" dirty="0">
              <a:cs typeface="Arial" charset="0"/>
            </a:endParaRPr>
          </a:p>
          <a:p>
            <a:pPr>
              <a:spcAft>
                <a:spcPts val="1200"/>
              </a:spcAft>
              <a:buFont typeface="Wingdings 2" pitchFamily="18" charset="2"/>
              <a:buNone/>
            </a:pPr>
            <a:endParaRPr lang="en-CA" altLang="en-US" sz="2200" b="1" dirty="0">
              <a:cs typeface="Arial" charset="0"/>
            </a:endParaRPr>
          </a:p>
          <a:p>
            <a:pPr>
              <a:spcAft>
                <a:spcPts val="1200"/>
              </a:spcAft>
              <a:buFont typeface="Wingdings 2" pitchFamily="18" charset="2"/>
              <a:buNone/>
            </a:pPr>
            <a:endParaRPr lang="en-CA" altLang="en-US" sz="2200" b="1" dirty="0">
              <a:cs typeface="Arial" charset="0"/>
            </a:endParaRPr>
          </a:p>
          <a:p>
            <a:endParaRPr lang="en-US" altLang="en-US" sz="2400" b="1" dirty="0"/>
          </a:p>
          <a:p>
            <a:pPr>
              <a:buFont typeface="Wingdings 2" pitchFamily="18" charset="2"/>
              <a:buNone/>
            </a:pPr>
            <a:endParaRPr lang="en-CA" altLang="en-US" sz="2400" b="1" dirty="0">
              <a:solidFill>
                <a:srgbClr val="FF0000"/>
              </a:solidFill>
              <a:latin typeface="Arial" charset="0"/>
              <a:cs typeface="Arial"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a:xfrm>
            <a:off x="428625" y="620713"/>
            <a:ext cx="8372475" cy="806450"/>
          </a:xfrm>
        </p:spPr>
        <p:txBody>
          <a:bodyPr/>
          <a:lstStyle/>
          <a:p>
            <a:r>
              <a:rPr lang="en-CA" altLang="en-US" sz="4400" b="1" dirty="0">
                <a:solidFill>
                  <a:schemeClr val="accent2"/>
                </a:solidFill>
              </a:rPr>
              <a:t>Writing Sentences That Make Sense</a:t>
            </a:r>
          </a:p>
        </p:txBody>
      </p:sp>
      <p:sp>
        <p:nvSpPr>
          <p:cNvPr id="93186" name="Content Placeholder 2"/>
          <p:cNvSpPr>
            <a:spLocks noGrp="1"/>
          </p:cNvSpPr>
          <p:nvPr>
            <p:ph idx="1"/>
          </p:nvPr>
        </p:nvSpPr>
        <p:spPr>
          <a:xfrm>
            <a:off x="428625" y="1700808"/>
            <a:ext cx="8229600" cy="4103687"/>
          </a:xfrm>
        </p:spPr>
        <p:txBody>
          <a:bodyPr/>
          <a:lstStyle/>
          <a:p>
            <a:pPr>
              <a:spcAft>
                <a:spcPts val="1200"/>
              </a:spcAft>
              <a:buFont typeface="Wingdings 2" pitchFamily="18" charset="2"/>
              <a:buNone/>
            </a:pPr>
            <a:r>
              <a:rPr lang="en-US" altLang="en-US" sz="2800" b="1" dirty="0">
                <a:latin typeface="Arial" charset="0"/>
                <a:cs typeface="Arial" charset="0"/>
              </a:rPr>
              <a:t>Replacing singular pronouns with a plural</a:t>
            </a:r>
          </a:p>
          <a:p>
            <a:pPr>
              <a:spcAft>
                <a:spcPts val="1200"/>
              </a:spcAft>
              <a:buNone/>
            </a:pPr>
            <a:r>
              <a:rPr lang="en-US" altLang="en-US" sz="2800" b="1" dirty="0">
                <a:latin typeface="Arial" charset="0"/>
                <a:cs typeface="Arial" charset="0"/>
              </a:rPr>
              <a:t>1</a:t>
            </a:r>
            <a:r>
              <a:rPr lang="en-US" altLang="en-US" sz="2800" b="1" baseline="30000" dirty="0">
                <a:latin typeface="Arial" charset="0"/>
                <a:cs typeface="Arial" charset="0"/>
              </a:rPr>
              <a:t>st</a:t>
            </a:r>
            <a:r>
              <a:rPr lang="en-US" altLang="en-US" sz="2800" b="1" dirty="0">
                <a:latin typeface="Arial" charset="0"/>
                <a:cs typeface="Arial" charset="0"/>
              </a:rPr>
              <a:t> example</a:t>
            </a:r>
          </a:p>
          <a:p>
            <a:pPr marL="360363" indent="-360363">
              <a:spcBef>
                <a:spcPts val="600"/>
              </a:spcBef>
              <a:spcAft>
                <a:spcPts val="600"/>
              </a:spcAft>
              <a:buClr>
                <a:schemeClr val="tx1"/>
              </a:buClr>
              <a:buFont typeface="Wingdings" panose="05000000000000000000" pitchFamily="2" charset="2"/>
              <a:buChar char="v"/>
            </a:pPr>
            <a:r>
              <a:rPr lang="en-CA" altLang="en-US" sz="2000" b="1" dirty="0">
                <a:cs typeface="Arial" charset="0"/>
              </a:rPr>
              <a:t>If we work together, </a:t>
            </a:r>
            <a:r>
              <a:rPr lang="en-CA" altLang="en-US" sz="2000" b="1" dirty="0">
                <a:solidFill>
                  <a:srgbClr val="FF0000"/>
                </a:solidFill>
                <a:cs typeface="Arial" charset="0"/>
              </a:rPr>
              <a:t>you and me </a:t>
            </a:r>
            <a:r>
              <a:rPr lang="en-CA" altLang="en-US" sz="2000" b="1" dirty="0">
                <a:cs typeface="Arial" charset="0"/>
              </a:rPr>
              <a:t>can get the job done quickly.  (Replace ‘you and me’ with ‘we’ or ‘us’)</a:t>
            </a:r>
          </a:p>
          <a:p>
            <a:pPr marL="360363" indent="-360363">
              <a:spcBef>
                <a:spcPts val="600"/>
              </a:spcBef>
              <a:spcAft>
                <a:spcPts val="600"/>
              </a:spcAft>
              <a:buClr>
                <a:schemeClr val="tx1"/>
              </a:buClr>
              <a:buFont typeface="Wingdings" panose="05000000000000000000" pitchFamily="2" charset="2"/>
              <a:buChar char="v"/>
            </a:pPr>
            <a:r>
              <a:rPr lang="en-CA" altLang="en-US" sz="2000" b="1" dirty="0">
                <a:cs typeface="Arial" charset="0"/>
              </a:rPr>
              <a:t>If we work together, (</a:t>
            </a:r>
            <a:r>
              <a:rPr lang="en-CA" altLang="en-US" sz="2000" b="1" dirty="0">
                <a:solidFill>
                  <a:srgbClr val="FF0000"/>
                </a:solidFill>
                <a:cs typeface="Arial" charset="0"/>
              </a:rPr>
              <a:t>we / us</a:t>
            </a:r>
            <a:r>
              <a:rPr lang="en-CA" altLang="en-US" sz="2000" b="1" dirty="0">
                <a:cs typeface="Arial" charset="0"/>
              </a:rPr>
              <a:t>) can get the job done quickly.</a:t>
            </a:r>
          </a:p>
          <a:p>
            <a:pPr marL="360363" indent="-360363">
              <a:spcBef>
                <a:spcPts val="600"/>
              </a:spcBef>
              <a:spcAft>
                <a:spcPts val="600"/>
              </a:spcAft>
              <a:buClr>
                <a:schemeClr val="tx1"/>
              </a:buClr>
              <a:buFont typeface="Wingdings" panose="05000000000000000000" pitchFamily="2" charset="2"/>
              <a:buChar char="v"/>
            </a:pPr>
            <a:r>
              <a:rPr lang="en-CA" altLang="en-US" sz="2000" b="1" dirty="0">
                <a:cs typeface="Arial" charset="0"/>
              </a:rPr>
              <a:t>If we work together, (</a:t>
            </a:r>
            <a:r>
              <a:rPr lang="en-CA" altLang="en-US" sz="2000" b="1" dirty="0">
                <a:solidFill>
                  <a:srgbClr val="FF0000"/>
                </a:solidFill>
                <a:cs typeface="Arial" charset="0"/>
              </a:rPr>
              <a:t>we </a:t>
            </a:r>
            <a:r>
              <a:rPr lang="en-CA" altLang="en-US" sz="2000" b="1" dirty="0">
                <a:cs typeface="Arial" charset="0"/>
              </a:rPr>
              <a:t>) can get the job done quickly.</a:t>
            </a:r>
          </a:p>
          <a:p>
            <a:pPr marL="0" indent="0">
              <a:spcBef>
                <a:spcPts val="600"/>
              </a:spcBef>
              <a:spcAft>
                <a:spcPts val="600"/>
              </a:spcAft>
              <a:buClr>
                <a:schemeClr val="tx1"/>
              </a:buClr>
              <a:buNone/>
            </a:pPr>
            <a:endParaRPr lang="en-CA" altLang="en-US" sz="2400" b="1" dirty="0">
              <a:cs typeface="Arial" charset="0"/>
            </a:endParaRPr>
          </a:p>
          <a:p>
            <a:pPr marL="0" indent="0">
              <a:spcBef>
                <a:spcPts val="600"/>
              </a:spcBef>
              <a:spcAft>
                <a:spcPts val="600"/>
              </a:spcAft>
              <a:buClr>
                <a:schemeClr val="tx1"/>
              </a:buClr>
              <a:buNone/>
            </a:pPr>
            <a:r>
              <a:rPr lang="en-CA" altLang="en-US" sz="2400" b="1" dirty="0">
                <a:cs typeface="Arial" charset="0"/>
              </a:rPr>
              <a:t>If we work together, (</a:t>
            </a:r>
            <a:r>
              <a:rPr lang="en-CA" altLang="en-US" sz="2400" b="1" dirty="0">
                <a:solidFill>
                  <a:srgbClr val="FF0000"/>
                </a:solidFill>
                <a:cs typeface="Arial" charset="0"/>
              </a:rPr>
              <a:t>you and I</a:t>
            </a:r>
            <a:r>
              <a:rPr lang="en-CA" altLang="en-US" sz="2400" b="1" dirty="0">
                <a:cs typeface="Arial" charset="0"/>
              </a:rPr>
              <a:t>) can get the job done quickly.</a:t>
            </a:r>
          </a:p>
          <a:p>
            <a:pPr>
              <a:buFont typeface="Wingdings 2" pitchFamily="18" charset="2"/>
              <a:buNone/>
            </a:pPr>
            <a:endParaRPr lang="en-CA" altLang="en-US" sz="2200" b="1" dirty="0">
              <a:solidFill>
                <a:srgbClr val="FF0000"/>
              </a:solidFill>
              <a:latin typeface="Arial" charset="0"/>
              <a:cs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2236" y="620688"/>
            <a:ext cx="8183562" cy="1050925"/>
          </a:xfrm>
        </p:spPr>
        <p:txBody>
          <a:bodyPr/>
          <a:lstStyle/>
          <a:p>
            <a:pPr eaLnBrk="1" hangingPunct="1">
              <a:defRPr/>
            </a:pPr>
            <a:r>
              <a:rPr lang="en-CA" b="1" dirty="0">
                <a:solidFill>
                  <a:schemeClr val="bg2">
                    <a:lumMod val="50000"/>
                  </a:schemeClr>
                </a:solidFill>
              </a:rPr>
              <a:t>Accessing the Evaluation Form</a:t>
            </a:r>
          </a:p>
        </p:txBody>
      </p:sp>
      <p:sp>
        <p:nvSpPr>
          <p:cNvPr id="9219" name="Content Placeholder 2"/>
          <p:cNvSpPr>
            <a:spLocks noGrp="1"/>
          </p:cNvSpPr>
          <p:nvPr>
            <p:ph idx="1"/>
          </p:nvPr>
        </p:nvSpPr>
        <p:spPr>
          <a:xfrm>
            <a:off x="465684" y="2132856"/>
            <a:ext cx="8229600" cy="4525963"/>
          </a:xfrm>
        </p:spPr>
        <p:txBody>
          <a:bodyPr rtlCol="0">
            <a:normAutofit/>
          </a:bodyPr>
          <a:lstStyle/>
          <a:p>
            <a:pPr marL="457200" indent="-457200">
              <a:buClr>
                <a:schemeClr val="tx1"/>
              </a:buClr>
              <a:buFont typeface="+mj-lt"/>
              <a:buAutoNum type="arabicPeriod"/>
            </a:pPr>
            <a:r>
              <a:rPr lang="en-CA" sz="2400" b="1" dirty="0">
                <a:latin typeface="Arial" panose="020B0604020202020204" pitchFamily="34" charset="0"/>
                <a:cs typeface="Arial" panose="020B0604020202020204" pitchFamily="34" charset="0"/>
              </a:rPr>
              <a:t>Log in to </a:t>
            </a:r>
            <a:r>
              <a:rPr lang="en-CA" sz="2400" b="1" i="1" dirty="0">
                <a:latin typeface="Arial" panose="020B0604020202020204" pitchFamily="34" charset="0"/>
                <a:cs typeface="Arial" panose="020B0604020202020204" pitchFamily="34" charset="0"/>
              </a:rPr>
              <a:t>uoZone</a:t>
            </a:r>
            <a:r>
              <a:rPr lang="en-CA" sz="2400" b="1" dirty="0">
                <a:latin typeface="Arial" panose="020B0604020202020204" pitchFamily="34" charset="0"/>
                <a:cs typeface="Arial" panose="020B0604020202020204" pitchFamily="34" charset="0"/>
              </a:rPr>
              <a:t>. Under the "Applications" tab, click on Course Evaluation (Blue). </a:t>
            </a:r>
          </a:p>
          <a:p>
            <a:pPr marL="457200" indent="-457200">
              <a:buClr>
                <a:schemeClr val="tx1"/>
              </a:buClr>
              <a:buFont typeface="+mj-lt"/>
              <a:buAutoNum type="arabicPeriod"/>
            </a:pPr>
            <a:r>
              <a:rPr lang="en-CA" sz="2400" b="1" dirty="0">
                <a:latin typeface="Arial" panose="020B0604020202020204" pitchFamily="34" charset="0"/>
                <a:cs typeface="Arial" panose="020B0604020202020204" pitchFamily="34" charset="0"/>
              </a:rPr>
              <a:t>Enter your uoZone username and password, and click Login.</a:t>
            </a:r>
          </a:p>
          <a:p>
            <a:pPr marL="457200" indent="-457200">
              <a:buClr>
                <a:schemeClr val="tx1"/>
              </a:buClr>
              <a:buFont typeface="+mj-lt"/>
              <a:buAutoNum type="arabicPeriod"/>
            </a:pPr>
            <a:r>
              <a:rPr lang="en-CA" sz="2400" b="1" dirty="0">
                <a:latin typeface="Arial" panose="020B0604020202020204" pitchFamily="34" charset="0"/>
                <a:cs typeface="Arial" panose="020B0604020202020204" pitchFamily="34" charset="0"/>
              </a:rPr>
              <a:t>Select the course to be evaluated.</a:t>
            </a:r>
          </a:p>
          <a:p>
            <a:pPr marL="457200" indent="-457200">
              <a:buClr>
                <a:schemeClr val="tx1"/>
              </a:buClr>
              <a:buFont typeface="+mj-lt"/>
              <a:buAutoNum type="arabicPeriod"/>
            </a:pPr>
            <a:r>
              <a:rPr lang="en-CA" sz="2400" b="1" dirty="0">
                <a:latin typeface="Arial" panose="020B0604020202020204" pitchFamily="34" charset="0"/>
                <a:cs typeface="Arial" panose="020B0604020202020204" pitchFamily="34" charset="0"/>
              </a:rPr>
              <a:t>Answer the questions and complete the “Comments” section, and click Submit. In the “Comments” section, you can give constructive feedback. The professor receives these comments once the final grades are official.</a:t>
            </a:r>
          </a:p>
          <a:p>
            <a:pPr marL="231775" indent="-231775" eaLnBrk="1" fontAlgn="auto" hangingPunct="1">
              <a:lnSpc>
                <a:spcPct val="110000"/>
              </a:lnSpc>
              <a:spcAft>
                <a:spcPts val="0"/>
              </a:spcAft>
              <a:buClr>
                <a:schemeClr val="accent3"/>
              </a:buClr>
              <a:buFont typeface="Arial" pitchFamily="34" charset="0"/>
              <a:buChar char="•"/>
              <a:defRPr/>
            </a:pPr>
            <a:endParaRPr lang="en-CA" sz="3200" b="1" dirty="0">
              <a:latin typeface="Arial" panose="020B0604020202020204" pitchFamily="34" charset="0"/>
              <a:cs typeface="Arial" pitchFamily="34" charset="0"/>
            </a:endParaRPr>
          </a:p>
          <a:p>
            <a:pPr marL="231775" indent="-231775" eaLnBrk="1" fontAlgn="auto" hangingPunct="1">
              <a:lnSpc>
                <a:spcPct val="110000"/>
              </a:lnSpc>
              <a:spcAft>
                <a:spcPts val="0"/>
              </a:spcAft>
              <a:buClr>
                <a:schemeClr val="accent3"/>
              </a:buClr>
              <a:buFont typeface="Arial" pitchFamily="34" charset="0"/>
              <a:buChar char="•"/>
              <a:defRPr/>
            </a:pPr>
            <a:endParaRPr lang="en-CA" b="1" dirty="0">
              <a:latin typeface="Arial" pitchFamily="34" charset="0"/>
              <a:cs typeface="Arial" pitchFamily="34" charset="0"/>
            </a:endParaRPr>
          </a:p>
          <a:p>
            <a:pPr marL="231775" indent="-231775" eaLnBrk="1" fontAlgn="auto" hangingPunct="1">
              <a:lnSpc>
                <a:spcPct val="110000"/>
              </a:lnSpc>
              <a:spcAft>
                <a:spcPts val="0"/>
              </a:spcAft>
              <a:buClr>
                <a:schemeClr val="accent3"/>
              </a:buClr>
              <a:buFont typeface="Arial" pitchFamily="34" charset="0"/>
              <a:buChar char="•"/>
              <a:defRPr/>
            </a:pPr>
            <a:endParaRPr lang="en-CA" b="1" dirty="0">
              <a:latin typeface="Arial" pitchFamily="34" charset="0"/>
              <a:cs typeface="Arial" pitchFamily="34" charset="0"/>
            </a:endParaRPr>
          </a:p>
          <a:p>
            <a:pPr marL="290513" lvl="1" indent="0" algn="r" eaLnBrk="1" fontAlgn="auto" hangingPunct="1">
              <a:lnSpc>
                <a:spcPct val="110000"/>
              </a:lnSpc>
              <a:spcAft>
                <a:spcPts val="0"/>
              </a:spcAft>
              <a:buFont typeface="Arial" pitchFamily="34" charset="0"/>
              <a:buNone/>
              <a:defRPr/>
            </a:pPr>
            <a:endParaRPr lang="en-US" sz="1800" b="1" dirty="0">
              <a:latin typeface="Arial" pitchFamily="34" charset="0"/>
              <a:cs typeface="Arial" pitchFamily="34" charset="0"/>
            </a:endParaRPr>
          </a:p>
          <a:p>
            <a:pPr marL="274320" indent="-274320" eaLnBrk="1" fontAlgn="auto" hangingPunct="1">
              <a:spcAft>
                <a:spcPts val="0"/>
              </a:spcAft>
              <a:buClr>
                <a:schemeClr val="accent3"/>
              </a:buClr>
              <a:buFont typeface="Arial" pitchFamily="34" charset="0"/>
              <a:buChar char="•"/>
              <a:defRPr/>
            </a:pPr>
            <a:endParaRPr lang="en-CA" dirty="0"/>
          </a:p>
        </p:txBody>
      </p:sp>
    </p:spTree>
    <p:extLst>
      <p:ext uri="{BB962C8B-B14F-4D97-AF65-F5344CB8AC3E}">
        <p14:creationId xmlns:p14="http://schemas.microsoft.com/office/powerpoint/2010/main" val="20793689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1"/>
          <p:cNvSpPr>
            <a:spLocks noGrp="1"/>
          </p:cNvSpPr>
          <p:nvPr>
            <p:ph type="title"/>
          </p:nvPr>
        </p:nvSpPr>
        <p:spPr>
          <a:xfrm>
            <a:off x="428625" y="620713"/>
            <a:ext cx="8372475" cy="806450"/>
          </a:xfrm>
        </p:spPr>
        <p:txBody>
          <a:bodyPr/>
          <a:lstStyle/>
          <a:p>
            <a:r>
              <a:rPr lang="en-CA" altLang="en-US" sz="4400" b="1" dirty="0">
                <a:solidFill>
                  <a:schemeClr val="accent2"/>
                </a:solidFill>
              </a:rPr>
              <a:t>Writing Sentences That Make Sense</a:t>
            </a:r>
          </a:p>
        </p:txBody>
      </p:sp>
      <p:sp>
        <p:nvSpPr>
          <p:cNvPr id="93186" name="Content Placeholder 2"/>
          <p:cNvSpPr>
            <a:spLocks noGrp="1"/>
          </p:cNvSpPr>
          <p:nvPr>
            <p:ph idx="1"/>
          </p:nvPr>
        </p:nvSpPr>
        <p:spPr>
          <a:xfrm>
            <a:off x="500063" y="1427163"/>
            <a:ext cx="8229600" cy="4103687"/>
          </a:xfrm>
        </p:spPr>
        <p:txBody>
          <a:bodyPr/>
          <a:lstStyle/>
          <a:p>
            <a:pPr>
              <a:spcAft>
                <a:spcPts val="1200"/>
              </a:spcAft>
              <a:buFont typeface="Wingdings 2" pitchFamily="18" charset="2"/>
              <a:buNone/>
            </a:pPr>
            <a:r>
              <a:rPr lang="en-US" altLang="en-US" sz="2800" b="1" dirty="0">
                <a:latin typeface="Arial" charset="0"/>
                <a:cs typeface="Arial" charset="0"/>
              </a:rPr>
              <a:t>Replacing singular pronouns with a plural</a:t>
            </a:r>
          </a:p>
          <a:p>
            <a:pPr>
              <a:spcAft>
                <a:spcPts val="1200"/>
              </a:spcAft>
              <a:buNone/>
            </a:pPr>
            <a:r>
              <a:rPr lang="en-US" altLang="en-US" sz="2800" b="1" dirty="0">
                <a:latin typeface="Arial" charset="0"/>
                <a:cs typeface="Arial" charset="0"/>
              </a:rPr>
              <a:t>2</a:t>
            </a:r>
            <a:r>
              <a:rPr lang="en-US" altLang="en-US" sz="2800" b="1" baseline="30000" dirty="0">
                <a:latin typeface="Arial" charset="0"/>
                <a:cs typeface="Arial" charset="0"/>
              </a:rPr>
              <a:t>nd</a:t>
            </a:r>
            <a:r>
              <a:rPr lang="en-US" altLang="en-US" sz="2800" b="1" dirty="0">
                <a:latin typeface="Arial" charset="0"/>
                <a:cs typeface="Arial" charset="0"/>
              </a:rPr>
              <a:t> example</a:t>
            </a:r>
          </a:p>
          <a:p>
            <a:pPr>
              <a:spcBef>
                <a:spcPts val="600"/>
              </a:spcBef>
              <a:spcAft>
                <a:spcPts val="600"/>
              </a:spcAft>
              <a:buClr>
                <a:schemeClr val="tx1"/>
              </a:buClr>
              <a:buFontTx/>
              <a:buChar char="*"/>
            </a:pPr>
            <a:r>
              <a:rPr lang="en-CA" altLang="en-US" sz="2200" b="1" dirty="0">
                <a:cs typeface="Arial" charset="0"/>
              </a:rPr>
              <a:t>When you finish the report, give it to Robert or I.</a:t>
            </a:r>
          </a:p>
          <a:p>
            <a:pPr>
              <a:spcBef>
                <a:spcPts val="600"/>
              </a:spcBef>
              <a:spcAft>
                <a:spcPts val="600"/>
              </a:spcAft>
              <a:buClr>
                <a:schemeClr val="tx1"/>
              </a:buClr>
              <a:buFontTx/>
              <a:buChar char="*"/>
            </a:pPr>
            <a:r>
              <a:rPr lang="en-CA" altLang="en-US" sz="2200" b="1" dirty="0">
                <a:cs typeface="Arial" charset="0"/>
              </a:rPr>
              <a:t>  (Replace ‘</a:t>
            </a:r>
            <a:r>
              <a:rPr lang="en-CA" altLang="en-US" sz="2200" b="1" dirty="0">
                <a:solidFill>
                  <a:srgbClr val="FF0000"/>
                </a:solidFill>
                <a:cs typeface="Arial" charset="0"/>
              </a:rPr>
              <a:t>Robert or I</a:t>
            </a:r>
            <a:r>
              <a:rPr lang="en-CA" altLang="en-US" sz="2200" b="1" dirty="0">
                <a:cs typeface="Arial" charset="0"/>
              </a:rPr>
              <a:t>’ and with ‘</a:t>
            </a:r>
            <a:r>
              <a:rPr lang="en-CA" altLang="en-US" sz="2200" b="1" dirty="0">
                <a:solidFill>
                  <a:srgbClr val="FF0000"/>
                </a:solidFill>
                <a:cs typeface="Arial" charset="0"/>
              </a:rPr>
              <a:t>we</a:t>
            </a:r>
            <a:r>
              <a:rPr lang="en-CA" altLang="en-US" sz="2200" b="1" dirty="0">
                <a:cs typeface="Arial" charset="0"/>
              </a:rPr>
              <a:t>’ or ‘</a:t>
            </a:r>
            <a:r>
              <a:rPr lang="en-CA" altLang="en-US" sz="2200" b="1" dirty="0">
                <a:solidFill>
                  <a:srgbClr val="FF0000"/>
                </a:solidFill>
                <a:cs typeface="Arial" charset="0"/>
              </a:rPr>
              <a:t>us</a:t>
            </a:r>
            <a:r>
              <a:rPr lang="en-CA" altLang="en-US" sz="2200" b="1" dirty="0">
                <a:cs typeface="Arial" charset="0"/>
              </a:rPr>
              <a:t>’)</a:t>
            </a:r>
          </a:p>
          <a:p>
            <a:pPr>
              <a:spcBef>
                <a:spcPts val="600"/>
              </a:spcBef>
              <a:spcAft>
                <a:spcPts val="600"/>
              </a:spcAft>
              <a:buClr>
                <a:schemeClr val="tx1"/>
              </a:buClr>
              <a:buFontTx/>
              <a:buChar char="*"/>
            </a:pPr>
            <a:r>
              <a:rPr lang="en-CA" altLang="en-US" sz="2200" b="1" dirty="0">
                <a:cs typeface="Arial" charset="0"/>
              </a:rPr>
              <a:t>When you finish the report, give it to (</a:t>
            </a:r>
            <a:r>
              <a:rPr lang="en-CA" altLang="en-US" sz="2200" b="1" dirty="0">
                <a:solidFill>
                  <a:srgbClr val="FF0000"/>
                </a:solidFill>
                <a:cs typeface="Arial" charset="0"/>
              </a:rPr>
              <a:t>we / us</a:t>
            </a:r>
            <a:r>
              <a:rPr lang="en-CA" altLang="en-US" sz="2200" b="1" dirty="0">
                <a:cs typeface="Arial" charset="0"/>
              </a:rPr>
              <a:t>).</a:t>
            </a:r>
          </a:p>
          <a:p>
            <a:pPr>
              <a:spcBef>
                <a:spcPts val="600"/>
              </a:spcBef>
              <a:spcAft>
                <a:spcPts val="600"/>
              </a:spcAft>
              <a:buClr>
                <a:schemeClr val="tx1"/>
              </a:buClr>
              <a:buFontTx/>
              <a:buChar char="*"/>
            </a:pPr>
            <a:r>
              <a:rPr lang="en-CA" altLang="en-US" sz="2200" b="1" dirty="0">
                <a:cs typeface="Arial" charset="0"/>
              </a:rPr>
              <a:t>When you finish the report, give it to (</a:t>
            </a:r>
            <a:r>
              <a:rPr lang="en-CA" altLang="en-US" sz="2200" b="1" dirty="0">
                <a:solidFill>
                  <a:srgbClr val="FF0000"/>
                </a:solidFill>
                <a:cs typeface="Arial" charset="0"/>
              </a:rPr>
              <a:t>us</a:t>
            </a:r>
            <a:r>
              <a:rPr lang="en-CA" altLang="en-US" sz="2200" b="1" dirty="0">
                <a:cs typeface="Arial" charset="0"/>
              </a:rPr>
              <a:t>).</a:t>
            </a:r>
          </a:p>
          <a:p>
            <a:pPr marL="0" indent="0">
              <a:spcBef>
                <a:spcPts val="600"/>
              </a:spcBef>
              <a:spcAft>
                <a:spcPts val="600"/>
              </a:spcAft>
              <a:buClr>
                <a:schemeClr val="tx1"/>
              </a:buClr>
              <a:buNone/>
            </a:pPr>
            <a:r>
              <a:rPr lang="en-CA" altLang="en-US" sz="2400" b="1" dirty="0">
                <a:cs typeface="Arial" charset="0"/>
              </a:rPr>
              <a:t>When you finish the report, give it to (Robert or </a:t>
            </a:r>
            <a:r>
              <a:rPr lang="en-CA" altLang="en-US" sz="2400" b="1" dirty="0">
                <a:solidFill>
                  <a:srgbClr val="FF0000"/>
                </a:solidFill>
                <a:cs typeface="Arial" charset="0"/>
              </a:rPr>
              <a:t>me</a:t>
            </a:r>
            <a:r>
              <a:rPr lang="en-CA" altLang="en-US" sz="2400" b="1" dirty="0">
                <a:cs typeface="Arial" charset="0"/>
              </a:rPr>
              <a:t>).</a:t>
            </a:r>
          </a:p>
          <a:p>
            <a:pPr>
              <a:spcAft>
                <a:spcPts val="1200"/>
              </a:spcAft>
              <a:buClr>
                <a:schemeClr val="tx1"/>
              </a:buClr>
              <a:buFontTx/>
              <a:buChar char="*"/>
            </a:pPr>
            <a:endParaRPr lang="en-CA" altLang="en-US" sz="2200" b="1" dirty="0">
              <a:cs typeface="Arial" charset="0"/>
            </a:endParaRPr>
          </a:p>
          <a:p>
            <a:pPr>
              <a:buFont typeface="Wingdings 2" pitchFamily="18" charset="2"/>
              <a:buNone/>
            </a:pPr>
            <a:endParaRPr lang="en-CA" altLang="en-US" sz="2200" b="1" dirty="0">
              <a:solidFill>
                <a:srgbClr val="FF0000"/>
              </a:solidFill>
              <a:latin typeface="Arial" charset="0"/>
              <a:cs typeface="Arial" charset="0"/>
            </a:endParaRPr>
          </a:p>
        </p:txBody>
      </p:sp>
    </p:spTree>
    <p:extLst>
      <p:ext uri="{BB962C8B-B14F-4D97-AF65-F5344CB8AC3E}">
        <p14:creationId xmlns:p14="http://schemas.microsoft.com/office/powerpoint/2010/main" val="23038678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74755" name="Content Placeholder 2"/>
          <p:cNvSpPr>
            <a:spLocks noGrp="1"/>
          </p:cNvSpPr>
          <p:nvPr>
            <p:ph idx="1"/>
          </p:nvPr>
        </p:nvSpPr>
        <p:spPr>
          <a:xfrm>
            <a:off x="500063" y="1785938"/>
            <a:ext cx="8229600" cy="4429125"/>
          </a:xfrm>
        </p:spPr>
        <p:txBody>
          <a:bodyPr/>
          <a:lstStyle/>
          <a:p>
            <a:pPr>
              <a:spcAft>
                <a:spcPts val="1200"/>
              </a:spcAft>
              <a:buFont typeface="Wingdings 2" pitchFamily="18" charset="2"/>
              <a:buNone/>
              <a:defRPr/>
            </a:pPr>
            <a:r>
              <a:rPr lang="en-US" altLang="en-US" sz="2400" b="1" dirty="0">
                <a:latin typeface="Arial" panose="020B0604020202020204" pitchFamily="34" charset="0"/>
                <a:cs typeface="Arial" panose="020B0604020202020204" pitchFamily="34" charset="0"/>
              </a:rPr>
              <a:t>Removing the noun that the pronoun modifies</a:t>
            </a:r>
            <a:endParaRPr lang="en-CA" altLang="en-US" sz="2400" b="1" dirty="0">
              <a:cs typeface="Arial" panose="020B0604020202020204" pitchFamily="34" charset="0"/>
            </a:endParaRPr>
          </a:p>
          <a:p>
            <a:pPr marL="449263" indent="-449263">
              <a:spcBef>
                <a:spcPct val="0"/>
              </a:spcBef>
              <a:spcAft>
                <a:spcPts val="600"/>
              </a:spcAft>
              <a:buClr>
                <a:schemeClr val="tx1"/>
              </a:buClr>
              <a:buFont typeface="Wingdings" panose="05000000000000000000" pitchFamily="2" charset="2"/>
              <a:buChar char="Ø"/>
              <a:defRPr/>
            </a:pPr>
            <a:r>
              <a:rPr lang="en-CA" altLang="en-US" sz="2200" b="1" dirty="0">
                <a:solidFill>
                  <a:srgbClr val="FF0000"/>
                </a:solidFill>
                <a:cs typeface="Arial" panose="020B0604020202020204" pitchFamily="34" charset="0"/>
              </a:rPr>
              <a:t>Us women </a:t>
            </a:r>
            <a:r>
              <a:rPr lang="en-CA" altLang="en-US" sz="2200" b="1" dirty="0">
                <a:cs typeface="Arial" panose="020B0604020202020204" pitchFamily="34" charset="0"/>
              </a:rPr>
              <a:t>must stick together.  </a:t>
            </a:r>
          </a:p>
          <a:p>
            <a:pPr marL="449263" indent="-449263">
              <a:spcBef>
                <a:spcPct val="0"/>
              </a:spcBef>
              <a:spcAft>
                <a:spcPts val="600"/>
              </a:spcAft>
              <a:buClr>
                <a:schemeClr val="tx1"/>
              </a:buClr>
              <a:buFont typeface="Wingdings" panose="05000000000000000000" pitchFamily="2" charset="2"/>
              <a:buChar char="Ø"/>
              <a:defRPr/>
            </a:pPr>
            <a:r>
              <a:rPr lang="en-CA" altLang="en-US" sz="2200" b="1" dirty="0">
                <a:cs typeface="Arial" panose="020B0604020202020204" pitchFamily="34" charset="0"/>
              </a:rPr>
              <a:t>Remove “</a:t>
            </a:r>
            <a:r>
              <a:rPr lang="en-CA" altLang="en-US" sz="2200" b="1" dirty="0">
                <a:solidFill>
                  <a:srgbClr val="FF0000"/>
                </a:solidFill>
                <a:cs typeface="Arial" panose="020B0604020202020204" pitchFamily="34" charset="0"/>
              </a:rPr>
              <a:t>women</a:t>
            </a:r>
            <a:r>
              <a:rPr lang="en-CA" altLang="en-US" sz="2200" b="1" dirty="0">
                <a:cs typeface="Arial" panose="020B0604020202020204" pitchFamily="34" charset="0"/>
              </a:rPr>
              <a:t>” - (</a:t>
            </a:r>
            <a:r>
              <a:rPr lang="en-CA" altLang="en-US" sz="2200" b="1" dirty="0">
                <a:solidFill>
                  <a:srgbClr val="FF0000"/>
                </a:solidFill>
                <a:cs typeface="Arial" panose="020B0604020202020204" pitchFamily="34" charset="0"/>
              </a:rPr>
              <a:t>Us</a:t>
            </a:r>
            <a:r>
              <a:rPr lang="en-CA" altLang="en-US" sz="2200" b="1" dirty="0">
                <a:cs typeface="Arial" panose="020B0604020202020204" pitchFamily="34" charset="0"/>
              </a:rPr>
              <a:t> must stick together)  or (</a:t>
            </a:r>
            <a:r>
              <a:rPr lang="en-CA" altLang="en-US" sz="2200" b="1" dirty="0">
                <a:solidFill>
                  <a:srgbClr val="FF0000"/>
                </a:solidFill>
                <a:cs typeface="Arial" panose="020B0604020202020204" pitchFamily="34" charset="0"/>
              </a:rPr>
              <a:t>we</a:t>
            </a:r>
            <a:r>
              <a:rPr lang="en-CA" altLang="en-US" sz="2200" b="1" dirty="0">
                <a:cs typeface="Arial" panose="020B0604020202020204" pitchFamily="34" charset="0"/>
              </a:rPr>
              <a:t> must stick together)?</a:t>
            </a:r>
          </a:p>
          <a:p>
            <a:pPr marL="0" indent="0">
              <a:spcBef>
                <a:spcPct val="0"/>
              </a:spcBef>
              <a:spcAft>
                <a:spcPts val="600"/>
              </a:spcAft>
              <a:buClr>
                <a:schemeClr val="tx1"/>
              </a:buClr>
              <a:buFont typeface="Wingdings 2" pitchFamily="18" charset="2"/>
              <a:buNone/>
              <a:defRPr/>
            </a:pPr>
            <a:r>
              <a:rPr lang="en-CA" altLang="en-US" sz="2400" b="1" dirty="0">
                <a:solidFill>
                  <a:srgbClr val="FF0000"/>
                </a:solidFill>
                <a:cs typeface="Arial" panose="020B0604020202020204" pitchFamily="34" charset="0"/>
              </a:rPr>
              <a:t>We women </a:t>
            </a:r>
            <a:r>
              <a:rPr lang="en-CA" altLang="en-US" sz="2400" b="1" dirty="0">
                <a:cs typeface="Arial" panose="020B0604020202020204" pitchFamily="34" charset="0"/>
              </a:rPr>
              <a:t>must stick together</a:t>
            </a:r>
          </a:p>
          <a:p>
            <a:pPr>
              <a:spcBef>
                <a:spcPts val="0"/>
              </a:spcBef>
              <a:spcAft>
                <a:spcPts val="0"/>
              </a:spcAft>
              <a:buFont typeface="Wingdings 2" pitchFamily="18" charset="2"/>
              <a:buNone/>
              <a:defRPr/>
            </a:pPr>
            <a:endParaRPr lang="en-CA" altLang="en-US" sz="2200" b="1" dirty="0">
              <a:cs typeface="Arial" panose="020B0604020202020204" pitchFamily="34" charset="0"/>
            </a:endParaRPr>
          </a:p>
          <a:p>
            <a:pPr>
              <a:spcAft>
                <a:spcPts val="1200"/>
              </a:spcAft>
              <a:buFont typeface="Wingdings 2" pitchFamily="18" charset="2"/>
              <a:buNone/>
              <a:defRPr/>
            </a:pPr>
            <a:r>
              <a:rPr lang="en-US" altLang="en-US" sz="2400" b="1" dirty="0">
                <a:latin typeface="Arial" panose="020B0604020202020204" pitchFamily="34" charset="0"/>
                <a:cs typeface="Arial" panose="020B0604020202020204" pitchFamily="34" charset="0"/>
              </a:rPr>
              <a:t>Adding the </a:t>
            </a:r>
            <a:r>
              <a:rPr lang="en-US" altLang="en-US" sz="2400" b="1" dirty="0">
                <a:solidFill>
                  <a:srgbClr val="FF0000"/>
                </a:solidFill>
                <a:latin typeface="Arial" panose="020B0604020202020204" pitchFamily="34" charset="0"/>
                <a:cs typeface="Arial" panose="020B0604020202020204" pitchFamily="34" charset="0"/>
              </a:rPr>
              <a:t>verb</a:t>
            </a:r>
            <a:r>
              <a:rPr lang="en-US" altLang="en-US" sz="2400" b="1" dirty="0">
                <a:latin typeface="Arial" panose="020B0604020202020204" pitchFamily="34" charset="0"/>
                <a:cs typeface="Arial" panose="020B0604020202020204" pitchFamily="34" charset="0"/>
              </a:rPr>
              <a:t> in a comparison statement</a:t>
            </a:r>
          </a:p>
          <a:p>
            <a:pPr marL="449263" indent="-449263">
              <a:spcAft>
                <a:spcPts val="1200"/>
              </a:spcAft>
              <a:buClr>
                <a:schemeClr val="tx1"/>
              </a:buClr>
              <a:buFont typeface="Wingdings" panose="05000000000000000000" pitchFamily="2" charset="2"/>
              <a:buChar char="Ø"/>
              <a:defRPr/>
            </a:pPr>
            <a:r>
              <a:rPr lang="en-CA" altLang="en-US" sz="2200" b="1" dirty="0">
                <a:cs typeface="Arial" panose="020B0604020202020204" pitchFamily="34" charset="0"/>
              </a:rPr>
              <a:t>Jenna is a faster runner than her.  (Jenna is a faster runner than </a:t>
            </a:r>
            <a:r>
              <a:rPr lang="en-CA" altLang="en-US" sz="2200" b="1" dirty="0">
                <a:solidFill>
                  <a:srgbClr val="FF0000"/>
                </a:solidFill>
                <a:cs typeface="Arial" panose="020B0604020202020204" pitchFamily="34" charset="0"/>
              </a:rPr>
              <a:t>her</a:t>
            </a:r>
            <a:r>
              <a:rPr lang="en-CA" altLang="en-US" sz="2200" b="1" dirty="0">
                <a:cs typeface="Arial" panose="020B0604020202020204" pitchFamily="34" charset="0"/>
              </a:rPr>
              <a:t>  </a:t>
            </a:r>
            <a:r>
              <a:rPr lang="en-CA" altLang="en-US" sz="2200" b="1" dirty="0">
                <a:solidFill>
                  <a:srgbClr val="FF0000"/>
                </a:solidFill>
                <a:cs typeface="Arial" panose="020B0604020202020204" pitchFamily="34" charset="0"/>
              </a:rPr>
              <a:t>is</a:t>
            </a:r>
            <a:r>
              <a:rPr lang="en-CA" altLang="en-US" sz="2200" b="1" dirty="0">
                <a:cs typeface="Arial" panose="020B0604020202020204" pitchFamily="34" charset="0"/>
              </a:rPr>
              <a:t>) or (Jenna is a faster runner than </a:t>
            </a:r>
            <a:r>
              <a:rPr lang="en-CA" altLang="en-US" sz="2200" b="1" dirty="0">
                <a:solidFill>
                  <a:srgbClr val="FF0000"/>
                </a:solidFill>
                <a:cs typeface="Arial" panose="020B0604020202020204" pitchFamily="34" charset="0"/>
              </a:rPr>
              <a:t>she is</a:t>
            </a:r>
            <a:r>
              <a:rPr lang="en-CA" altLang="en-US" sz="2200" b="1" dirty="0">
                <a:cs typeface="Arial" panose="020B0604020202020204" pitchFamily="34" charset="0"/>
              </a:rPr>
              <a:t>)</a:t>
            </a:r>
          </a:p>
          <a:p>
            <a:pPr marL="354013" indent="-354013">
              <a:spcAft>
                <a:spcPts val="1200"/>
              </a:spcAft>
              <a:buClrTx/>
              <a:buFont typeface="Wingdings" panose="05000000000000000000" pitchFamily="2" charset="2"/>
              <a:buChar char="Ø"/>
              <a:defRPr/>
            </a:pPr>
            <a:r>
              <a:rPr lang="en-CA" altLang="en-US" sz="2200" b="1" dirty="0">
                <a:cs typeface="Arial" panose="020B0604020202020204" pitchFamily="34" charset="0"/>
              </a:rPr>
              <a:t>Jenna is a faster runner than </a:t>
            </a:r>
            <a:r>
              <a:rPr lang="en-CA" altLang="en-US" sz="2200" b="1" dirty="0">
                <a:solidFill>
                  <a:srgbClr val="FF0000"/>
                </a:solidFill>
                <a:cs typeface="Arial" panose="020B0604020202020204" pitchFamily="34" charset="0"/>
              </a:rPr>
              <a:t>she.</a:t>
            </a:r>
            <a:endParaRPr lang="en-CA" altLang="en-US" sz="2200" b="1" dirty="0">
              <a:cs typeface="Arial" panose="020B0604020202020204" pitchFamily="34" charset="0"/>
            </a:endParaRPr>
          </a:p>
          <a:p>
            <a:pPr>
              <a:spcAft>
                <a:spcPts val="1200"/>
              </a:spcAft>
              <a:buFont typeface="Wingdings 2" pitchFamily="18" charset="2"/>
              <a:buNone/>
              <a:defRPr/>
            </a:pPr>
            <a:endParaRPr lang="en-CA" altLang="en-US" sz="2200" b="1" dirty="0">
              <a:cs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76803" name="Content Placeholder 2"/>
          <p:cNvSpPr>
            <a:spLocks noGrp="1"/>
          </p:cNvSpPr>
          <p:nvPr>
            <p:ph idx="1"/>
          </p:nvPr>
        </p:nvSpPr>
        <p:spPr>
          <a:xfrm>
            <a:off x="500063" y="1785938"/>
            <a:ext cx="8229600" cy="4103687"/>
          </a:xfrm>
        </p:spPr>
        <p:txBody>
          <a:bodyPr/>
          <a:lstStyle/>
          <a:p>
            <a:pPr>
              <a:buFont typeface="Wingdings 2" pitchFamily="18" charset="2"/>
              <a:buNone/>
              <a:defRPr/>
            </a:pPr>
            <a:r>
              <a:rPr lang="en-US" altLang="en-US" sz="2800" b="1" dirty="0">
                <a:latin typeface="Arial" panose="020B0604020202020204" pitchFamily="34" charset="0"/>
                <a:cs typeface="Arial" panose="020B0604020202020204" pitchFamily="34" charset="0"/>
              </a:rPr>
              <a:t>In summary - Correct pronoun use</a:t>
            </a:r>
          </a:p>
          <a:p>
            <a:pPr>
              <a:buFont typeface="Wingdings 2" pitchFamily="18" charset="2"/>
              <a:buNone/>
              <a:defRPr/>
            </a:pPr>
            <a:endParaRPr lang="en-US" altLang="en-US" sz="2400" b="1" dirty="0">
              <a:latin typeface="Arial" panose="020B0604020202020204" pitchFamily="34" charset="0"/>
              <a:cs typeface="Arial" panose="020B0604020202020204" pitchFamily="34" charset="0"/>
            </a:endParaRPr>
          </a:p>
          <a:p>
            <a:pPr marL="449263" indent="-449263">
              <a:spcAft>
                <a:spcPts val="1200"/>
              </a:spcAft>
              <a:buClr>
                <a:schemeClr val="tx1"/>
              </a:buClr>
              <a:buFont typeface="Wingdings" panose="05000000000000000000" pitchFamily="2" charset="2"/>
              <a:buChar char="v"/>
              <a:defRPr/>
            </a:pPr>
            <a:r>
              <a:rPr lang="en-CA" altLang="en-US" sz="2400" b="1" dirty="0">
                <a:cs typeface="Arial" panose="020B0604020202020204" pitchFamily="34" charset="0"/>
              </a:rPr>
              <a:t>If we work together, you and </a:t>
            </a:r>
            <a:r>
              <a:rPr lang="en-CA" altLang="en-US" sz="2400" b="1" dirty="0">
                <a:solidFill>
                  <a:srgbClr val="FF0000"/>
                </a:solidFill>
                <a:cs typeface="Arial" panose="020B0604020202020204" pitchFamily="34" charset="0"/>
              </a:rPr>
              <a:t>I</a:t>
            </a:r>
            <a:r>
              <a:rPr lang="en-CA" altLang="en-US" sz="2400" b="1" dirty="0">
                <a:cs typeface="Arial" panose="020B0604020202020204" pitchFamily="34" charset="0"/>
              </a:rPr>
              <a:t> can get the job done quickly. </a:t>
            </a:r>
          </a:p>
          <a:p>
            <a:pPr marL="449263" indent="-449263">
              <a:spcAft>
                <a:spcPts val="1200"/>
              </a:spcAft>
              <a:buClr>
                <a:schemeClr val="tx1"/>
              </a:buClr>
              <a:buFont typeface="Wingdings" panose="05000000000000000000" pitchFamily="2" charset="2"/>
              <a:buChar char="v"/>
              <a:defRPr/>
            </a:pPr>
            <a:r>
              <a:rPr lang="en-CA" altLang="en-US" sz="2400" b="1" dirty="0">
                <a:cs typeface="Arial" panose="020B0604020202020204" pitchFamily="34" charset="0"/>
              </a:rPr>
              <a:t>When you finish the report, give it to Robert or </a:t>
            </a:r>
            <a:r>
              <a:rPr lang="en-CA" altLang="en-US" sz="2400" b="1" dirty="0">
                <a:solidFill>
                  <a:srgbClr val="FF0000"/>
                </a:solidFill>
                <a:cs typeface="Arial" panose="020B0604020202020204" pitchFamily="34" charset="0"/>
              </a:rPr>
              <a:t>me</a:t>
            </a:r>
            <a:r>
              <a:rPr lang="en-CA" altLang="en-US" sz="2400" b="1" dirty="0">
                <a:cs typeface="Arial" panose="020B0604020202020204" pitchFamily="34" charset="0"/>
              </a:rPr>
              <a:t>. </a:t>
            </a:r>
          </a:p>
          <a:p>
            <a:pPr marL="449263" indent="-449263">
              <a:spcAft>
                <a:spcPts val="1200"/>
              </a:spcAft>
              <a:buClr>
                <a:schemeClr val="tx1"/>
              </a:buClr>
              <a:buFont typeface="Wingdings" panose="05000000000000000000" pitchFamily="2" charset="2"/>
              <a:buChar char="v"/>
              <a:defRPr/>
            </a:pPr>
            <a:r>
              <a:rPr lang="en-CA" altLang="en-US" sz="2400" b="1" dirty="0">
                <a:solidFill>
                  <a:srgbClr val="FF0000"/>
                </a:solidFill>
                <a:cs typeface="Arial" panose="020B0604020202020204" pitchFamily="34" charset="0"/>
              </a:rPr>
              <a:t>We </a:t>
            </a:r>
            <a:r>
              <a:rPr lang="en-CA" altLang="en-US" sz="2400" b="1" dirty="0">
                <a:cs typeface="Arial" panose="020B0604020202020204" pitchFamily="34" charset="0"/>
              </a:rPr>
              <a:t>women much stick together. </a:t>
            </a:r>
          </a:p>
          <a:p>
            <a:pPr marL="449263" indent="-449263">
              <a:spcAft>
                <a:spcPts val="1200"/>
              </a:spcAft>
              <a:buClr>
                <a:schemeClr val="tx1"/>
              </a:buClr>
              <a:buFont typeface="Wingdings" panose="05000000000000000000" pitchFamily="2" charset="2"/>
              <a:buChar char="v"/>
              <a:defRPr/>
            </a:pPr>
            <a:r>
              <a:rPr lang="en-CA" altLang="en-US" sz="2400" b="1" dirty="0">
                <a:cs typeface="Arial" panose="020B0604020202020204" pitchFamily="34" charset="0"/>
              </a:rPr>
              <a:t>Jenna is a faster runner than </a:t>
            </a:r>
            <a:r>
              <a:rPr lang="en-CA" altLang="en-US" sz="2400" b="1" dirty="0">
                <a:solidFill>
                  <a:srgbClr val="FF0000"/>
                </a:solidFill>
                <a:cs typeface="Arial" panose="020B0604020202020204" pitchFamily="34" charset="0"/>
              </a:rPr>
              <a:t>she</a:t>
            </a:r>
            <a:r>
              <a:rPr lang="en-CA" altLang="en-US" sz="2400" b="1" dirty="0">
                <a:cs typeface="Arial" panose="020B0604020202020204" pitchFamily="34" charset="0"/>
              </a:rPr>
              <a:t>.  </a:t>
            </a:r>
          </a:p>
          <a:p>
            <a:pPr>
              <a:buFont typeface="Wingdings 2" pitchFamily="18" charset="2"/>
              <a:buNone/>
              <a:defRPr/>
            </a:pPr>
            <a:endParaRPr lang="en-CA" altLang="en-US" sz="2400" b="1"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36867" name="Content Placeholder 2"/>
          <p:cNvSpPr>
            <a:spLocks noGrp="1"/>
          </p:cNvSpPr>
          <p:nvPr>
            <p:ph idx="1"/>
          </p:nvPr>
        </p:nvSpPr>
        <p:spPr>
          <a:xfrm>
            <a:off x="500063" y="1785938"/>
            <a:ext cx="8229600" cy="4103687"/>
          </a:xfrm>
        </p:spPr>
        <p:txBody>
          <a:bodyPr/>
          <a:lstStyle/>
          <a:p>
            <a:pPr>
              <a:buFont typeface="Wingdings 2" pitchFamily="18" charset="2"/>
              <a:buNone/>
              <a:defRPr/>
            </a:pPr>
            <a:r>
              <a:rPr lang="en-CA" sz="2800" b="1" dirty="0">
                <a:latin typeface="Arial" charset="0"/>
                <a:cs typeface="Arial" charset="0"/>
              </a:rPr>
              <a:t>Pronouns:</a:t>
            </a:r>
          </a:p>
          <a:p>
            <a:pPr>
              <a:buClr>
                <a:schemeClr val="tx1"/>
              </a:buClr>
              <a:buFont typeface="Wingdings" panose="05000000000000000000" pitchFamily="2" charset="2"/>
              <a:buChar char="§"/>
              <a:defRPr/>
            </a:pPr>
            <a:r>
              <a:rPr lang="en-US" sz="2400" b="1" dirty="0"/>
              <a:t>How to choose the correct pronoun</a:t>
            </a:r>
          </a:p>
          <a:p>
            <a:pPr lvl="1">
              <a:buClr>
                <a:schemeClr val="tx1"/>
              </a:buClr>
              <a:buFont typeface="Wingdings" panose="05000000000000000000" pitchFamily="2" charset="2"/>
              <a:buChar char="§"/>
              <a:defRPr/>
            </a:pPr>
            <a:r>
              <a:rPr lang="en-US" sz="2000" b="1" dirty="0"/>
              <a:t>“who” and “whom”</a:t>
            </a:r>
          </a:p>
          <a:p>
            <a:pPr lvl="1">
              <a:buClr>
                <a:schemeClr val="tx1"/>
              </a:buClr>
              <a:buFont typeface="Wingdings" panose="05000000000000000000" pitchFamily="2" charset="2"/>
              <a:buChar char="§"/>
              <a:defRPr/>
            </a:pPr>
            <a:r>
              <a:rPr lang="en-US" sz="2000" b="1" dirty="0"/>
              <a:t>“whoever” and “whomever”</a:t>
            </a:r>
          </a:p>
          <a:p>
            <a:pPr marL="6350" lvl="1" indent="-6350">
              <a:buFont typeface="Wingdings 2" pitchFamily="18" charset="2"/>
              <a:buNone/>
              <a:defRPr/>
            </a:pPr>
            <a:endParaRPr lang="en-US" sz="2000" b="1" dirty="0"/>
          </a:p>
          <a:p>
            <a:pPr marL="6350" lvl="1" indent="-6350">
              <a:buFont typeface="Wingdings 2" pitchFamily="18" charset="2"/>
              <a:buNone/>
              <a:defRPr/>
            </a:pPr>
            <a:r>
              <a:rPr lang="en-US" sz="2000" b="1" dirty="0"/>
              <a:t>“Who” is the subject pronoun. (like “I” “he” “she”)</a:t>
            </a:r>
          </a:p>
          <a:p>
            <a:pPr marL="6350" lvl="1" indent="-6350">
              <a:buFont typeface="Wingdings 2" pitchFamily="18" charset="2"/>
              <a:buNone/>
              <a:defRPr/>
            </a:pPr>
            <a:r>
              <a:rPr lang="en-US" sz="2000" b="1" dirty="0"/>
              <a:t>“Whom” is the object pronoun. (like “me” “him” “her”)</a:t>
            </a:r>
          </a:p>
          <a:p>
            <a:pPr marL="6350" lvl="1" indent="-6350">
              <a:buFont typeface="Wingdings 2" pitchFamily="18" charset="2"/>
              <a:buNone/>
              <a:defRPr/>
            </a:pPr>
            <a:r>
              <a:rPr lang="en-US" sz="2000" b="1" dirty="0"/>
              <a:t> </a:t>
            </a:r>
          </a:p>
          <a:p>
            <a:pPr marL="6350" lvl="1" indent="-6350">
              <a:buFont typeface="Wingdings 2" pitchFamily="18" charset="2"/>
              <a:buNone/>
              <a:defRPr/>
            </a:pPr>
            <a:r>
              <a:rPr lang="en-US" sz="2000" b="1" dirty="0"/>
              <a:t>If you are dealing with an object, “whom” is the correct choice.</a:t>
            </a:r>
          </a:p>
          <a:p>
            <a:pPr marL="6350" lvl="1" indent="-6350">
              <a:buFont typeface="Wingdings 2" pitchFamily="18" charset="2"/>
              <a:buNone/>
              <a:defRPr/>
            </a:pPr>
            <a:endParaRPr lang="en-US" sz="2000" b="1" dirty="0"/>
          </a:p>
          <a:p>
            <a:pPr>
              <a:buFont typeface="Wingdings 2" pitchFamily="18" charset="2"/>
              <a:buNone/>
              <a:defRPr/>
            </a:pPr>
            <a:endParaRPr lang="en-CA" sz="2400" b="1" dirty="0">
              <a:solidFill>
                <a:srgbClr val="FF0000"/>
              </a:solidFill>
              <a:latin typeface="Arial" charset="0"/>
              <a:cs typeface="Arial"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101378" name="Content Placeholder 2"/>
          <p:cNvSpPr>
            <a:spLocks noGrp="1"/>
          </p:cNvSpPr>
          <p:nvPr>
            <p:ph idx="1"/>
          </p:nvPr>
        </p:nvSpPr>
        <p:spPr>
          <a:xfrm>
            <a:off x="500063" y="1785938"/>
            <a:ext cx="8229600" cy="4103687"/>
          </a:xfrm>
        </p:spPr>
        <p:txBody>
          <a:bodyPr/>
          <a:lstStyle/>
          <a:p>
            <a:pPr marL="6350" lvl="1" indent="-6350">
              <a:buFont typeface="Wingdings 2" pitchFamily="18" charset="2"/>
              <a:buNone/>
            </a:pPr>
            <a:r>
              <a:rPr lang="en-US" altLang="en-US" sz="2800" b="1" dirty="0">
                <a:latin typeface="Arial" charset="0"/>
                <a:cs typeface="Arial" charset="0"/>
              </a:rPr>
              <a:t>Who and Whom – common errors</a:t>
            </a:r>
          </a:p>
          <a:p>
            <a:pPr marL="6350" lvl="1" indent="-6350">
              <a:buFont typeface="Wingdings 2" pitchFamily="18" charset="2"/>
              <a:buNone/>
            </a:pPr>
            <a:endParaRPr lang="en-US" altLang="en-US" sz="2000" b="1" dirty="0">
              <a:latin typeface="Arial" charset="0"/>
              <a:cs typeface="Arial" charset="0"/>
            </a:endParaRPr>
          </a:p>
          <a:p>
            <a:pPr marL="6350" lvl="1" indent="-6350">
              <a:buFont typeface="Wingdings 2" pitchFamily="18" charset="2"/>
              <a:buNone/>
            </a:pPr>
            <a:r>
              <a:rPr lang="en-US" altLang="en-US" sz="2100" b="1" dirty="0"/>
              <a:t>Who do you want to talk to?</a:t>
            </a:r>
          </a:p>
          <a:p>
            <a:pPr marL="6350" lvl="1" indent="-6350">
              <a:buFont typeface="Wingdings 2" pitchFamily="18" charset="2"/>
              <a:buNone/>
            </a:pPr>
            <a:r>
              <a:rPr lang="en-US" altLang="en-US" sz="2100" b="1" dirty="0"/>
              <a:t>Who did you send the letter to?</a:t>
            </a:r>
          </a:p>
          <a:p>
            <a:pPr marL="6350" lvl="1" indent="-6350">
              <a:buFont typeface="Wingdings 2" pitchFamily="18" charset="2"/>
              <a:buNone/>
            </a:pPr>
            <a:endParaRPr lang="en-US" altLang="en-US" sz="2100" b="1" dirty="0"/>
          </a:p>
          <a:p>
            <a:pPr marL="6350" lvl="1" indent="-6350">
              <a:buFont typeface="Wingdings 2" pitchFamily="18" charset="2"/>
              <a:buNone/>
            </a:pPr>
            <a:r>
              <a:rPr lang="en-US" altLang="en-US" sz="2100" b="1" dirty="0">
                <a:latin typeface="Arial" charset="0"/>
                <a:cs typeface="Arial" charset="0"/>
              </a:rPr>
              <a:t>To help make the choice clear, try substituting “he” “him”,  “she” “her” in a different sentence structure.</a:t>
            </a:r>
          </a:p>
          <a:p>
            <a:pPr marL="6350" lvl="1" indent="-6350">
              <a:buFont typeface="Wingdings 2" pitchFamily="18" charset="2"/>
              <a:buNone/>
            </a:pPr>
            <a:endParaRPr lang="en-US" altLang="en-US" sz="2100" b="1" dirty="0"/>
          </a:p>
          <a:p>
            <a:pPr marL="6350" lvl="1" indent="-6350">
              <a:buFont typeface="Wingdings 2" pitchFamily="18" charset="2"/>
              <a:buNone/>
            </a:pPr>
            <a:r>
              <a:rPr lang="en-US" altLang="en-US" sz="2100" b="1" dirty="0"/>
              <a:t>Who do you want to talk to? Do you want to talk to (he or him)?</a:t>
            </a:r>
          </a:p>
          <a:p>
            <a:pPr marL="6350" lvl="1" indent="-6350">
              <a:buFont typeface="Wingdings 2" pitchFamily="18" charset="2"/>
              <a:buNone/>
            </a:pPr>
            <a:endParaRPr lang="en-US" altLang="en-US" sz="2100" b="1" dirty="0"/>
          </a:p>
          <a:p>
            <a:pPr marL="6350" lvl="1" indent="-6350">
              <a:buFont typeface="Wingdings 2" pitchFamily="18" charset="2"/>
              <a:buNone/>
            </a:pPr>
            <a:r>
              <a:rPr lang="en-US" altLang="en-US" sz="2100" b="1" dirty="0"/>
              <a:t>Who did you send the letter to?  Did you send the letter to (she or her)?</a:t>
            </a:r>
          </a:p>
          <a:p>
            <a:pPr marL="6350" lvl="1" indent="-6350">
              <a:buFont typeface="Wingdings 2" pitchFamily="18" charset="2"/>
              <a:buNone/>
            </a:pPr>
            <a:endParaRPr lang="en-US" altLang="en-US" sz="1200" b="1" dirty="0"/>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a:buFont typeface="Wingdings 2" pitchFamily="18" charset="2"/>
              <a:buNone/>
            </a:pPr>
            <a:endParaRPr lang="en-CA" altLang="en-US" sz="2400" b="1" dirty="0">
              <a:solidFill>
                <a:srgbClr val="FF0000"/>
              </a:solidFill>
              <a:latin typeface="Arial" charset="0"/>
              <a:cs typeface="Arial"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103426" name="Content Placeholder 2"/>
          <p:cNvSpPr>
            <a:spLocks noGrp="1"/>
          </p:cNvSpPr>
          <p:nvPr>
            <p:ph idx="1"/>
          </p:nvPr>
        </p:nvSpPr>
        <p:spPr>
          <a:xfrm>
            <a:off x="500063" y="1785938"/>
            <a:ext cx="8229600" cy="4103687"/>
          </a:xfrm>
        </p:spPr>
        <p:txBody>
          <a:bodyPr/>
          <a:lstStyle/>
          <a:p>
            <a:pPr marL="6350" lvl="1" indent="-6350">
              <a:buFont typeface="Wingdings 2" pitchFamily="18" charset="2"/>
              <a:buNone/>
            </a:pPr>
            <a:r>
              <a:rPr lang="en-US" altLang="en-US" sz="2800" b="1" dirty="0">
                <a:latin typeface="Arial" charset="0"/>
                <a:cs typeface="Arial" charset="0"/>
              </a:rPr>
              <a:t>Correct use</a:t>
            </a:r>
          </a:p>
          <a:p>
            <a:pPr marL="6350" lvl="1" indent="-6350">
              <a:buFont typeface="Wingdings 2" pitchFamily="18" charset="2"/>
              <a:buNone/>
            </a:pPr>
            <a:endParaRPr lang="en-US" altLang="en-US" sz="2000" b="1" dirty="0">
              <a:latin typeface="Arial" charset="0"/>
              <a:cs typeface="Arial" charset="0"/>
            </a:endParaRPr>
          </a:p>
          <a:p>
            <a:pPr marL="6350" lvl="1" indent="-6350">
              <a:buFont typeface="Wingdings 2" pitchFamily="18" charset="2"/>
              <a:buNone/>
            </a:pPr>
            <a:r>
              <a:rPr lang="en-US" altLang="en-US" b="1" dirty="0">
                <a:solidFill>
                  <a:srgbClr val="FF0000"/>
                </a:solidFill>
              </a:rPr>
              <a:t>Whom</a:t>
            </a:r>
            <a:r>
              <a:rPr lang="en-US" altLang="en-US" b="1" dirty="0"/>
              <a:t> do you want to talk to?</a:t>
            </a:r>
          </a:p>
          <a:p>
            <a:pPr marL="6350" lvl="1" indent="-6350">
              <a:buFont typeface="Wingdings 2" pitchFamily="18" charset="2"/>
              <a:buNone/>
            </a:pPr>
            <a:r>
              <a:rPr lang="en-US" altLang="en-US" sz="2000" b="1" dirty="0"/>
              <a:t>better:</a:t>
            </a:r>
          </a:p>
          <a:p>
            <a:pPr marL="6350" lvl="1" indent="-6350">
              <a:buFont typeface="Wingdings 2" pitchFamily="18" charset="2"/>
              <a:buNone/>
            </a:pPr>
            <a:r>
              <a:rPr lang="en-US" altLang="en-US" b="1" dirty="0"/>
              <a:t>To </a:t>
            </a:r>
            <a:r>
              <a:rPr lang="en-US" altLang="en-US" b="1" dirty="0">
                <a:solidFill>
                  <a:srgbClr val="FF0000"/>
                </a:solidFill>
              </a:rPr>
              <a:t>whom</a:t>
            </a:r>
            <a:r>
              <a:rPr lang="en-US" altLang="en-US" b="1" dirty="0"/>
              <a:t> do you wish to speak?</a:t>
            </a:r>
          </a:p>
          <a:p>
            <a:pPr marL="6350" lvl="1" indent="-6350">
              <a:buFont typeface="Wingdings 2" pitchFamily="18" charset="2"/>
              <a:buNone/>
            </a:pPr>
            <a:endParaRPr lang="en-US" altLang="en-US" sz="2000" b="1" dirty="0"/>
          </a:p>
          <a:p>
            <a:pPr marL="6350" lvl="1" indent="-6350">
              <a:buFont typeface="Wingdings 2" pitchFamily="18" charset="2"/>
              <a:buNone/>
            </a:pPr>
            <a:r>
              <a:rPr lang="en-US" altLang="en-US" b="1" dirty="0">
                <a:solidFill>
                  <a:srgbClr val="FF0000"/>
                </a:solidFill>
              </a:rPr>
              <a:t>Whom</a:t>
            </a:r>
            <a:r>
              <a:rPr lang="en-US" altLang="en-US" b="1" dirty="0"/>
              <a:t> did you send the letter to?</a:t>
            </a:r>
          </a:p>
          <a:p>
            <a:pPr marL="6350" lvl="1" indent="-6350">
              <a:buFont typeface="Wingdings 2" pitchFamily="18" charset="2"/>
              <a:buNone/>
            </a:pPr>
            <a:r>
              <a:rPr lang="en-US" altLang="en-US" sz="2000" b="1" dirty="0"/>
              <a:t>better:</a:t>
            </a:r>
          </a:p>
          <a:p>
            <a:pPr marL="6350" lvl="1" indent="-6350">
              <a:buFont typeface="Wingdings 2" pitchFamily="18" charset="2"/>
              <a:buNone/>
            </a:pPr>
            <a:r>
              <a:rPr lang="en-US" altLang="en-US" b="1" dirty="0"/>
              <a:t>To </a:t>
            </a:r>
            <a:r>
              <a:rPr lang="en-US" altLang="en-US" b="1" dirty="0">
                <a:solidFill>
                  <a:srgbClr val="FF0000"/>
                </a:solidFill>
              </a:rPr>
              <a:t>whom</a:t>
            </a:r>
            <a:r>
              <a:rPr lang="en-US" altLang="en-US" b="1" dirty="0"/>
              <a:t> did you send the letter ?</a:t>
            </a:r>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a:buFont typeface="Wingdings 2" pitchFamily="18" charset="2"/>
              <a:buNone/>
            </a:pPr>
            <a:endParaRPr lang="en-CA" altLang="en-US" sz="2400" b="1" dirty="0">
              <a:solidFill>
                <a:srgbClr val="FF0000"/>
              </a:solidFill>
              <a:latin typeface="Arial" charset="0"/>
              <a:cs typeface="Arial"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1"/>
          <p:cNvSpPr>
            <a:spLocks noGrp="1"/>
          </p:cNvSpPr>
          <p:nvPr>
            <p:ph type="title"/>
          </p:nvPr>
        </p:nvSpPr>
        <p:spPr>
          <a:xfrm>
            <a:off x="428625" y="357188"/>
            <a:ext cx="8372475" cy="928687"/>
          </a:xfrm>
        </p:spPr>
        <p:txBody>
          <a:bodyPr/>
          <a:lstStyle/>
          <a:p>
            <a:r>
              <a:rPr lang="en-CA" altLang="en-US" sz="4400" b="1" dirty="0">
                <a:solidFill>
                  <a:schemeClr val="accent2"/>
                </a:solidFill>
              </a:rPr>
              <a:t>Writing Sentences That Make Sense</a:t>
            </a:r>
          </a:p>
        </p:txBody>
      </p:sp>
      <p:sp>
        <p:nvSpPr>
          <p:cNvPr id="105474" name="Content Placeholder 2"/>
          <p:cNvSpPr>
            <a:spLocks noGrp="1"/>
          </p:cNvSpPr>
          <p:nvPr>
            <p:ph idx="1"/>
          </p:nvPr>
        </p:nvSpPr>
        <p:spPr>
          <a:xfrm>
            <a:off x="500063" y="1357313"/>
            <a:ext cx="8229600" cy="4103687"/>
          </a:xfrm>
        </p:spPr>
        <p:txBody>
          <a:bodyPr/>
          <a:lstStyle/>
          <a:p>
            <a:pPr marL="6350" lvl="1" indent="-6350">
              <a:buFont typeface="Wingdings 2" pitchFamily="18" charset="2"/>
              <a:buNone/>
            </a:pPr>
            <a:r>
              <a:rPr lang="en-US" altLang="en-US" sz="2800" b="1" dirty="0">
                <a:latin typeface="Arial" charset="0"/>
                <a:cs typeface="Arial" charset="0"/>
              </a:rPr>
              <a:t>Whoever vs. Whomever</a:t>
            </a:r>
          </a:p>
          <a:p>
            <a:pPr marL="6350" lvl="1" indent="-6350">
              <a:buFont typeface="Wingdings 2" pitchFamily="18" charset="2"/>
              <a:buNone/>
            </a:pPr>
            <a:endParaRPr lang="en-US" altLang="en-US" sz="1200" b="1" dirty="0">
              <a:latin typeface="Arial" charset="0"/>
              <a:cs typeface="Arial" charset="0"/>
            </a:endParaRPr>
          </a:p>
          <a:p>
            <a:pPr marL="6350" lvl="1" indent="-6350">
              <a:buFont typeface="Wingdings 2" pitchFamily="18" charset="2"/>
              <a:buNone/>
            </a:pPr>
            <a:r>
              <a:rPr lang="en-US" altLang="en-US" b="1" dirty="0">
                <a:latin typeface="Arial" charset="0"/>
                <a:cs typeface="Arial" charset="0"/>
              </a:rPr>
              <a:t>Same rule as “who” and “whom”</a:t>
            </a:r>
          </a:p>
          <a:p>
            <a:pPr marL="6350" lvl="1" indent="-6350">
              <a:buFont typeface="Wingdings 2" pitchFamily="18" charset="2"/>
              <a:buNone/>
            </a:pPr>
            <a:endParaRPr lang="en-US" altLang="en-US" sz="1200" b="1" dirty="0"/>
          </a:p>
          <a:p>
            <a:pPr marL="6350" lvl="1" indent="-6350">
              <a:buFont typeface="Wingdings 2" pitchFamily="18" charset="2"/>
              <a:buNone/>
            </a:pPr>
            <a:r>
              <a:rPr lang="en-US" altLang="en-US" sz="2200" b="1" dirty="0"/>
              <a:t>Her warmth touched </a:t>
            </a:r>
            <a:r>
              <a:rPr lang="en-US" altLang="en-US" sz="2200" b="1" dirty="0">
                <a:solidFill>
                  <a:srgbClr val="FF0000"/>
                </a:solidFill>
              </a:rPr>
              <a:t>whoever </a:t>
            </a:r>
            <a:r>
              <a:rPr lang="en-US" altLang="en-US" sz="2200" b="1" dirty="0"/>
              <a:t>she met.</a:t>
            </a:r>
          </a:p>
          <a:p>
            <a:pPr marL="6350" lvl="1" indent="-6350">
              <a:buFont typeface="Wingdings 2" pitchFamily="18" charset="2"/>
              <a:buNone/>
            </a:pPr>
            <a:endParaRPr lang="en-US" altLang="en-US" sz="1200" b="1" dirty="0"/>
          </a:p>
          <a:p>
            <a:pPr marL="6350" lvl="1" indent="-6350">
              <a:buFont typeface="Wingdings 2" pitchFamily="18" charset="2"/>
              <a:buNone/>
            </a:pPr>
            <a:r>
              <a:rPr lang="en-US" altLang="en-US" sz="2200" b="1" dirty="0"/>
              <a:t>Correct????</a:t>
            </a:r>
          </a:p>
          <a:p>
            <a:pPr marL="6350" lvl="1" indent="-6350">
              <a:buFont typeface="Wingdings 2" pitchFamily="18" charset="2"/>
              <a:buNone/>
            </a:pPr>
            <a:endParaRPr lang="en-US" altLang="en-US" sz="1200" b="1" dirty="0"/>
          </a:p>
          <a:p>
            <a:pPr marL="6350" lvl="1" indent="-6350">
              <a:buFont typeface="Wingdings 2" pitchFamily="18" charset="2"/>
              <a:buNone/>
            </a:pPr>
            <a:r>
              <a:rPr lang="en-US" altLang="en-US" sz="2200" b="1" dirty="0"/>
              <a:t>(substitute  3</a:t>
            </a:r>
            <a:r>
              <a:rPr lang="en-US" altLang="en-US" sz="2200" b="1" baseline="30000" dirty="0"/>
              <a:t>rd</a:t>
            </a:r>
            <a:r>
              <a:rPr lang="en-US" altLang="en-US" sz="2200" b="1" dirty="0"/>
              <a:t> person pronoun)</a:t>
            </a:r>
          </a:p>
          <a:p>
            <a:pPr marL="6350" lvl="1" indent="-6350">
              <a:buFont typeface="Wingdings 2" pitchFamily="18" charset="2"/>
              <a:buNone/>
            </a:pPr>
            <a:endParaRPr lang="en-US" altLang="en-US" sz="1200" b="1" dirty="0"/>
          </a:p>
          <a:p>
            <a:pPr marL="6350" lvl="1" indent="-6350">
              <a:buFont typeface="Wingdings 2" pitchFamily="18" charset="2"/>
              <a:buNone/>
            </a:pPr>
            <a:r>
              <a:rPr lang="en-US" altLang="en-US" sz="2200" b="1" dirty="0"/>
              <a:t>Her warmth touched (he / him, we / us).</a:t>
            </a:r>
          </a:p>
          <a:p>
            <a:pPr marL="6350" lvl="1" indent="-6350">
              <a:buFont typeface="Wingdings 2" pitchFamily="18" charset="2"/>
              <a:buNone/>
            </a:pPr>
            <a:r>
              <a:rPr lang="en-US" altLang="en-US" sz="2200" b="1" dirty="0"/>
              <a:t>Her warmth touched (him, us).</a:t>
            </a:r>
          </a:p>
          <a:p>
            <a:pPr marL="6350" lvl="1" indent="-6350">
              <a:buFont typeface="Wingdings 2" pitchFamily="18" charset="2"/>
              <a:buNone/>
            </a:pPr>
            <a:endParaRPr lang="en-US" altLang="en-US" sz="2200" b="1" dirty="0"/>
          </a:p>
          <a:p>
            <a:pPr marL="6350" lvl="1" indent="-6350">
              <a:buFont typeface="Wingdings 2" pitchFamily="18" charset="2"/>
              <a:buNone/>
            </a:pPr>
            <a:r>
              <a:rPr lang="en-US" altLang="en-US" sz="2200" b="1" dirty="0"/>
              <a:t>Her warmth touch </a:t>
            </a:r>
            <a:r>
              <a:rPr lang="en-US" altLang="en-US" sz="2200" b="1" dirty="0">
                <a:solidFill>
                  <a:srgbClr val="FF0000"/>
                </a:solidFill>
              </a:rPr>
              <a:t>whomever</a:t>
            </a:r>
            <a:r>
              <a:rPr lang="en-US" altLang="en-US" sz="2200" b="1" dirty="0"/>
              <a:t> she met. (not whoever)</a:t>
            </a:r>
            <a:endParaRPr lang="en-US" altLang="en-US" sz="2200" b="1" dirty="0">
              <a:solidFill>
                <a:srgbClr val="FF0000"/>
              </a:solidFill>
            </a:endParaRPr>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marL="6350" lvl="1" indent="-6350">
              <a:buFont typeface="Wingdings 2" pitchFamily="18" charset="2"/>
              <a:buNone/>
            </a:pPr>
            <a:endParaRPr lang="en-US" altLang="en-US" sz="2000" b="1" dirty="0"/>
          </a:p>
          <a:p>
            <a:pPr>
              <a:buFont typeface="Wingdings 2" pitchFamily="18" charset="2"/>
              <a:buNone/>
            </a:pPr>
            <a:endParaRPr lang="en-CA" altLang="en-US" sz="2400" b="1" dirty="0">
              <a:solidFill>
                <a:srgbClr val="FF0000"/>
              </a:solidFill>
              <a:latin typeface="Arial" charset="0"/>
              <a:cs typeface="Arial"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p:cNvSpPr>
            <a:spLocks noGrp="1"/>
          </p:cNvSpPr>
          <p:nvPr>
            <p:ph type="title"/>
          </p:nvPr>
        </p:nvSpPr>
        <p:spPr>
          <a:xfrm>
            <a:off x="357188" y="714375"/>
            <a:ext cx="8372475" cy="928688"/>
          </a:xfrm>
        </p:spPr>
        <p:txBody>
          <a:bodyPr/>
          <a:lstStyle/>
          <a:p>
            <a:r>
              <a:rPr lang="en-CA" altLang="en-US" sz="4400" b="1" dirty="0">
                <a:solidFill>
                  <a:schemeClr val="accent2"/>
                </a:solidFill>
              </a:rPr>
              <a:t>Writing Sentences That Make Sense</a:t>
            </a:r>
          </a:p>
        </p:txBody>
      </p:sp>
      <p:sp>
        <p:nvSpPr>
          <p:cNvPr id="87043" name="Content Placeholder 2"/>
          <p:cNvSpPr>
            <a:spLocks noGrp="1"/>
          </p:cNvSpPr>
          <p:nvPr>
            <p:ph idx="1"/>
          </p:nvPr>
        </p:nvSpPr>
        <p:spPr>
          <a:xfrm>
            <a:off x="500063" y="1785938"/>
            <a:ext cx="8229600" cy="4103687"/>
          </a:xfrm>
        </p:spPr>
        <p:txBody>
          <a:bodyPr/>
          <a:lstStyle/>
          <a:p>
            <a:pPr>
              <a:buFont typeface="Wingdings 2" pitchFamily="18" charset="2"/>
              <a:buNone/>
              <a:defRPr/>
            </a:pPr>
            <a:r>
              <a:rPr lang="en-CA" altLang="en-US" sz="2800" b="1" dirty="0">
                <a:latin typeface="Arial" panose="020B0604020202020204" pitchFamily="34" charset="0"/>
                <a:cs typeface="Arial" panose="020B0604020202020204" pitchFamily="34" charset="0"/>
              </a:rPr>
              <a:t>Rules to live by:</a:t>
            </a:r>
          </a:p>
          <a:p>
            <a:pPr marL="639763" indent="-639763">
              <a:spcAft>
                <a:spcPts val="1200"/>
              </a:spcAft>
              <a:buClr>
                <a:schemeClr val="tx1"/>
              </a:buClr>
              <a:buFont typeface="Wingdings" panose="05000000000000000000" pitchFamily="2" charset="2"/>
              <a:buChar char="q"/>
              <a:defRPr/>
            </a:pPr>
            <a:r>
              <a:rPr lang="en-US" altLang="en-US" sz="2400" b="1" dirty="0"/>
              <a:t>When dealing with highly technical subjects you should </a:t>
            </a:r>
            <a:r>
              <a:rPr lang="en-US" altLang="en-US" sz="2400" b="1" dirty="0">
                <a:solidFill>
                  <a:srgbClr val="FF0000"/>
                </a:solidFill>
              </a:rPr>
              <a:t>rarely write sentences over 20 words long.</a:t>
            </a:r>
          </a:p>
          <a:p>
            <a:pPr lvl="2" indent="-639763">
              <a:spcAft>
                <a:spcPts val="1200"/>
              </a:spcAft>
              <a:buClr>
                <a:schemeClr val="tx1"/>
              </a:buClr>
              <a:buFont typeface="Wingdings" panose="05000000000000000000" pitchFamily="2" charset="2"/>
              <a:buChar char="q"/>
              <a:defRPr/>
            </a:pPr>
            <a:r>
              <a:rPr lang="en-US" altLang="en-US" sz="1900" b="1" dirty="0"/>
              <a:t> Technical material can be difficult enough to follow without being presented in lengthy, complex sentences. </a:t>
            </a:r>
          </a:p>
          <a:p>
            <a:pPr lvl="1" indent="-639763">
              <a:spcAft>
                <a:spcPts val="1200"/>
              </a:spcAft>
              <a:buClr>
                <a:schemeClr val="tx1"/>
              </a:buClr>
              <a:buFont typeface="Wingdings" panose="05000000000000000000" pitchFamily="2" charset="2"/>
              <a:buChar char="q"/>
              <a:defRPr/>
            </a:pPr>
            <a:r>
              <a:rPr lang="en-US" altLang="en-US" sz="2200" b="1" dirty="0"/>
              <a:t>This difficulty increases if your audience is less familiar with your field than you are.</a:t>
            </a:r>
          </a:p>
          <a:p>
            <a:pPr marL="639763" indent="-639763">
              <a:spcAft>
                <a:spcPts val="1200"/>
              </a:spcAft>
              <a:buClr>
                <a:schemeClr val="tx1"/>
              </a:buClr>
              <a:buFont typeface="Wingdings" panose="05000000000000000000" pitchFamily="2" charset="2"/>
              <a:buChar char="q"/>
              <a:defRPr/>
            </a:pPr>
            <a:r>
              <a:rPr lang="en-US" altLang="en-US" sz="2400" b="1" dirty="0">
                <a:solidFill>
                  <a:srgbClr val="FF0000"/>
                </a:solidFill>
              </a:rPr>
              <a:t>Use Spell check and Grammar Check software!</a:t>
            </a:r>
          </a:p>
          <a:p>
            <a:pPr lvl="2" indent="-639763">
              <a:spcAft>
                <a:spcPts val="1200"/>
              </a:spcAft>
              <a:buClr>
                <a:schemeClr val="tx1"/>
              </a:buClr>
              <a:buFont typeface="Wingdings" panose="05000000000000000000" pitchFamily="2" charset="2"/>
              <a:buChar char="q"/>
              <a:defRPr/>
            </a:pPr>
            <a:r>
              <a:rPr lang="en-US" altLang="en-US" sz="1900" b="1" dirty="0"/>
              <a:t>Will at least highlight blatant errors and potential problems </a:t>
            </a:r>
          </a:p>
          <a:p>
            <a:pPr>
              <a:spcAft>
                <a:spcPts val="1200"/>
              </a:spcAft>
              <a:buFont typeface="Wingdings 2" pitchFamily="18" charset="2"/>
              <a:buNone/>
              <a:defRPr/>
            </a:pPr>
            <a:endParaRPr lang="en-CA" altLang="en-US" sz="2400" b="1"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1"/>
          <p:cNvSpPr>
            <a:spLocks noGrp="1"/>
          </p:cNvSpPr>
          <p:nvPr>
            <p:ph type="title"/>
          </p:nvPr>
        </p:nvSpPr>
        <p:spPr>
          <a:xfrm>
            <a:off x="442913" y="1125538"/>
            <a:ext cx="8258175" cy="784225"/>
          </a:xfrm>
        </p:spPr>
        <p:txBody>
          <a:bodyPr/>
          <a:lstStyle/>
          <a:p>
            <a:r>
              <a:rPr lang="en-CA" altLang="en-US" sz="4000" b="1" dirty="0">
                <a:solidFill>
                  <a:srgbClr val="0070C0"/>
                </a:solidFill>
              </a:rPr>
              <a:t>Some sentences from previous Report Proposals</a:t>
            </a:r>
          </a:p>
        </p:txBody>
      </p:sp>
      <p:sp>
        <p:nvSpPr>
          <p:cNvPr id="109570" name="Content Placeholder 2"/>
          <p:cNvSpPr>
            <a:spLocks noGrp="1"/>
          </p:cNvSpPr>
          <p:nvPr>
            <p:ph idx="1"/>
          </p:nvPr>
        </p:nvSpPr>
        <p:spPr>
          <a:xfrm>
            <a:off x="442913" y="2033588"/>
            <a:ext cx="8229600" cy="4824412"/>
          </a:xfrm>
        </p:spPr>
        <p:txBody>
          <a:bodyPr/>
          <a:lstStyle/>
          <a:p>
            <a:pPr marL="0" indent="0">
              <a:spcAft>
                <a:spcPts val="1200"/>
              </a:spcAft>
              <a:buFont typeface="Wingdings 2" pitchFamily="18" charset="2"/>
              <a:buNone/>
            </a:pPr>
            <a:r>
              <a:rPr lang="en-CA" altLang="en-US" sz="2400" b="1" dirty="0">
                <a:latin typeface="Arial" charset="0"/>
                <a:cs typeface="Arial" charset="0"/>
              </a:rPr>
              <a:t>Can you spot the type of errors?</a:t>
            </a:r>
          </a:p>
          <a:p>
            <a:pPr marL="0" indent="0">
              <a:spcAft>
                <a:spcPts val="1200"/>
              </a:spcAft>
              <a:buFont typeface="Wingdings 2" pitchFamily="18" charset="2"/>
              <a:buNone/>
            </a:pPr>
            <a:r>
              <a:rPr lang="en-CA" altLang="en-US" sz="1800" b="1" dirty="0">
                <a:latin typeface="Arial" charset="0"/>
                <a:cs typeface="Arial" charset="0"/>
              </a:rPr>
              <a:t>The users of Facebook have a median age of 26, have an average of 321 friends, and since February 2009 Facebook has produced 1.13 trillion likes.</a:t>
            </a:r>
          </a:p>
          <a:p>
            <a:pPr marL="0" indent="0">
              <a:spcAft>
                <a:spcPts val="1200"/>
              </a:spcAft>
              <a:buFont typeface="Wingdings 2" pitchFamily="18" charset="2"/>
              <a:buNone/>
            </a:pPr>
            <a:r>
              <a:rPr lang="en-CA" altLang="en-US" sz="1800" b="1" dirty="0">
                <a:latin typeface="Arial" charset="0"/>
                <a:cs typeface="Arial" charset="0"/>
              </a:rPr>
              <a:t>Nuclear power is the use of the energy from nuclear fission to produce electricity also used as several other purposes.</a:t>
            </a:r>
          </a:p>
          <a:p>
            <a:pPr marL="0" indent="0">
              <a:spcAft>
                <a:spcPts val="1200"/>
              </a:spcAft>
              <a:buFont typeface="Wingdings 2" pitchFamily="18" charset="2"/>
              <a:buNone/>
            </a:pPr>
            <a:r>
              <a:rPr lang="en-CA" altLang="en-US" sz="1800" b="1" dirty="0">
                <a:latin typeface="Arial" charset="0"/>
                <a:cs typeface="Arial" charset="0"/>
              </a:rPr>
              <a:t>In the 1970s, an energy crisis has shaken the world and the search for a cleaner energy was pursued.</a:t>
            </a:r>
          </a:p>
          <a:p>
            <a:pPr marL="0" indent="0">
              <a:spcAft>
                <a:spcPts val="1200"/>
              </a:spcAft>
              <a:buFont typeface="Wingdings 2" pitchFamily="18" charset="2"/>
              <a:buNone/>
            </a:pPr>
            <a:r>
              <a:rPr lang="en-CA" altLang="en-US" sz="1800" b="1" dirty="0">
                <a:latin typeface="Arial" charset="0"/>
                <a:cs typeface="Arial" charset="0"/>
              </a:rPr>
              <a:t>This form of energy is not harmful for the environment and do not deplete our natural resources.</a:t>
            </a:r>
          </a:p>
          <a:p>
            <a:pPr marL="0" indent="0">
              <a:buFont typeface="Wingdings 2" pitchFamily="18" charset="2"/>
              <a:buNone/>
            </a:pPr>
            <a:endParaRPr lang="en-CA" altLang="en-US" sz="2800" b="1" dirty="0">
              <a:latin typeface="Arial" charset="0"/>
              <a:cs typeface="Arial" charset="0"/>
            </a:endParaRPr>
          </a:p>
          <a:p>
            <a:pPr marL="0" indent="0">
              <a:buFont typeface="Wingdings 2" pitchFamily="18" charset="2"/>
              <a:buNone/>
            </a:pPr>
            <a:endParaRPr lang="en-CA" altLang="en-US" sz="2800" b="1" dirty="0">
              <a:latin typeface="Arial" charset="0"/>
              <a:cs typeface="Arial"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p:cNvSpPr>
            <a:spLocks noGrp="1"/>
          </p:cNvSpPr>
          <p:nvPr>
            <p:ph type="title"/>
          </p:nvPr>
        </p:nvSpPr>
        <p:spPr>
          <a:xfrm>
            <a:off x="428625" y="642938"/>
            <a:ext cx="8258175" cy="785812"/>
          </a:xfrm>
        </p:spPr>
        <p:txBody>
          <a:bodyPr/>
          <a:lstStyle/>
          <a:p>
            <a:r>
              <a:rPr lang="en-CA" altLang="en-US" sz="4000" b="1" dirty="0">
                <a:solidFill>
                  <a:srgbClr val="0070C0"/>
                </a:solidFill>
              </a:rPr>
              <a:t>Some sentences from Report Proposals</a:t>
            </a:r>
          </a:p>
        </p:txBody>
      </p:sp>
      <p:sp>
        <p:nvSpPr>
          <p:cNvPr id="111618" name="Content Placeholder 2"/>
          <p:cNvSpPr>
            <a:spLocks noGrp="1"/>
          </p:cNvSpPr>
          <p:nvPr>
            <p:ph idx="1"/>
          </p:nvPr>
        </p:nvSpPr>
        <p:spPr>
          <a:xfrm>
            <a:off x="457200" y="1500188"/>
            <a:ext cx="8229600" cy="4824412"/>
          </a:xfrm>
        </p:spPr>
        <p:txBody>
          <a:bodyPr/>
          <a:lstStyle/>
          <a:p>
            <a:pPr marL="0" indent="0">
              <a:spcAft>
                <a:spcPts val="1200"/>
              </a:spcAft>
              <a:buFont typeface="Wingdings 2" pitchFamily="18" charset="2"/>
              <a:buNone/>
            </a:pPr>
            <a:r>
              <a:rPr lang="en-CA" altLang="en-US" sz="2400" b="1" dirty="0">
                <a:latin typeface="Arial" charset="0"/>
                <a:cs typeface="Arial" charset="0"/>
              </a:rPr>
              <a:t>Can you spot the type of errors?</a:t>
            </a:r>
          </a:p>
          <a:p>
            <a:pPr marL="0" indent="0">
              <a:spcAft>
                <a:spcPts val="1200"/>
              </a:spcAft>
              <a:buFont typeface="Wingdings 2" pitchFamily="18" charset="2"/>
              <a:buNone/>
            </a:pPr>
            <a:r>
              <a:rPr lang="en-CA" altLang="en-US" sz="1800" b="1" dirty="0">
                <a:latin typeface="Arial" charset="0"/>
                <a:cs typeface="Arial" charset="0"/>
              </a:rPr>
              <a:t>Depression is generally characterized by feelings of loneliness, lack of motivation, the inability to concentrate and having no energy.</a:t>
            </a:r>
          </a:p>
          <a:p>
            <a:pPr marL="0" indent="0">
              <a:spcAft>
                <a:spcPts val="1200"/>
              </a:spcAft>
              <a:buFont typeface="Wingdings 2" pitchFamily="18" charset="2"/>
              <a:buNone/>
            </a:pPr>
            <a:r>
              <a:rPr lang="en-CA" altLang="en-US" sz="1800" b="1" dirty="0">
                <a:latin typeface="Arial" charset="0"/>
                <a:cs typeface="Arial" charset="0"/>
              </a:rPr>
              <a:t>In his documentary, “The Great Global Warming Swindle.”  He convinced many that it was all a conspiracy theory.</a:t>
            </a:r>
          </a:p>
          <a:p>
            <a:pPr marL="0" indent="0">
              <a:spcAft>
                <a:spcPts val="1200"/>
              </a:spcAft>
              <a:buFont typeface="Wingdings 2" pitchFamily="18" charset="2"/>
              <a:buNone/>
            </a:pPr>
            <a:r>
              <a:rPr lang="en-CA" altLang="en-US" sz="1800" b="1" dirty="0">
                <a:latin typeface="Arial" charset="0"/>
                <a:cs typeface="Arial" charset="0"/>
              </a:rPr>
              <a:t>Studies of these substances have revealed a wide spectrum of properties such as healing abilities, emotional and psychosomatic therapy, communication with the sprit world, ancestors, gods and deities, mother nature, plants and animals, as well as return to ones root, opening of extrasensory perception channels, transcendence of death and disappearance of fear prior to it.</a:t>
            </a:r>
          </a:p>
          <a:p>
            <a:pPr marL="0" indent="0">
              <a:buFont typeface="Wingdings 2" pitchFamily="18" charset="2"/>
              <a:buNone/>
            </a:pPr>
            <a:endParaRPr lang="en-CA" altLang="en-US" sz="2800" b="1" dirty="0">
              <a:latin typeface="Arial" charset="0"/>
              <a:cs typeface="Arial" charset="0"/>
            </a:endParaRPr>
          </a:p>
          <a:p>
            <a:pPr marL="0" indent="0">
              <a:buFont typeface="Wingdings 2" pitchFamily="18" charset="2"/>
              <a:buNone/>
            </a:pPr>
            <a:endParaRPr lang="en-CA" altLang="en-US" sz="2800" b="1" dirty="0">
              <a:latin typeface="Arial" charset="0"/>
              <a:cs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530225" y="549275"/>
            <a:ext cx="8229600" cy="1143000"/>
          </a:xfrm>
        </p:spPr>
        <p:txBody>
          <a:bodyPr/>
          <a:lstStyle/>
          <a:p>
            <a:r>
              <a:rPr lang="en-CA" altLang="en-US" sz="4400" b="1" dirty="0">
                <a:solidFill>
                  <a:schemeClr val="accent2"/>
                </a:solidFill>
                <a:latin typeface="Arial" charset="0"/>
                <a:cs typeface="Arial" charset="0"/>
              </a:rPr>
              <a:t>Avoiding the “I” pronoun</a:t>
            </a:r>
          </a:p>
        </p:txBody>
      </p:sp>
      <p:sp>
        <p:nvSpPr>
          <p:cNvPr id="8195" name="Content Placeholder 2"/>
          <p:cNvSpPr>
            <a:spLocks noGrp="1"/>
          </p:cNvSpPr>
          <p:nvPr>
            <p:ph idx="1"/>
          </p:nvPr>
        </p:nvSpPr>
        <p:spPr>
          <a:xfrm>
            <a:off x="539750" y="1844675"/>
            <a:ext cx="8229600" cy="3429000"/>
          </a:xfrm>
        </p:spPr>
        <p:txBody>
          <a:bodyPr/>
          <a:lstStyle/>
          <a:p>
            <a:pPr marL="0" indent="0">
              <a:buClr>
                <a:schemeClr val="tx1"/>
              </a:buClr>
              <a:buFont typeface="Wingdings 2" pitchFamily="18" charset="2"/>
              <a:buNone/>
              <a:defRPr/>
            </a:pPr>
            <a:r>
              <a:rPr lang="en-CA" sz="2400" b="1" dirty="0">
                <a:latin typeface="Arial" panose="020B0604020202020204" pitchFamily="34" charset="0"/>
                <a:cs typeface="Arial" panose="020B0604020202020204" pitchFamily="34" charset="0"/>
              </a:rPr>
              <a:t>More discussion</a:t>
            </a:r>
          </a:p>
          <a:p>
            <a:pPr marL="542925" indent="-542925">
              <a:buClr>
                <a:schemeClr val="tx1"/>
              </a:buClr>
              <a:buFont typeface="Wingdings" panose="05000000000000000000" pitchFamily="2" charset="2"/>
              <a:buChar char="Ø"/>
              <a:defRPr/>
            </a:pPr>
            <a:endParaRPr lang="en-CA" sz="2400" b="1" dirty="0">
              <a:latin typeface="Arial" panose="020B0604020202020204" pitchFamily="34" charset="0"/>
              <a:cs typeface="Arial" panose="020B0604020202020204" pitchFamily="34" charset="0"/>
            </a:endParaRPr>
          </a:p>
          <a:p>
            <a:pPr marL="542925" indent="-542925">
              <a:buClr>
                <a:schemeClr val="tx1"/>
              </a:buClr>
              <a:buFont typeface="Wingdings" panose="05000000000000000000" pitchFamily="2" charset="2"/>
              <a:buChar char="Ø"/>
              <a:defRPr/>
            </a:pPr>
            <a:r>
              <a:rPr lang="en-CA" sz="2400" b="1" dirty="0">
                <a:latin typeface="Arial" panose="020B0604020202020204" pitchFamily="34" charset="0"/>
                <a:cs typeface="Arial" panose="020B0604020202020204" pitchFamily="34" charset="0"/>
              </a:rPr>
              <a:t>Generally, the first person pronoun "I" not used in academic, scientific, technical writing </a:t>
            </a:r>
          </a:p>
          <a:p>
            <a:pPr marL="542925" indent="-542925">
              <a:buClr>
                <a:schemeClr val="tx1"/>
              </a:buClr>
              <a:buFont typeface="Wingdings" panose="05000000000000000000" pitchFamily="2" charset="2"/>
              <a:buChar char="Ø"/>
              <a:defRPr/>
            </a:pPr>
            <a:r>
              <a:rPr lang="en-CA" sz="2400" b="1" dirty="0">
                <a:latin typeface="Arial" panose="020B0604020202020204" pitchFamily="34" charset="0"/>
                <a:cs typeface="Arial" panose="020B0604020202020204" pitchFamily="34" charset="0"/>
              </a:rPr>
              <a:t>Need to present your work "objectively" (as an unbiased researcher</a:t>
            </a:r>
          </a:p>
          <a:p>
            <a:pPr marL="542925" indent="-542925">
              <a:buClr>
                <a:schemeClr val="tx1"/>
              </a:buClr>
              <a:buFont typeface="Wingdings" panose="05000000000000000000" pitchFamily="2" charset="2"/>
              <a:buChar char="Ø"/>
              <a:defRPr/>
            </a:pPr>
            <a:endParaRPr lang="en-CA" sz="2400" b="1" dirty="0">
              <a:latin typeface="Arial" panose="020B0604020202020204" pitchFamily="34" charset="0"/>
              <a:cs typeface="Arial" panose="020B0604020202020204" pitchFamily="34" charset="0"/>
            </a:endParaRPr>
          </a:p>
          <a:p>
            <a:pPr marL="0" indent="0">
              <a:buFont typeface="Wingdings 2" pitchFamily="18" charset="2"/>
              <a:buNone/>
              <a:defRPr/>
            </a:pPr>
            <a:r>
              <a:rPr lang="en-CA" sz="2400" b="1" dirty="0">
                <a:latin typeface="Arial" panose="020B0604020202020204" pitchFamily="34" charset="0"/>
                <a:cs typeface="Arial" panose="020B0604020202020204" pitchFamily="34" charset="0"/>
              </a:rPr>
              <a:t>HOW TO AVOID</a:t>
            </a:r>
          </a:p>
          <a:p>
            <a:pPr marL="542925" indent="-542925">
              <a:buClr>
                <a:schemeClr val="tx1"/>
              </a:buClr>
              <a:buFont typeface="+mj-lt"/>
              <a:buAutoNum type="arabicPeriod"/>
              <a:defRPr/>
            </a:pPr>
            <a:r>
              <a:rPr lang="en-CA" sz="2400" b="1" dirty="0">
                <a:solidFill>
                  <a:srgbClr val="FF0000"/>
                </a:solidFill>
                <a:latin typeface="Arial" panose="020B0604020202020204" pitchFamily="34" charset="0"/>
                <a:cs typeface="Arial" panose="020B0604020202020204" pitchFamily="34" charset="0"/>
              </a:rPr>
              <a:t>let the research "speak for itself"</a:t>
            </a:r>
          </a:p>
          <a:p>
            <a:pPr marL="542925" indent="-542925">
              <a:buClr>
                <a:schemeClr val="tx1"/>
              </a:buClr>
              <a:buFont typeface="+mj-lt"/>
              <a:buAutoNum type="arabicPeriod"/>
              <a:defRPr/>
            </a:pPr>
            <a:r>
              <a:rPr lang="en-CA" sz="2400" b="1" dirty="0">
                <a:solidFill>
                  <a:srgbClr val="FF0000"/>
                </a:solidFill>
                <a:latin typeface="Arial" panose="020B0604020202020204" pitchFamily="34" charset="0"/>
                <a:cs typeface="Arial" panose="020B0604020202020204" pitchFamily="34" charset="0"/>
              </a:rPr>
              <a:t>use of the passive voice construction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500063" y="1143000"/>
            <a:ext cx="8229600" cy="428625"/>
          </a:xfrm>
        </p:spPr>
        <p:txBody>
          <a:bodyPr/>
          <a:lstStyle/>
          <a:p>
            <a:r>
              <a:rPr lang="en-CA" sz="4400" b="1" dirty="0">
                <a:solidFill>
                  <a:schemeClr val="accent2"/>
                </a:solidFill>
                <a:latin typeface="Arial" charset="0"/>
                <a:cs typeface="Arial" charset="0"/>
              </a:rPr>
              <a:t>Progressing with Final Report</a:t>
            </a:r>
          </a:p>
        </p:txBody>
      </p:sp>
      <p:sp>
        <p:nvSpPr>
          <p:cNvPr id="23555" name="Content Placeholder 2"/>
          <p:cNvSpPr>
            <a:spLocks noGrp="1"/>
          </p:cNvSpPr>
          <p:nvPr>
            <p:ph idx="1"/>
          </p:nvPr>
        </p:nvSpPr>
        <p:spPr>
          <a:xfrm>
            <a:off x="428625" y="1857375"/>
            <a:ext cx="8072438" cy="4071938"/>
          </a:xfrm>
        </p:spPr>
        <p:txBody>
          <a:bodyPr/>
          <a:lstStyle/>
          <a:p>
            <a:pPr marL="530225" indent="-530225">
              <a:spcAft>
                <a:spcPts val="600"/>
              </a:spcAft>
              <a:buClr>
                <a:schemeClr val="tx1"/>
              </a:buClr>
              <a:buFont typeface="Wingdings 2" panose="05020102010507070707" pitchFamily="18" charset="2"/>
              <a:buChar char="P"/>
            </a:pPr>
            <a:r>
              <a:rPr lang="en-CA" sz="2800" b="1" dirty="0">
                <a:latin typeface="Arial" charset="0"/>
                <a:cs typeface="Arial" charset="0"/>
              </a:rPr>
              <a:t>4 weeks - Final Reports to be submitted</a:t>
            </a:r>
          </a:p>
          <a:p>
            <a:pPr marL="530225" indent="-530225">
              <a:spcAft>
                <a:spcPts val="600"/>
              </a:spcAft>
              <a:buClr>
                <a:schemeClr val="tx1"/>
              </a:buClr>
              <a:buFont typeface="Wingdings 2" panose="05020102010507070707" pitchFamily="18" charset="2"/>
              <a:buChar char="P"/>
            </a:pPr>
            <a:r>
              <a:rPr lang="en-CA" sz="2800" b="1" dirty="0">
                <a:latin typeface="Arial" charset="0"/>
                <a:cs typeface="Arial" charset="0"/>
              </a:rPr>
              <a:t>You should be progressing with your investigation.</a:t>
            </a:r>
          </a:p>
          <a:p>
            <a:pPr marL="530225" indent="-530225">
              <a:spcAft>
                <a:spcPts val="600"/>
              </a:spcAft>
              <a:buClr>
                <a:schemeClr val="tx1"/>
              </a:buClr>
              <a:buFont typeface="Wingdings 2" panose="05020102010507070707" pitchFamily="18" charset="2"/>
              <a:buChar char="P"/>
            </a:pPr>
            <a:r>
              <a:rPr lang="en-CA" sz="2800" b="1" dirty="0">
                <a:latin typeface="Arial" charset="0"/>
                <a:cs typeface="Arial" charset="0"/>
              </a:rPr>
              <a:t>By Dec. 1 you should be compiling data and analysing results.</a:t>
            </a:r>
          </a:p>
          <a:p>
            <a:pPr marL="530225" indent="-530225">
              <a:spcAft>
                <a:spcPts val="600"/>
              </a:spcAft>
              <a:buClr>
                <a:schemeClr val="tx1"/>
              </a:buClr>
              <a:buFont typeface="Wingdings 2" panose="05020102010507070707" pitchFamily="18" charset="2"/>
              <a:buChar char="P"/>
            </a:pPr>
            <a:r>
              <a:rPr lang="en-CA" sz="2800" b="1" dirty="0">
                <a:latin typeface="Arial" charset="0"/>
                <a:cs typeface="Arial" charset="0"/>
              </a:rPr>
              <a:t>By Dec. 11 you should have a solid draft of the final report</a:t>
            </a:r>
          </a:p>
          <a:p>
            <a:pPr marL="514350" indent="-514350">
              <a:spcAft>
                <a:spcPts val="600"/>
              </a:spcAft>
            </a:pPr>
            <a:endParaRPr lang="en-CA" sz="2800" b="1" dirty="0">
              <a:latin typeface="Arial" charset="0"/>
              <a:cs typeface="Arial" charset="0"/>
            </a:endParaRPr>
          </a:p>
        </p:txBody>
      </p:sp>
    </p:spTree>
    <p:extLst>
      <p:ext uri="{BB962C8B-B14F-4D97-AF65-F5344CB8AC3E}">
        <p14:creationId xmlns:p14="http://schemas.microsoft.com/office/powerpoint/2010/main" val="9374266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500063" y="1143000"/>
            <a:ext cx="8229600" cy="428625"/>
          </a:xfrm>
        </p:spPr>
        <p:txBody>
          <a:bodyPr/>
          <a:lstStyle/>
          <a:p>
            <a:r>
              <a:rPr lang="en-CA" sz="4400" b="1" dirty="0">
                <a:solidFill>
                  <a:schemeClr val="accent2"/>
                </a:solidFill>
                <a:latin typeface="Arial" charset="0"/>
                <a:cs typeface="Arial" charset="0"/>
              </a:rPr>
              <a:t>Progressing with Final Report</a:t>
            </a:r>
          </a:p>
        </p:txBody>
      </p:sp>
      <p:sp>
        <p:nvSpPr>
          <p:cNvPr id="24579" name="Content Placeholder 2"/>
          <p:cNvSpPr>
            <a:spLocks noGrp="1"/>
          </p:cNvSpPr>
          <p:nvPr>
            <p:ph idx="1"/>
          </p:nvPr>
        </p:nvSpPr>
        <p:spPr>
          <a:xfrm>
            <a:off x="428625" y="1857375"/>
            <a:ext cx="8072438" cy="4071938"/>
          </a:xfrm>
        </p:spPr>
        <p:txBody>
          <a:bodyPr/>
          <a:lstStyle/>
          <a:p>
            <a:pPr marL="514350" indent="-514350">
              <a:buFont typeface="Wingdings 2" pitchFamily="18" charset="2"/>
              <a:buNone/>
            </a:pPr>
            <a:r>
              <a:rPr lang="en-CA" sz="2400" b="1" dirty="0">
                <a:latin typeface="Arial" charset="0"/>
                <a:cs typeface="Arial" charset="0"/>
              </a:rPr>
              <a:t>Progress to date:</a:t>
            </a:r>
          </a:p>
          <a:p>
            <a:pPr marL="514350" indent="-514350">
              <a:buClr>
                <a:schemeClr val="tx1"/>
              </a:buClr>
              <a:buFont typeface="Wingdings" pitchFamily="2" charset="2"/>
              <a:buChar char="§"/>
            </a:pPr>
            <a:r>
              <a:rPr lang="en-CA" sz="2200" b="1" dirty="0">
                <a:latin typeface="Arial" charset="0"/>
                <a:cs typeface="Arial" charset="0"/>
              </a:rPr>
              <a:t>Topic Chosen and approved – Title developed and approved</a:t>
            </a:r>
          </a:p>
          <a:p>
            <a:pPr marL="514350" indent="-514350">
              <a:buClr>
                <a:schemeClr val="tx1"/>
              </a:buClr>
              <a:buFont typeface="Wingdings" pitchFamily="2" charset="2"/>
              <a:buChar char="§"/>
            </a:pPr>
            <a:r>
              <a:rPr lang="en-CA" sz="2200" b="1" dirty="0">
                <a:latin typeface="Arial" charset="0"/>
                <a:cs typeface="Arial" charset="0"/>
              </a:rPr>
              <a:t>Research Statement / question formulated</a:t>
            </a:r>
          </a:p>
          <a:p>
            <a:pPr marL="514350" indent="-514350">
              <a:buClr>
                <a:schemeClr val="tx1"/>
              </a:buClr>
              <a:buFont typeface="Wingdings" pitchFamily="2" charset="2"/>
              <a:buChar char="§"/>
            </a:pPr>
            <a:r>
              <a:rPr lang="en-CA" sz="2200" b="1" dirty="0">
                <a:latin typeface="Arial" charset="0"/>
                <a:cs typeface="Arial" charset="0"/>
              </a:rPr>
              <a:t>Preliminary bibliography developed – potential references identified</a:t>
            </a:r>
          </a:p>
          <a:p>
            <a:pPr marL="514350" indent="-514350">
              <a:buClr>
                <a:schemeClr val="tx1"/>
              </a:buClr>
              <a:buFont typeface="Wingdings" pitchFamily="2" charset="2"/>
              <a:buChar char="§"/>
            </a:pPr>
            <a:r>
              <a:rPr lang="en-CA" sz="2200" b="1" dirty="0">
                <a:latin typeface="Arial" charset="0"/>
                <a:cs typeface="Arial" charset="0"/>
              </a:rPr>
              <a:t>Draft Background section for Introduction section of the Final Report developed</a:t>
            </a:r>
          </a:p>
          <a:p>
            <a:pPr marL="514350" indent="-514350">
              <a:buClr>
                <a:schemeClr val="tx1"/>
              </a:buClr>
              <a:buFont typeface="Wingdings" pitchFamily="2" charset="2"/>
              <a:buChar char="§"/>
            </a:pPr>
            <a:r>
              <a:rPr lang="en-CA" sz="2200" b="1" dirty="0">
                <a:latin typeface="Arial" charset="0"/>
                <a:cs typeface="Arial" charset="0"/>
              </a:rPr>
              <a:t>Proposed Methodology identified</a:t>
            </a:r>
          </a:p>
          <a:p>
            <a:pPr marL="514350" indent="-514350">
              <a:buFont typeface="Wingdings 2" pitchFamily="18" charset="2"/>
              <a:buNone/>
            </a:pPr>
            <a:r>
              <a:rPr lang="en-CA" sz="2400" b="1" dirty="0">
                <a:latin typeface="Arial" charset="0"/>
                <a:cs typeface="Arial" charset="0"/>
              </a:rPr>
              <a:t>Next Steps</a:t>
            </a:r>
          </a:p>
          <a:p>
            <a:pPr>
              <a:buClr>
                <a:schemeClr val="tx1"/>
              </a:buClr>
              <a:buFont typeface="Wingdings" panose="05000000000000000000" pitchFamily="2" charset="2"/>
              <a:buChar char="§"/>
            </a:pPr>
            <a:r>
              <a:rPr lang="en-CA" sz="2200" b="1" dirty="0">
                <a:latin typeface="Arial" charset="0"/>
                <a:cs typeface="Arial" charset="0"/>
              </a:rPr>
              <a:t>Revisions in accordance with Report Proposal comments (returned next week)</a:t>
            </a:r>
          </a:p>
          <a:p>
            <a:pPr marL="514350" indent="-514350"/>
            <a:endParaRPr lang="en-CA" sz="2400" b="1" dirty="0">
              <a:latin typeface="Arial" charset="0"/>
              <a:cs typeface="Arial" charset="0"/>
            </a:endParaRPr>
          </a:p>
        </p:txBody>
      </p:sp>
    </p:spTree>
    <p:extLst>
      <p:ext uri="{BB962C8B-B14F-4D97-AF65-F5344CB8AC3E}">
        <p14:creationId xmlns:p14="http://schemas.microsoft.com/office/powerpoint/2010/main" val="2755036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00063" y="1143000"/>
            <a:ext cx="8229600" cy="428625"/>
          </a:xfrm>
        </p:spPr>
        <p:txBody>
          <a:bodyPr/>
          <a:lstStyle/>
          <a:p>
            <a:r>
              <a:rPr lang="en-CA" sz="4400" b="1" dirty="0">
                <a:solidFill>
                  <a:schemeClr val="accent2"/>
                </a:solidFill>
                <a:latin typeface="Arial" charset="0"/>
                <a:cs typeface="Arial" charset="0"/>
              </a:rPr>
              <a:t>Progressing with Final Report</a:t>
            </a:r>
          </a:p>
        </p:txBody>
      </p:sp>
      <p:sp>
        <p:nvSpPr>
          <p:cNvPr id="26627" name="Content Placeholder 2"/>
          <p:cNvSpPr>
            <a:spLocks noGrp="1"/>
          </p:cNvSpPr>
          <p:nvPr>
            <p:ph idx="1"/>
          </p:nvPr>
        </p:nvSpPr>
        <p:spPr>
          <a:xfrm>
            <a:off x="428625" y="1857375"/>
            <a:ext cx="8072438" cy="4071938"/>
          </a:xfrm>
        </p:spPr>
        <p:txBody>
          <a:bodyPr/>
          <a:lstStyle/>
          <a:p>
            <a:pPr marL="514350" indent="-514350">
              <a:buFont typeface="Wingdings 2" pitchFamily="18" charset="2"/>
              <a:buNone/>
            </a:pPr>
            <a:r>
              <a:rPr lang="en-CA" sz="2400" b="1" dirty="0">
                <a:latin typeface="Arial" charset="0"/>
                <a:cs typeface="Arial" charset="0"/>
              </a:rPr>
              <a:t>What you should be doing now</a:t>
            </a:r>
          </a:p>
          <a:p>
            <a:pPr marL="514350" indent="-514350">
              <a:buFont typeface="Wingdings 2" pitchFamily="18" charset="2"/>
              <a:buNone/>
            </a:pPr>
            <a:r>
              <a:rPr lang="en-CA" sz="2400" b="1" dirty="0">
                <a:latin typeface="Arial" charset="0"/>
                <a:cs typeface="Arial" charset="0"/>
              </a:rPr>
              <a:t>Secondary Research – Literature / information Resources</a:t>
            </a:r>
          </a:p>
          <a:p>
            <a:pPr marL="530225" lvl="1" indent="-514350">
              <a:buClrTx/>
              <a:buFont typeface="Wingdings" pitchFamily="2" charset="2"/>
              <a:buChar char="§"/>
            </a:pPr>
            <a:r>
              <a:rPr lang="en-CA" sz="2000" b="1" dirty="0">
                <a:latin typeface="Arial" charset="0"/>
                <a:cs typeface="Arial" charset="0"/>
              </a:rPr>
              <a:t>Identifying and compiling information resources that will be the source of your investigation</a:t>
            </a:r>
          </a:p>
          <a:p>
            <a:pPr marL="530225" lvl="1" indent="-514350">
              <a:buClrTx/>
              <a:buFont typeface="Wingdings" pitchFamily="2" charset="2"/>
              <a:buChar char="§"/>
            </a:pPr>
            <a:r>
              <a:rPr lang="en-CA" sz="2000" b="1" dirty="0">
                <a:latin typeface="Arial" charset="0"/>
                <a:cs typeface="Arial" charset="0"/>
              </a:rPr>
              <a:t>Selecting the final resources</a:t>
            </a:r>
          </a:p>
          <a:p>
            <a:pPr marL="530225" lvl="1" indent="-514350">
              <a:buClrTx/>
              <a:buFont typeface="Wingdings" pitchFamily="2" charset="2"/>
              <a:buChar char="§"/>
            </a:pPr>
            <a:r>
              <a:rPr lang="en-CA" sz="2000" b="1" dirty="0">
                <a:latin typeface="Arial" charset="0"/>
                <a:cs typeface="Arial" charset="0"/>
              </a:rPr>
              <a:t>Conducting research of, and analysing information resources</a:t>
            </a:r>
          </a:p>
          <a:p>
            <a:pPr marL="530225" lvl="1" indent="-514350">
              <a:buClrTx/>
              <a:buFont typeface="Wingdings" pitchFamily="2" charset="2"/>
              <a:buChar char="§"/>
            </a:pPr>
            <a:r>
              <a:rPr lang="en-CA" sz="2000" b="1" dirty="0">
                <a:latin typeface="Arial" charset="0"/>
                <a:cs typeface="Arial" charset="0"/>
              </a:rPr>
              <a:t>Make notes as you progress, </a:t>
            </a:r>
            <a:r>
              <a:rPr lang="en-CA" sz="2000" b="1" dirty="0">
                <a:solidFill>
                  <a:srgbClr val="FF0000"/>
                </a:solidFill>
                <a:latin typeface="Arial" charset="0"/>
                <a:cs typeface="Arial" charset="0"/>
              </a:rPr>
              <a:t>documenting sources as you go along</a:t>
            </a:r>
          </a:p>
          <a:p>
            <a:pPr marL="530225" lvl="1" indent="-514350">
              <a:buClrTx/>
              <a:buFont typeface="Wingdings" pitchFamily="2" charset="2"/>
              <a:buChar char="§"/>
            </a:pPr>
            <a:r>
              <a:rPr lang="en-CA" sz="2000" b="1" dirty="0">
                <a:latin typeface="Arial" charset="0"/>
                <a:cs typeface="Arial" charset="0"/>
              </a:rPr>
              <a:t>Begin to compile a list of sub-topics that will comprise your findings</a:t>
            </a:r>
          </a:p>
          <a:p>
            <a:pPr marL="530225" lvl="1" indent="-514350">
              <a:buClrTx/>
              <a:buFont typeface="Wingdings" pitchFamily="2" charset="2"/>
              <a:buChar char="§"/>
            </a:pPr>
            <a:r>
              <a:rPr lang="en-CA" sz="2000" b="1" dirty="0">
                <a:latin typeface="Arial" charset="0"/>
                <a:cs typeface="Arial" charset="0"/>
              </a:rPr>
              <a:t>Start to enter information under sub-topics</a:t>
            </a:r>
          </a:p>
          <a:p>
            <a:pPr marL="530225" lvl="1" indent="-514350">
              <a:buFont typeface="Wingdings 2" pitchFamily="18" charset="2"/>
              <a:buNone/>
            </a:pPr>
            <a:endParaRPr lang="en-CA" sz="2200" b="1" dirty="0">
              <a:latin typeface="Arial" charset="0"/>
              <a:cs typeface="Arial" charset="0"/>
            </a:endParaRPr>
          </a:p>
        </p:txBody>
      </p:sp>
    </p:spTree>
    <p:extLst>
      <p:ext uri="{BB962C8B-B14F-4D97-AF65-F5344CB8AC3E}">
        <p14:creationId xmlns:p14="http://schemas.microsoft.com/office/powerpoint/2010/main" val="13573426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500063" y="1143000"/>
            <a:ext cx="8229600" cy="428625"/>
          </a:xfrm>
        </p:spPr>
        <p:txBody>
          <a:bodyPr/>
          <a:lstStyle/>
          <a:p>
            <a:r>
              <a:rPr lang="en-CA" sz="4400" b="1" dirty="0">
                <a:solidFill>
                  <a:schemeClr val="accent2"/>
                </a:solidFill>
                <a:latin typeface="Arial" charset="0"/>
                <a:cs typeface="Arial" charset="0"/>
              </a:rPr>
              <a:t>Progressing with Final Report</a:t>
            </a:r>
          </a:p>
        </p:txBody>
      </p:sp>
      <p:sp>
        <p:nvSpPr>
          <p:cNvPr id="7171" name="Content Placeholder 2"/>
          <p:cNvSpPr>
            <a:spLocks noGrp="1"/>
          </p:cNvSpPr>
          <p:nvPr>
            <p:ph idx="1"/>
          </p:nvPr>
        </p:nvSpPr>
        <p:spPr>
          <a:xfrm>
            <a:off x="428625" y="1857375"/>
            <a:ext cx="8072438" cy="4071938"/>
          </a:xfrm>
        </p:spPr>
        <p:txBody>
          <a:bodyPr/>
          <a:lstStyle/>
          <a:p>
            <a:pPr marL="514350" indent="-514350">
              <a:buFont typeface="Wingdings 2" pitchFamily="18" charset="2"/>
              <a:buNone/>
              <a:defRPr/>
            </a:pPr>
            <a:r>
              <a:rPr lang="en-CA" sz="2400" b="1" dirty="0">
                <a:latin typeface="Arial" charset="0"/>
                <a:cs typeface="Arial" charset="0"/>
              </a:rPr>
              <a:t>What you should be doing now</a:t>
            </a:r>
          </a:p>
          <a:p>
            <a:pPr marL="514350" indent="-514350">
              <a:buFont typeface="Wingdings 2" pitchFamily="18" charset="2"/>
              <a:buNone/>
              <a:defRPr/>
            </a:pPr>
            <a:r>
              <a:rPr lang="en-CA" sz="2400" b="1" dirty="0">
                <a:latin typeface="Arial" charset="0"/>
                <a:cs typeface="Arial" charset="0"/>
              </a:rPr>
              <a:t>Primary Research – collection of Raw Data:</a:t>
            </a:r>
          </a:p>
          <a:p>
            <a:pPr marL="514350" indent="-514350">
              <a:buClrTx/>
              <a:buFont typeface="Wingdings" pitchFamily="2" charset="2"/>
              <a:buChar char="§"/>
              <a:defRPr/>
            </a:pPr>
            <a:r>
              <a:rPr lang="en-CA" sz="2400" b="1" dirty="0">
                <a:latin typeface="Arial" charset="0"/>
                <a:cs typeface="Arial" charset="0"/>
              </a:rPr>
              <a:t>Formulating plan, tools to collect raw data:</a:t>
            </a:r>
          </a:p>
          <a:p>
            <a:pPr marL="881063" lvl="1" indent="-514350">
              <a:buClrTx/>
              <a:buFont typeface="Wingdings" pitchFamily="2" charset="2"/>
              <a:buChar char="§"/>
              <a:defRPr/>
            </a:pPr>
            <a:r>
              <a:rPr lang="en-CA" sz="2200" b="1" dirty="0">
                <a:latin typeface="Arial" charset="0"/>
                <a:cs typeface="Arial" charset="0"/>
              </a:rPr>
              <a:t>Determine information to be collected</a:t>
            </a:r>
          </a:p>
          <a:p>
            <a:pPr marL="881063" lvl="1" indent="-514350">
              <a:buClrTx/>
              <a:buFont typeface="Wingdings" pitchFamily="2" charset="2"/>
              <a:buChar char="§"/>
              <a:defRPr/>
            </a:pPr>
            <a:r>
              <a:rPr lang="en-CA" sz="2200" b="1" dirty="0">
                <a:latin typeface="Arial" charset="0"/>
                <a:cs typeface="Arial" charset="0"/>
              </a:rPr>
              <a:t>Determine source for the information</a:t>
            </a:r>
          </a:p>
          <a:p>
            <a:pPr marL="881063" lvl="1" indent="-514350">
              <a:buClrTx/>
              <a:buFont typeface="Wingdings" pitchFamily="2" charset="2"/>
              <a:buChar char="§"/>
              <a:defRPr/>
            </a:pPr>
            <a:r>
              <a:rPr lang="en-CA" sz="2200" b="1" dirty="0">
                <a:latin typeface="Arial" charset="0"/>
                <a:cs typeface="Arial" charset="0"/>
              </a:rPr>
              <a:t>Determine method for collecting information</a:t>
            </a:r>
          </a:p>
          <a:p>
            <a:pPr marL="1189038" lvl="4" indent="0">
              <a:buClrTx/>
              <a:buNone/>
              <a:defRPr/>
            </a:pPr>
            <a:r>
              <a:rPr lang="en-CA" sz="1800" b="1" dirty="0">
                <a:latin typeface="Arial" charset="0"/>
                <a:cs typeface="Arial" charset="0"/>
              </a:rPr>
              <a:t>Select subjects of surveys, interviews</a:t>
            </a:r>
          </a:p>
          <a:p>
            <a:pPr marL="1189038" lvl="4" indent="0">
              <a:buClrTx/>
              <a:buNone/>
              <a:defRPr/>
            </a:pPr>
            <a:r>
              <a:rPr lang="en-CA" sz="1800" b="1" dirty="0">
                <a:latin typeface="Arial" charset="0"/>
                <a:cs typeface="Arial" charset="0"/>
              </a:rPr>
              <a:t>Develop questionnaires, interview guide</a:t>
            </a:r>
          </a:p>
          <a:p>
            <a:pPr marL="1189038" lvl="4" indent="0">
              <a:buClrTx/>
              <a:buNone/>
              <a:defRPr/>
            </a:pPr>
            <a:r>
              <a:rPr lang="en-CA" sz="1800" b="1" dirty="0">
                <a:latin typeface="Arial" charset="0"/>
                <a:cs typeface="Arial" charset="0"/>
              </a:rPr>
              <a:t>Develop approach for observation, data collection grid</a:t>
            </a:r>
          </a:p>
          <a:p>
            <a:pPr marL="881063" lvl="1" indent="-514350">
              <a:buClrTx/>
              <a:buFont typeface="Wingdings" pitchFamily="2" charset="2"/>
              <a:buChar char="§"/>
              <a:defRPr/>
            </a:pPr>
            <a:r>
              <a:rPr lang="en-CA" sz="2200" b="1" dirty="0">
                <a:latin typeface="Arial" charset="0"/>
                <a:cs typeface="Arial" charset="0"/>
              </a:rPr>
              <a:t>Test tools before proceeding with data collection</a:t>
            </a:r>
          </a:p>
          <a:p>
            <a:pPr marL="530225" lvl="1" indent="-514350">
              <a:defRPr/>
            </a:pPr>
            <a:endParaRPr lang="en-CA" b="1" dirty="0">
              <a:latin typeface="Arial" charset="0"/>
              <a:cs typeface="Arial" charset="0"/>
            </a:endParaRPr>
          </a:p>
          <a:p>
            <a:pPr marL="530225" lvl="1" indent="-514350">
              <a:buFont typeface="Wingdings 2" pitchFamily="18" charset="2"/>
              <a:buNone/>
              <a:defRPr/>
            </a:pPr>
            <a:endParaRPr lang="en-CA" sz="2200" b="1" dirty="0">
              <a:latin typeface="Arial" charset="0"/>
              <a:cs typeface="Arial" charset="0"/>
            </a:endParaRPr>
          </a:p>
        </p:txBody>
      </p:sp>
    </p:spTree>
    <p:extLst>
      <p:ext uri="{BB962C8B-B14F-4D97-AF65-F5344CB8AC3E}">
        <p14:creationId xmlns:p14="http://schemas.microsoft.com/office/powerpoint/2010/main" val="23505757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28625" y="642938"/>
            <a:ext cx="8258175" cy="785812"/>
          </a:xfrm>
        </p:spPr>
        <p:txBody>
          <a:bodyPr/>
          <a:lstStyle/>
          <a:p>
            <a:r>
              <a:rPr lang="en-CA" sz="4000" b="1" dirty="0">
                <a:solidFill>
                  <a:srgbClr val="0070C0"/>
                </a:solidFill>
              </a:rPr>
              <a:t>Discussion Groups – November 22</a:t>
            </a:r>
          </a:p>
        </p:txBody>
      </p:sp>
      <p:sp>
        <p:nvSpPr>
          <p:cNvPr id="25603" name="Content Placeholder 2"/>
          <p:cNvSpPr>
            <a:spLocks noGrp="1"/>
          </p:cNvSpPr>
          <p:nvPr>
            <p:ph idx="1"/>
          </p:nvPr>
        </p:nvSpPr>
        <p:spPr>
          <a:xfrm>
            <a:off x="465584" y="1938338"/>
            <a:ext cx="8229600" cy="4824412"/>
          </a:xfrm>
        </p:spPr>
        <p:txBody>
          <a:bodyPr/>
          <a:lstStyle/>
          <a:p>
            <a:pPr marL="0" indent="0">
              <a:spcAft>
                <a:spcPts val="1200"/>
              </a:spcAft>
              <a:buFont typeface="Wingdings 2" pitchFamily="18" charset="2"/>
              <a:buNone/>
              <a:defRPr/>
            </a:pPr>
            <a:r>
              <a:rPr lang="en-CA" sz="2400" b="1" dirty="0">
                <a:latin typeface="Arial" charset="0"/>
                <a:cs typeface="Arial" charset="0"/>
              </a:rPr>
              <a:t>Collaborative work progressing on Final Reports</a:t>
            </a:r>
          </a:p>
          <a:p>
            <a:pPr marL="450850" indent="-450850">
              <a:spcAft>
                <a:spcPts val="600"/>
              </a:spcAft>
              <a:buClrTx/>
              <a:buFont typeface="Wingdings" pitchFamily="2" charset="2"/>
              <a:buChar char="§"/>
              <a:defRPr/>
            </a:pPr>
            <a:r>
              <a:rPr lang="en-CA" sz="2400" b="1" dirty="0">
                <a:latin typeface="Arial" charset="0"/>
                <a:cs typeface="Arial" charset="0"/>
              </a:rPr>
              <a:t>Planning research and investigation</a:t>
            </a:r>
          </a:p>
          <a:p>
            <a:pPr marL="450850" indent="-450850">
              <a:spcAft>
                <a:spcPts val="600"/>
              </a:spcAft>
              <a:buClrTx/>
              <a:buFont typeface="Wingdings" pitchFamily="2" charset="2"/>
              <a:buChar char="§"/>
              <a:defRPr/>
            </a:pPr>
            <a:r>
              <a:rPr lang="en-CA" sz="2400" b="1" dirty="0">
                <a:latin typeface="Arial" charset="0"/>
                <a:cs typeface="Arial" charset="0"/>
              </a:rPr>
              <a:t>Defining data collection</a:t>
            </a:r>
          </a:p>
          <a:p>
            <a:pPr marL="450850" indent="-450850">
              <a:spcAft>
                <a:spcPts val="600"/>
              </a:spcAft>
              <a:buClrTx/>
              <a:buFont typeface="Wingdings" pitchFamily="2" charset="2"/>
              <a:buChar char="§"/>
              <a:defRPr/>
            </a:pPr>
            <a:r>
              <a:rPr lang="en-CA" sz="2400" b="1" dirty="0">
                <a:latin typeface="Arial" charset="0"/>
                <a:cs typeface="Arial" charset="0"/>
              </a:rPr>
              <a:t>Identifying information resources</a:t>
            </a:r>
          </a:p>
          <a:p>
            <a:pPr marL="450850" indent="-450850">
              <a:spcAft>
                <a:spcPts val="600"/>
              </a:spcAft>
              <a:buClrTx/>
              <a:buFont typeface="Wingdings" pitchFamily="2" charset="2"/>
              <a:buChar char="§"/>
              <a:defRPr/>
            </a:pPr>
            <a:r>
              <a:rPr lang="en-CA" sz="2400" b="1" dirty="0">
                <a:latin typeface="Arial" charset="0"/>
                <a:cs typeface="Arial" charset="0"/>
              </a:rPr>
              <a:t>Identifying preliminary information sub-topics</a:t>
            </a:r>
          </a:p>
          <a:p>
            <a:pPr marL="450850" indent="-450850">
              <a:spcAft>
                <a:spcPts val="600"/>
              </a:spcAft>
              <a:buClrTx/>
              <a:buFont typeface="Wingdings" pitchFamily="2" charset="2"/>
              <a:buChar char="§"/>
              <a:defRPr/>
            </a:pPr>
            <a:r>
              <a:rPr lang="en-CA" sz="2400" b="1" dirty="0">
                <a:latin typeface="Arial" charset="0"/>
                <a:cs typeface="Arial" charset="0"/>
              </a:rPr>
              <a:t>Preparing tools </a:t>
            </a:r>
          </a:p>
          <a:p>
            <a:pPr marL="450850" indent="-450850">
              <a:spcAft>
                <a:spcPts val="1200"/>
              </a:spcAft>
              <a:buNone/>
              <a:defRPr/>
            </a:pPr>
            <a:r>
              <a:rPr lang="en-CA" sz="2400" b="1" dirty="0">
                <a:latin typeface="Arial" charset="0"/>
                <a:cs typeface="Arial" charset="0"/>
              </a:rPr>
              <a:t>	(Research and investigation models will be provided – posted </a:t>
            </a:r>
            <a:r>
              <a:rPr lang="en-CA" sz="2400" b="1">
                <a:latin typeface="Arial" charset="0"/>
                <a:cs typeface="Arial" charset="0"/>
              </a:rPr>
              <a:t>in Brightspace.)</a:t>
            </a:r>
            <a:endParaRPr lang="en-CA" sz="2400" b="1" dirty="0">
              <a:latin typeface="Arial" charset="0"/>
              <a:cs typeface="Arial" charset="0"/>
            </a:endParaRPr>
          </a:p>
          <a:p>
            <a:pPr marL="0" indent="0">
              <a:spcAft>
                <a:spcPts val="1200"/>
              </a:spcAft>
              <a:buFont typeface="Wingdings 2" pitchFamily="18" charset="2"/>
              <a:buNone/>
              <a:defRPr/>
            </a:pPr>
            <a:endParaRPr lang="en-CA" sz="2800" b="1" dirty="0">
              <a:latin typeface="Arial" charset="0"/>
              <a:cs typeface="Arial" charset="0"/>
            </a:endParaRPr>
          </a:p>
          <a:p>
            <a:pPr marL="0" indent="0">
              <a:buFont typeface="Wingdings 2" pitchFamily="18" charset="2"/>
              <a:buNone/>
              <a:defRPr/>
            </a:pPr>
            <a:endParaRPr lang="en-CA" sz="2800" b="1" dirty="0">
              <a:latin typeface="Arial" charset="0"/>
              <a:cs typeface="Arial" charset="0"/>
            </a:endParaRPr>
          </a:p>
          <a:p>
            <a:pPr marL="0" indent="0">
              <a:buFont typeface="Wingdings 2" pitchFamily="18" charset="2"/>
              <a:buNone/>
              <a:defRPr/>
            </a:pPr>
            <a:endParaRPr lang="en-CA" sz="2800" b="1" dirty="0">
              <a:latin typeface="Arial" charset="0"/>
              <a:cs typeface="Arial" charset="0"/>
            </a:endParaRPr>
          </a:p>
        </p:txBody>
      </p:sp>
    </p:spTree>
    <p:extLst>
      <p:ext uri="{BB962C8B-B14F-4D97-AF65-F5344CB8AC3E}">
        <p14:creationId xmlns:p14="http://schemas.microsoft.com/office/powerpoint/2010/main" val="1311734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519113" y="692150"/>
            <a:ext cx="8229600" cy="784225"/>
          </a:xfrm>
        </p:spPr>
        <p:txBody>
          <a:bodyPr/>
          <a:lstStyle/>
          <a:p>
            <a:r>
              <a:rPr lang="en-CA" altLang="en-US" sz="4400" b="1" dirty="0">
                <a:solidFill>
                  <a:schemeClr val="accent2"/>
                </a:solidFill>
                <a:latin typeface="Arial" charset="0"/>
                <a:cs typeface="Arial" charset="0"/>
              </a:rPr>
              <a:t>Avoiding the “I” pronoun</a:t>
            </a:r>
          </a:p>
        </p:txBody>
      </p:sp>
      <p:sp>
        <p:nvSpPr>
          <p:cNvPr id="11267" name="Content Placeholder 2"/>
          <p:cNvSpPr>
            <a:spLocks noGrp="1"/>
          </p:cNvSpPr>
          <p:nvPr>
            <p:ph idx="1"/>
          </p:nvPr>
        </p:nvSpPr>
        <p:spPr>
          <a:xfrm>
            <a:off x="541338" y="1492250"/>
            <a:ext cx="8229600" cy="3429000"/>
          </a:xfrm>
        </p:spPr>
        <p:txBody>
          <a:bodyPr/>
          <a:lstStyle/>
          <a:p>
            <a:pPr marL="0" indent="0">
              <a:buFont typeface="Wingdings 2" pitchFamily="18" charset="2"/>
              <a:buNone/>
              <a:defRPr/>
            </a:pPr>
            <a:r>
              <a:rPr lang="en-CA" altLang="en-US" b="1" dirty="0">
                <a:latin typeface="Arial" panose="020B0604020202020204" pitchFamily="34" charset="0"/>
                <a:cs typeface="Arial" panose="020B0604020202020204" pitchFamily="34" charset="0"/>
              </a:rPr>
              <a:t>Example</a:t>
            </a:r>
            <a:endParaRPr lang="en-CA" dirty="0"/>
          </a:p>
          <a:p>
            <a:pPr marL="0" indent="0">
              <a:buFont typeface="Wingdings 2" pitchFamily="18" charset="2"/>
              <a:buNone/>
              <a:defRPr/>
            </a:pPr>
            <a:r>
              <a:rPr lang="en-CA" sz="2000" dirty="0"/>
              <a:t>It is comments like these that the Women’s Forum seeks to minimize.  </a:t>
            </a:r>
            <a:r>
              <a:rPr lang="en-CA" sz="2000" b="1" dirty="0">
                <a:solidFill>
                  <a:srgbClr val="FF0000"/>
                </a:solidFill>
              </a:rPr>
              <a:t>I</a:t>
            </a:r>
            <a:r>
              <a:rPr lang="en-CA" sz="2000" dirty="0"/>
              <a:t> endeavoured to investigate this further in </a:t>
            </a:r>
            <a:r>
              <a:rPr lang="en-CA" sz="2000" b="1" dirty="0">
                <a:solidFill>
                  <a:srgbClr val="FF0000"/>
                </a:solidFill>
              </a:rPr>
              <a:t>my own </a:t>
            </a:r>
            <a:r>
              <a:rPr lang="en-CA" sz="2000" dirty="0"/>
              <a:t>research.  </a:t>
            </a:r>
            <a:r>
              <a:rPr lang="en-CA" sz="2000" b="1" dirty="0">
                <a:solidFill>
                  <a:srgbClr val="FF0000"/>
                </a:solidFill>
              </a:rPr>
              <a:t>I </a:t>
            </a:r>
            <a:r>
              <a:rPr lang="en-CA" sz="2000" dirty="0"/>
              <a:t>consulted newspapers between the 9th and 23rd of September.  </a:t>
            </a:r>
            <a:r>
              <a:rPr lang="en-CA" sz="2000" b="1" dirty="0">
                <a:solidFill>
                  <a:srgbClr val="FF0000"/>
                </a:solidFill>
              </a:rPr>
              <a:t>I</a:t>
            </a:r>
            <a:r>
              <a:rPr lang="en-CA" sz="2000" dirty="0"/>
              <a:t> calculated the total number of sport articles that featured male, female and both genders, and then divided my sample period into two weeks.</a:t>
            </a:r>
          </a:p>
          <a:p>
            <a:pPr>
              <a:defRPr/>
            </a:pPr>
            <a:endParaRPr lang="en-CA" dirty="0"/>
          </a:p>
          <a:p>
            <a:pPr marL="0" indent="0">
              <a:buFont typeface="Wingdings 2" pitchFamily="18" charset="2"/>
              <a:buNone/>
              <a:defRPr/>
            </a:pPr>
            <a:r>
              <a:rPr lang="en-CA" b="1" dirty="0">
                <a:latin typeface="Arial" panose="020B0604020202020204" pitchFamily="34" charset="0"/>
                <a:cs typeface="Arial" panose="020B0604020202020204" pitchFamily="34" charset="0"/>
              </a:rPr>
              <a:t>Rewritten </a:t>
            </a:r>
          </a:p>
          <a:p>
            <a:pPr marL="0" indent="0">
              <a:buFont typeface="Wingdings 2" pitchFamily="18" charset="2"/>
              <a:buNone/>
              <a:defRPr/>
            </a:pPr>
            <a:r>
              <a:rPr lang="en-CA" sz="2000" dirty="0"/>
              <a:t>It is comments like these that the Women’s Forum seeks to minimize.  </a:t>
            </a:r>
            <a:r>
              <a:rPr lang="en-CA" sz="2000" b="1" dirty="0">
                <a:solidFill>
                  <a:srgbClr val="FF0000"/>
                </a:solidFill>
              </a:rPr>
              <a:t>This</a:t>
            </a:r>
            <a:r>
              <a:rPr lang="en-CA" sz="2000" dirty="0"/>
              <a:t> was the focus of investigation for this study.  </a:t>
            </a:r>
            <a:r>
              <a:rPr lang="en-CA" sz="2000" b="1" dirty="0">
                <a:solidFill>
                  <a:srgbClr val="FF0000"/>
                </a:solidFill>
              </a:rPr>
              <a:t>The research </a:t>
            </a:r>
            <a:r>
              <a:rPr lang="en-CA" sz="2000" dirty="0"/>
              <a:t>considered newspapers between the 9th and 23rd of September.  The total number of sport articles that featured male, female and both genders </a:t>
            </a:r>
            <a:r>
              <a:rPr lang="en-CA" sz="2000" b="1" dirty="0">
                <a:solidFill>
                  <a:srgbClr val="FF0000"/>
                </a:solidFill>
              </a:rPr>
              <a:t>were calculated</a:t>
            </a:r>
            <a:r>
              <a:rPr lang="en-CA" sz="2000" dirty="0"/>
              <a:t>, and the sample period </a:t>
            </a:r>
            <a:r>
              <a:rPr lang="en-CA" sz="2000" b="1" dirty="0">
                <a:solidFill>
                  <a:srgbClr val="FF0000"/>
                </a:solidFill>
              </a:rPr>
              <a:t>divided</a:t>
            </a:r>
            <a:r>
              <a:rPr lang="en-CA" sz="2000" dirty="0"/>
              <a:t> into two weeks.</a:t>
            </a:r>
          </a:p>
          <a:p>
            <a:pPr marL="0" indent="0">
              <a:buFont typeface="Wingdings 2" pitchFamily="18" charset="2"/>
              <a:buNone/>
              <a:defRPr/>
            </a:pPr>
            <a:endParaRPr lang="en-CA" altLang="en-US" sz="24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519113" y="692150"/>
            <a:ext cx="8229600" cy="784225"/>
          </a:xfrm>
        </p:spPr>
        <p:txBody>
          <a:bodyPr/>
          <a:lstStyle/>
          <a:p>
            <a:r>
              <a:rPr lang="en-CA" sz="4400" b="1" dirty="0">
                <a:solidFill>
                  <a:schemeClr val="accent2"/>
                </a:solidFill>
                <a:latin typeface="Arial" charset="0"/>
                <a:cs typeface="Arial" charset="0"/>
              </a:rPr>
              <a:t>Avoiding the “you” pronoun</a:t>
            </a:r>
          </a:p>
        </p:txBody>
      </p:sp>
      <p:sp>
        <p:nvSpPr>
          <p:cNvPr id="8195" name="Content Placeholder 2"/>
          <p:cNvSpPr>
            <a:spLocks noGrp="1"/>
          </p:cNvSpPr>
          <p:nvPr>
            <p:ph idx="1"/>
          </p:nvPr>
        </p:nvSpPr>
        <p:spPr>
          <a:xfrm>
            <a:off x="530225" y="1844675"/>
            <a:ext cx="8229600" cy="3429000"/>
          </a:xfrm>
        </p:spPr>
        <p:txBody>
          <a:bodyPr/>
          <a:lstStyle/>
          <a:p>
            <a:pPr marL="0" indent="0">
              <a:buFont typeface="Wingdings 2" pitchFamily="18" charset="2"/>
              <a:buNone/>
              <a:defRPr/>
            </a:pPr>
            <a:r>
              <a:rPr lang="en-CA" sz="2400" b="1" dirty="0">
                <a:latin typeface="Arial" panose="020B0604020202020204" pitchFamily="34" charset="0"/>
                <a:cs typeface="Arial" panose="020B0604020202020204" pitchFamily="34" charset="0"/>
              </a:rPr>
              <a:t>Generally considered inappropriate in scientific and academic writing, such as papers or journals</a:t>
            </a:r>
          </a:p>
          <a:p>
            <a:pPr marL="0" indent="0">
              <a:buFont typeface="Wingdings 2" pitchFamily="18" charset="2"/>
              <a:buNone/>
              <a:defRPr/>
            </a:pPr>
            <a:endParaRPr lang="en-CA" sz="2400" b="1" u="sng" dirty="0"/>
          </a:p>
          <a:p>
            <a:pPr marL="0" indent="0">
              <a:buFont typeface="Wingdings 2" pitchFamily="18" charset="2"/>
              <a:buNone/>
              <a:defRPr/>
            </a:pPr>
            <a:r>
              <a:rPr lang="en-CA" sz="2400" b="1" u="sng" dirty="0">
                <a:latin typeface="Arial" panose="020B0604020202020204" pitchFamily="34" charset="0"/>
                <a:cs typeface="Arial" panose="020B0604020202020204" pitchFamily="34" charset="0"/>
              </a:rPr>
              <a:t>Creates issues</a:t>
            </a:r>
          </a:p>
          <a:p>
            <a:pPr marL="357188" indent="-357188">
              <a:buClr>
                <a:schemeClr val="tx1"/>
              </a:buClr>
              <a:buFont typeface="Wingdings" panose="05000000000000000000" pitchFamily="2" charset="2"/>
              <a:buChar char="§"/>
              <a:defRPr/>
            </a:pPr>
            <a:r>
              <a:rPr lang="en-CA" sz="2200" b="1" dirty="0">
                <a:latin typeface="Arial" panose="020B0604020202020204" pitchFamily="34" charset="0"/>
                <a:cs typeface="Arial" panose="020B0604020202020204" pitchFamily="34" charset="0"/>
              </a:rPr>
              <a:t>includes readers in beliefs  which they may or may not actually share </a:t>
            </a:r>
          </a:p>
          <a:p>
            <a:pPr marL="357188" indent="-357188">
              <a:buClr>
                <a:schemeClr val="tx1"/>
              </a:buClr>
              <a:buFont typeface="Wingdings" panose="05000000000000000000" pitchFamily="2" charset="2"/>
              <a:buChar char="§"/>
              <a:defRPr/>
            </a:pPr>
            <a:r>
              <a:rPr lang="en-CA" sz="2200" b="1" dirty="0">
                <a:latin typeface="Arial" panose="020B0604020202020204" pitchFamily="34" charset="0"/>
                <a:cs typeface="Arial" panose="020B0604020202020204" pitchFamily="34" charset="0"/>
              </a:rPr>
              <a:t>Makes assumptions about the beliefs of readers – risks alienating readers. </a:t>
            </a:r>
          </a:p>
          <a:p>
            <a:pPr marL="357188" indent="-357188">
              <a:buClr>
                <a:schemeClr val="tx1"/>
              </a:buClr>
              <a:buFont typeface="Wingdings" panose="05000000000000000000" pitchFamily="2" charset="2"/>
              <a:buChar char="§"/>
              <a:defRPr/>
            </a:pPr>
            <a:r>
              <a:rPr lang="en-CA" sz="2200" b="1" dirty="0">
                <a:latin typeface="Arial" panose="020B0604020202020204" pitchFamily="34" charset="0"/>
                <a:cs typeface="Arial" panose="020B0604020202020204" pitchFamily="34" charset="0"/>
              </a:rPr>
              <a:t>“You” is indefinite and imprecise.</a:t>
            </a:r>
          </a:p>
          <a:p>
            <a:pPr marL="357188" indent="-357188">
              <a:buClr>
                <a:schemeClr val="tx1"/>
              </a:buClr>
              <a:buFont typeface="Wingdings" panose="05000000000000000000" pitchFamily="2" charset="2"/>
              <a:buChar char="§"/>
              <a:defRPr/>
            </a:pPr>
            <a:r>
              <a:rPr lang="en-CA" sz="2200" b="1" dirty="0">
                <a:latin typeface="Arial" panose="020B0604020202020204" pitchFamily="34" charset="0"/>
                <a:cs typeface="Arial" panose="020B0604020202020204" pitchFamily="34" charset="0"/>
              </a:rPr>
              <a:t> “You” is too vague and informal for academic writing.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519113" y="692150"/>
            <a:ext cx="8229600" cy="784225"/>
          </a:xfrm>
        </p:spPr>
        <p:txBody>
          <a:bodyPr/>
          <a:lstStyle/>
          <a:p>
            <a:r>
              <a:rPr lang="en-CA" sz="4400" b="1" dirty="0">
                <a:solidFill>
                  <a:schemeClr val="accent2"/>
                </a:solidFill>
                <a:latin typeface="Arial" charset="0"/>
                <a:cs typeface="Arial" charset="0"/>
              </a:rPr>
              <a:t>Avoiding the “you” pronoun</a:t>
            </a:r>
          </a:p>
        </p:txBody>
      </p:sp>
      <p:sp>
        <p:nvSpPr>
          <p:cNvPr id="8195" name="Content Placeholder 2"/>
          <p:cNvSpPr>
            <a:spLocks noGrp="1"/>
          </p:cNvSpPr>
          <p:nvPr>
            <p:ph idx="1"/>
          </p:nvPr>
        </p:nvSpPr>
        <p:spPr>
          <a:xfrm>
            <a:off x="590550" y="1844675"/>
            <a:ext cx="8229600" cy="3429000"/>
          </a:xfrm>
        </p:spPr>
        <p:txBody>
          <a:bodyPr/>
          <a:lstStyle/>
          <a:p>
            <a:pPr marL="0" indent="0">
              <a:buFont typeface="Wingdings 2" pitchFamily="18" charset="2"/>
              <a:buNone/>
              <a:defRPr/>
            </a:pPr>
            <a:r>
              <a:rPr lang="en-CA" sz="2400" b="1" dirty="0">
                <a:latin typeface="Arial" panose="020B0604020202020204" pitchFamily="34" charset="0"/>
                <a:cs typeface="Arial" panose="020B0604020202020204" pitchFamily="34" charset="0"/>
              </a:rPr>
              <a:t>Generally considered inappropriate in scientific and academic writing, such as papers or journals</a:t>
            </a:r>
          </a:p>
          <a:p>
            <a:pPr marL="0" indent="0">
              <a:buFont typeface="Wingdings 2" pitchFamily="18" charset="2"/>
              <a:buNone/>
              <a:defRPr/>
            </a:pPr>
            <a:endParaRPr lang="en-CA" sz="2400" b="1" u="sng" dirty="0"/>
          </a:p>
          <a:p>
            <a:pPr marL="0" indent="0">
              <a:buFont typeface="Wingdings 2" pitchFamily="18" charset="2"/>
              <a:buNone/>
              <a:defRPr/>
            </a:pPr>
            <a:r>
              <a:rPr lang="en-CA" sz="2400" b="1" u="sng" dirty="0">
                <a:latin typeface="Arial" panose="020B0604020202020204" pitchFamily="34" charset="0"/>
                <a:cs typeface="Arial" panose="020B0604020202020204" pitchFamily="34" charset="0"/>
              </a:rPr>
              <a:t>Solutions</a:t>
            </a:r>
          </a:p>
          <a:p>
            <a:pPr marL="442913" indent="-442913">
              <a:buClr>
                <a:schemeClr val="tx1"/>
              </a:buClr>
              <a:buFont typeface="Wingdings 2" pitchFamily="18" charset="2"/>
              <a:buChar char="ô"/>
              <a:defRPr/>
            </a:pPr>
            <a:r>
              <a:rPr lang="en-CA" sz="2400" b="1" dirty="0">
                <a:latin typeface="Arial" panose="020B0604020202020204" pitchFamily="34" charset="0"/>
                <a:cs typeface="Arial" panose="020B0604020202020204" pitchFamily="34" charset="0"/>
              </a:rPr>
              <a:t>Replace “you” with “one”</a:t>
            </a:r>
          </a:p>
          <a:p>
            <a:pPr marL="442913" indent="-442913">
              <a:buClr>
                <a:schemeClr val="tx1"/>
              </a:buClr>
              <a:buFont typeface="Wingdings 2" pitchFamily="18" charset="2"/>
              <a:buChar char="ô"/>
              <a:defRPr/>
            </a:pPr>
            <a:r>
              <a:rPr lang="en-CA" sz="2400" b="1" dirty="0">
                <a:latin typeface="Arial" panose="020B0604020202020204" pitchFamily="34" charset="0"/>
                <a:cs typeface="Arial" panose="020B0604020202020204" pitchFamily="34" charset="0"/>
              </a:rPr>
              <a:t>Specify who “you” or “one” is. </a:t>
            </a:r>
          </a:p>
          <a:p>
            <a:pPr marL="442913" indent="-442913">
              <a:buClr>
                <a:schemeClr val="tx1"/>
              </a:buClr>
              <a:buFont typeface="Wingdings 2" pitchFamily="18" charset="2"/>
              <a:buChar char="ô"/>
              <a:defRPr/>
            </a:pPr>
            <a:r>
              <a:rPr lang="en-CA" sz="2400" b="1" dirty="0">
                <a:latin typeface="Arial" panose="020B0604020202020204" pitchFamily="34" charset="0"/>
                <a:cs typeface="Arial" panose="020B0604020202020204" pitchFamily="34" charset="0"/>
              </a:rPr>
              <a:t>Use plural third person (people, students, employees)</a:t>
            </a:r>
          </a:p>
          <a:p>
            <a:pPr marL="442913" indent="-442913">
              <a:buClr>
                <a:schemeClr val="tx1"/>
              </a:buClr>
              <a:buFont typeface="Wingdings 2" pitchFamily="18" charset="2"/>
              <a:buChar char="ô"/>
              <a:defRPr/>
            </a:pPr>
            <a:endParaRPr lang="en-CA" sz="2400" b="1" dirty="0">
              <a:latin typeface="Arial" panose="020B0604020202020204" pitchFamily="34" charset="0"/>
              <a:cs typeface="Arial" panose="020B0604020202020204" pitchFamily="34" charset="0"/>
            </a:endParaRPr>
          </a:p>
          <a:p>
            <a:pPr marL="442913" indent="-442913">
              <a:buClr>
                <a:schemeClr val="tx1"/>
              </a:buClr>
              <a:buFont typeface="Wingdings 2" pitchFamily="18" charset="2"/>
              <a:buChar char="ô"/>
              <a:defRPr/>
            </a:pPr>
            <a:endParaRPr lang="en-CA" sz="2400" b="1" dirty="0">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541338" y="476672"/>
            <a:ext cx="8229600" cy="784225"/>
          </a:xfrm>
        </p:spPr>
        <p:txBody>
          <a:bodyPr/>
          <a:lstStyle/>
          <a:p>
            <a:r>
              <a:rPr lang="en-CA" altLang="en-US" sz="4400" b="1" dirty="0">
                <a:solidFill>
                  <a:schemeClr val="accent2"/>
                </a:solidFill>
                <a:latin typeface="Arial" charset="0"/>
                <a:cs typeface="Arial" charset="0"/>
              </a:rPr>
              <a:t>Avoiding the “you” pronoun</a:t>
            </a:r>
          </a:p>
        </p:txBody>
      </p:sp>
      <p:sp>
        <p:nvSpPr>
          <p:cNvPr id="11267" name="Content Placeholder 2"/>
          <p:cNvSpPr>
            <a:spLocks noGrp="1"/>
          </p:cNvSpPr>
          <p:nvPr>
            <p:ph idx="1"/>
          </p:nvPr>
        </p:nvSpPr>
        <p:spPr>
          <a:xfrm>
            <a:off x="457200" y="1319011"/>
            <a:ext cx="8229600" cy="5033094"/>
          </a:xfrm>
        </p:spPr>
        <p:txBody>
          <a:bodyPr/>
          <a:lstStyle/>
          <a:p>
            <a:pPr marL="0" indent="0">
              <a:buFont typeface="Wingdings 2" pitchFamily="18" charset="2"/>
              <a:buNone/>
              <a:defRPr/>
            </a:pPr>
            <a:r>
              <a:rPr lang="en-CA" altLang="en-US" b="1" dirty="0">
                <a:cs typeface="Arial" panose="020B0604020202020204" pitchFamily="34" charset="0"/>
              </a:rPr>
              <a:t>Example</a:t>
            </a:r>
            <a:endParaRPr lang="en-CA" dirty="0"/>
          </a:p>
          <a:p>
            <a:pPr marL="0" indent="0">
              <a:spcBef>
                <a:spcPts val="0"/>
              </a:spcBef>
              <a:buNone/>
              <a:defRPr/>
            </a:pPr>
            <a:r>
              <a:rPr lang="en-CA" sz="1800" dirty="0">
                <a:latin typeface="Times New Roman" panose="02020603050405020304" pitchFamily="18" charset="0"/>
                <a:cs typeface="Times New Roman" panose="02020603050405020304" pitchFamily="18" charset="0"/>
              </a:rPr>
              <a:t>Even the best ideas are of small value unless communicated well. </a:t>
            </a:r>
            <a:r>
              <a:rPr lang="en-CA" sz="1800" b="1" dirty="0">
                <a:solidFill>
                  <a:srgbClr val="FF0000"/>
                </a:solidFill>
                <a:latin typeface="Times New Roman" panose="02020603050405020304" pitchFamily="18" charset="0"/>
                <a:cs typeface="Times New Roman" panose="02020603050405020304" pitchFamily="18" charset="0"/>
              </a:rPr>
              <a:t>You</a:t>
            </a:r>
            <a:r>
              <a:rPr lang="en-CA" sz="1800" dirty="0">
                <a:latin typeface="Times New Roman" panose="02020603050405020304" pitchFamily="18" charset="0"/>
                <a:cs typeface="Times New Roman" panose="02020603050405020304" pitchFamily="18" charset="0"/>
              </a:rPr>
              <a:t> may find </a:t>
            </a:r>
            <a:r>
              <a:rPr lang="en-CA" sz="1800" b="1" dirty="0">
                <a:solidFill>
                  <a:srgbClr val="FF0000"/>
                </a:solidFill>
                <a:latin typeface="Times New Roman" panose="02020603050405020304" pitchFamily="18" charset="0"/>
                <a:cs typeface="Times New Roman" panose="02020603050405020304" pitchFamily="18" charset="0"/>
              </a:rPr>
              <a:t>yourself</a:t>
            </a:r>
            <a:r>
              <a:rPr lang="en-CA" sz="1800" dirty="0">
                <a:latin typeface="Times New Roman" panose="02020603050405020304" pitchFamily="18" charset="0"/>
                <a:cs typeface="Times New Roman" panose="02020603050405020304" pitchFamily="18" charset="0"/>
              </a:rPr>
              <a:t> in situations that call on you to put </a:t>
            </a:r>
            <a:r>
              <a:rPr lang="en-CA" sz="1800" b="1" dirty="0">
                <a:solidFill>
                  <a:srgbClr val="FF0000"/>
                </a:solidFill>
                <a:latin typeface="Times New Roman" panose="02020603050405020304" pitchFamily="18" charset="0"/>
                <a:cs typeface="Times New Roman" panose="02020603050405020304" pitchFamily="18" charset="0"/>
              </a:rPr>
              <a:t>your</a:t>
            </a:r>
            <a:r>
              <a:rPr lang="en-CA" sz="1800" dirty="0">
                <a:latin typeface="Times New Roman" panose="02020603050405020304" pitchFamily="18" charset="0"/>
                <a:cs typeface="Times New Roman" panose="02020603050405020304" pitchFamily="18" charset="0"/>
              </a:rPr>
              <a:t> thoughts and feelings into words. For example, a boss may ask </a:t>
            </a:r>
            <a:r>
              <a:rPr lang="en-CA" sz="1800" b="1" dirty="0">
                <a:solidFill>
                  <a:srgbClr val="FF0000"/>
                </a:solidFill>
                <a:latin typeface="Times New Roman" panose="02020603050405020304" pitchFamily="18" charset="0"/>
                <a:cs typeface="Times New Roman" panose="02020603050405020304" pitchFamily="18" charset="0"/>
              </a:rPr>
              <a:t>you</a:t>
            </a:r>
            <a:r>
              <a:rPr lang="en-CA" sz="1800" dirty="0">
                <a:latin typeface="Times New Roman" panose="02020603050405020304" pitchFamily="18" charset="0"/>
                <a:cs typeface="Times New Roman" panose="02020603050405020304" pitchFamily="18" charset="0"/>
              </a:rPr>
              <a:t> to write a report on how to market a new product line, or the company </a:t>
            </a:r>
            <a:r>
              <a:rPr lang="en-CA" sz="1800" b="1" dirty="0">
                <a:solidFill>
                  <a:srgbClr val="FF0000"/>
                </a:solidFill>
                <a:latin typeface="Times New Roman" panose="02020603050405020304" pitchFamily="18" charset="0"/>
                <a:cs typeface="Times New Roman" panose="02020603050405020304" pitchFamily="18" charset="0"/>
              </a:rPr>
              <a:t>for which you work </a:t>
            </a:r>
            <a:r>
              <a:rPr lang="en-CA" sz="1800" dirty="0">
                <a:latin typeface="Times New Roman" panose="02020603050405020304" pitchFamily="18" charset="0"/>
                <a:cs typeface="Times New Roman" panose="02020603050405020304" pitchFamily="18" charset="0"/>
              </a:rPr>
              <a:t>for might request assistance in designing a home page on the World Wide Web. In a labor force full of mediocre writers, if </a:t>
            </a:r>
            <a:r>
              <a:rPr lang="en-CA" sz="1800" b="1" dirty="0">
                <a:solidFill>
                  <a:srgbClr val="FF0000"/>
                </a:solidFill>
                <a:latin typeface="Times New Roman" panose="02020603050405020304" pitchFamily="18" charset="0"/>
                <a:cs typeface="Times New Roman" panose="02020603050405020304" pitchFamily="18" charset="0"/>
              </a:rPr>
              <a:t>you </a:t>
            </a:r>
            <a:r>
              <a:rPr lang="en-CA" sz="1800" dirty="0">
                <a:latin typeface="Times New Roman" panose="02020603050405020304" pitchFamily="18" charset="0"/>
                <a:cs typeface="Times New Roman" panose="02020603050405020304" pitchFamily="18" charset="0"/>
              </a:rPr>
              <a:t>write well, </a:t>
            </a:r>
            <a:r>
              <a:rPr lang="en-CA" sz="1800" b="1" dirty="0">
                <a:solidFill>
                  <a:srgbClr val="FF0000"/>
                </a:solidFill>
                <a:latin typeface="Times New Roman" panose="02020603050405020304" pitchFamily="18" charset="0"/>
                <a:cs typeface="Times New Roman" panose="02020603050405020304" pitchFamily="18" charset="0"/>
              </a:rPr>
              <a:t>you</a:t>
            </a:r>
            <a:r>
              <a:rPr lang="en-CA" sz="1800" dirty="0">
                <a:latin typeface="Times New Roman" panose="02020603050405020304" pitchFamily="18" charset="0"/>
                <a:cs typeface="Times New Roman" panose="02020603050405020304" pitchFamily="18" charset="0"/>
              </a:rPr>
              <a:t> are bound to stand out and succeed, while someone who writes poorly is bound to do just the opposite.</a:t>
            </a:r>
          </a:p>
          <a:p>
            <a:pPr marL="0" indent="0">
              <a:spcBef>
                <a:spcPts val="1200"/>
              </a:spcBef>
              <a:buNone/>
              <a:defRPr/>
            </a:pPr>
            <a:r>
              <a:rPr lang="en-CA" b="1" dirty="0">
                <a:cs typeface="Arial" panose="020B0604020202020204" pitchFamily="34" charset="0"/>
              </a:rPr>
              <a:t>Rewritten </a:t>
            </a:r>
          </a:p>
          <a:p>
            <a:pPr marL="0" indent="0">
              <a:spcBef>
                <a:spcPts val="0"/>
              </a:spcBef>
              <a:buNone/>
              <a:defRPr/>
            </a:pPr>
            <a:r>
              <a:rPr lang="en-CA" sz="1800" dirty="0">
                <a:latin typeface="Times New Roman" panose="02020603050405020304" pitchFamily="18" charset="0"/>
                <a:cs typeface="Times New Roman" panose="02020603050405020304" pitchFamily="18" charset="0"/>
              </a:rPr>
              <a:t>“Even the best ideas are of small value unless communicated well.” </a:t>
            </a:r>
            <a:r>
              <a:rPr lang="en-CA" sz="1800" b="1" dirty="0">
                <a:solidFill>
                  <a:srgbClr val="FF0000"/>
                </a:solidFill>
                <a:latin typeface="Times New Roman" panose="02020603050405020304" pitchFamily="18" charset="0"/>
                <a:cs typeface="Times New Roman" panose="02020603050405020304" pitchFamily="18" charset="0"/>
              </a:rPr>
              <a:t>People</a:t>
            </a:r>
            <a:r>
              <a:rPr lang="en-CA" sz="1800" dirty="0">
                <a:latin typeface="Times New Roman" panose="02020603050405020304" pitchFamily="18" charset="0"/>
                <a:cs typeface="Times New Roman" panose="02020603050405020304" pitchFamily="18" charset="0"/>
              </a:rPr>
              <a:t> may find </a:t>
            </a:r>
            <a:r>
              <a:rPr lang="en-CA" sz="1800" b="1" dirty="0">
                <a:solidFill>
                  <a:srgbClr val="FF0000"/>
                </a:solidFill>
                <a:latin typeface="Times New Roman" panose="02020603050405020304" pitchFamily="18" charset="0"/>
                <a:cs typeface="Times New Roman" panose="02020603050405020304" pitchFamily="18" charset="0"/>
              </a:rPr>
              <a:t>themselves</a:t>
            </a:r>
            <a:r>
              <a:rPr lang="en-CA" sz="1800" dirty="0">
                <a:latin typeface="Times New Roman" panose="02020603050405020304" pitchFamily="18" charset="0"/>
                <a:cs typeface="Times New Roman" panose="02020603050405020304" pitchFamily="18" charset="0"/>
              </a:rPr>
              <a:t> in situations that call on </a:t>
            </a:r>
            <a:r>
              <a:rPr lang="en-CA" sz="1800" b="1" dirty="0">
                <a:solidFill>
                  <a:srgbClr val="FF0000"/>
                </a:solidFill>
                <a:latin typeface="Times New Roman" panose="02020603050405020304" pitchFamily="18" charset="0"/>
                <a:cs typeface="Times New Roman" panose="02020603050405020304" pitchFamily="18" charset="0"/>
              </a:rPr>
              <a:t>them</a:t>
            </a:r>
            <a:r>
              <a:rPr lang="en-CA" sz="1800" dirty="0">
                <a:latin typeface="Times New Roman" panose="02020603050405020304" pitchFamily="18" charset="0"/>
                <a:cs typeface="Times New Roman" panose="02020603050405020304" pitchFamily="18" charset="0"/>
              </a:rPr>
              <a:t> to put </a:t>
            </a:r>
            <a:r>
              <a:rPr lang="en-CA" sz="1800" b="1" dirty="0">
                <a:solidFill>
                  <a:srgbClr val="FF0000"/>
                </a:solidFill>
                <a:latin typeface="Times New Roman" panose="02020603050405020304" pitchFamily="18" charset="0"/>
                <a:cs typeface="Times New Roman" panose="02020603050405020304" pitchFamily="18" charset="0"/>
              </a:rPr>
              <a:t>their</a:t>
            </a:r>
            <a:r>
              <a:rPr lang="en-CA" sz="1800" dirty="0">
                <a:latin typeface="Times New Roman" panose="02020603050405020304" pitchFamily="18" charset="0"/>
                <a:cs typeface="Times New Roman" panose="02020603050405020304" pitchFamily="18" charset="0"/>
              </a:rPr>
              <a:t> thoughts and feelings into words. For example, a boss may ask </a:t>
            </a:r>
            <a:r>
              <a:rPr lang="en-CA" sz="1800" b="1" dirty="0">
                <a:solidFill>
                  <a:srgbClr val="FF0000"/>
                </a:solidFill>
                <a:latin typeface="Times New Roman" panose="02020603050405020304" pitchFamily="18" charset="0"/>
                <a:cs typeface="Times New Roman" panose="02020603050405020304" pitchFamily="18" charset="0"/>
              </a:rPr>
              <a:t>an employee</a:t>
            </a:r>
            <a:r>
              <a:rPr lang="en-CA" sz="1800" dirty="0">
                <a:solidFill>
                  <a:srgbClr val="FF0000"/>
                </a:solidFill>
                <a:latin typeface="Times New Roman" panose="02020603050405020304" pitchFamily="18" charset="0"/>
                <a:cs typeface="Times New Roman" panose="02020603050405020304" pitchFamily="18" charset="0"/>
              </a:rPr>
              <a:t> </a:t>
            </a:r>
            <a:r>
              <a:rPr lang="en-CA" sz="1800" dirty="0">
                <a:latin typeface="Times New Roman" panose="02020603050405020304" pitchFamily="18" charset="0"/>
                <a:cs typeface="Times New Roman" panose="02020603050405020304" pitchFamily="18" charset="0"/>
              </a:rPr>
              <a:t>to write a report on how to market a new product line, or the company for which </a:t>
            </a:r>
            <a:r>
              <a:rPr lang="en-CA" sz="1800" b="1" dirty="0">
                <a:solidFill>
                  <a:srgbClr val="FF0000"/>
                </a:solidFill>
                <a:latin typeface="Times New Roman" panose="02020603050405020304" pitchFamily="18" charset="0"/>
                <a:cs typeface="Times New Roman" panose="02020603050405020304" pitchFamily="18" charset="0"/>
              </a:rPr>
              <a:t>one</a:t>
            </a:r>
            <a:r>
              <a:rPr lang="en-CA" sz="1800" dirty="0">
                <a:solidFill>
                  <a:srgbClr val="FF0000"/>
                </a:solidFill>
                <a:latin typeface="Times New Roman" panose="02020603050405020304" pitchFamily="18" charset="0"/>
                <a:cs typeface="Times New Roman" panose="02020603050405020304" pitchFamily="18" charset="0"/>
              </a:rPr>
              <a:t> </a:t>
            </a:r>
            <a:r>
              <a:rPr lang="en-CA" sz="1800" dirty="0">
                <a:latin typeface="Times New Roman" panose="02020603050405020304" pitchFamily="18" charset="0"/>
                <a:cs typeface="Times New Roman" panose="02020603050405020304" pitchFamily="18" charset="0"/>
              </a:rPr>
              <a:t>works might request assistance in designing a home page on the World Wide Web. In a labor force full of mediocre writers, </a:t>
            </a:r>
            <a:r>
              <a:rPr lang="en-CA" sz="1800" b="1" dirty="0">
                <a:solidFill>
                  <a:srgbClr val="FF0000"/>
                </a:solidFill>
                <a:latin typeface="Times New Roman" panose="02020603050405020304" pitchFamily="18" charset="0"/>
                <a:cs typeface="Times New Roman" panose="02020603050405020304" pitchFamily="18" charset="0"/>
              </a:rPr>
              <a:t>someone</a:t>
            </a:r>
            <a:r>
              <a:rPr lang="en-CA" sz="1800" dirty="0">
                <a:latin typeface="Times New Roman" panose="02020603050405020304" pitchFamily="18" charset="0"/>
                <a:cs typeface="Times New Roman" panose="02020603050405020304" pitchFamily="18" charset="0"/>
              </a:rPr>
              <a:t> who writes well is bound to stand out and succeed, while someone who writes poorly is bound to do just the opposite.</a:t>
            </a:r>
            <a:endParaRPr lang="en-CA" altLang="en-US" sz="1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085098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3116</TotalTime>
  <Words>3323</Words>
  <Application>Microsoft Office PowerPoint</Application>
  <PresentationFormat>On-screen Show (4:3)</PresentationFormat>
  <Paragraphs>515</Paragraphs>
  <Slides>54</Slides>
  <Notes>54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Arial</vt:lpstr>
      <vt:lpstr>Calibri</vt:lpstr>
      <vt:lpstr>Constantia</vt:lpstr>
      <vt:lpstr>Times New Roman</vt:lpstr>
      <vt:lpstr>Wingdings</vt:lpstr>
      <vt:lpstr>Wingdings 2</vt:lpstr>
      <vt:lpstr>Flow</vt:lpstr>
      <vt:lpstr>English 1112D Technical Report Writing  Lynda Morrissey November 20, 2017</vt:lpstr>
      <vt:lpstr>Administrative Information</vt:lpstr>
      <vt:lpstr>Lecture outline</vt:lpstr>
      <vt:lpstr>Accessing the Evaluation Form</vt:lpstr>
      <vt:lpstr>Avoiding the “I” pronoun</vt:lpstr>
      <vt:lpstr>Avoiding the “I” pronoun</vt:lpstr>
      <vt:lpstr>Avoiding the “you” pronoun</vt:lpstr>
      <vt:lpstr>Avoiding the “you” pronoun</vt:lpstr>
      <vt:lpstr>Avoiding the “you” pronoun</vt:lpstr>
      <vt:lpstr>Writing Sentences That Make Sense</vt:lpstr>
      <vt:lpstr>Functions of a Sentence</vt:lpstr>
      <vt:lpstr>4 Functions of a Sentence</vt:lpstr>
      <vt:lpstr>Common Sentence Errors</vt:lpstr>
      <vt:lpstr>Subject – verb agreement</vt:lpstr>
      <vt:lpstr>Subject – verb agreement</vt:lpstr>
      <vt:lpstr>Subject – verb agreement</vt:lpstr>
      <vt:lpstr>Subject – verb agreement</vt:lpstr>
      <vt:lpstr>Subject – verb agreement</vt:lpstr>
      <vt:lpstr>Subject – verb agreement</vt:lpstr>
      <vt:lpstr>Subject – verb agreement</vt:lpstr>
      <vt:lpstr>Subject – verb agreement</vt:lpstr>
      <vt:lpstr>Subject – verb agreement</vt:lpstr>
      <vt:lpstr>Subject – verb agreement</vt:lpstr>
      <vt:lpstr>Subject – verb agreement</vt:lpstr>
      <vt:lpstr>Sentence Fragment</vt:lpstr>
      <vt:lpstr>Sentence Fragment</vt:lpstr>
      <vt:lpstr>Run-on (compound) sentences</vt:lpstr>
      <vt:lpstr>Run-on Sentences</vt:lpstr>
      <vt:lpstr>Run-on Sentences</vt:lpstr>
      <vt:lpstr>Agreement Errors – Pronoun, tense and person</vt:lpstr>
      <vt:lpstr>Agreement Errors – Pronoun, tense and person</vt:lpstr>
      <vt:lpstr>Agreement Errors – Pronoun, tense and person</vt:lpstr>
      <vt:lpstr>Agreement Errors – Pronoun, tense and person</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Writing Sentences That Make Sense</vt:lpstr>
      <vt:lpstr>Some sentences from previous Report Proposals</vt:lpstr>
      <vt:lpstr>Some sentences from Report Proposals</vt:lpstr>
      <vt:lpstr>Progressing with Final Report</vt:lpstr>
      <vt:lpstr>Progressing with Final Report</vt:lpstr>
      <vt:lpstr>Progressing with Final Report</vt:lpstr>
      <vt:lpstr>Progressing with Final Report</vt:lpstr>
      <vt:lpstr>Discussion Groups – November 22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an Information Architecture</dc:title>
  <dc:creator>owner</dc:creator>
  <cp:lastModifiedBy>Lynda Morrissey</cp:lastModifiedBy>
  <cp:revision>343</cp:revision>
  <dcterms:created xsi:type="dcterms:W3CDTF">2011-08-18T17:07:07Z</dcterms:created>
  <dcterms:modified xsi:type="dcterms:W3CDTF">2017-11-22T01:05:01Z</dcterms:modified>
</cp:coreProperties>
</file>