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wmf" ContentType="image/x-wmf"/>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charts/chart1.xml" ContentType="application/vnd.openxmlformats-officedocument.drawingml.chart+xml"/>
  <Override PartName="/ppt/theme/themeOverride1.xml" ContentType="application/vnd.openxmlformats-officedocument.themeOverr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51" r:id="rId1"/>
    <p:sldMasterId id="2147483658" r:id="rId2"/>
  </p:sldMasterIdLst>
  <p:notesMasterIdLst>
    <p:notesMasterId r:id="rId32"/>
  </p:notesMasterIdLst>
  <p:handoutMasterIdLst>
    <p:handoutMasterId r:id="rId33"/>
  </p:handoutMasterIdLst>
  <p:sldIdLst>
    <p:sldId id="257" r:id="rId3"/>
    <p:sldId id="336" r:id="rId4"/>
    <p:sldId id="312" r:id="rId5"/>
    <p:sldId id="373" r:id="rId6"/>
    <p:sldId id="377" r:id="rId7"/>
    <p:sldId id="316" r:id="rId8"/>
    <p:sldId id="366" r:id="rId9"/>
    <p:sldId id="317" r:id="rId10"/>
    <p:sldId id="324" r:id="rId11"/>
    <p:sldId id="332" r:id="rId12"/>
    <p:sldId id="335" r:id="rId13"/>
    <p:sldId id="347" r:id="rId14"/>
    <p:sldId id="349" r:id="rId15"/>
    <p:sldId id="350" r:id="rId16"/>
    <p:sldId id="372" r:id="rId17"/>
    <p:sldId id="378" r:id="rId18"/>
    <p:sldId id="379" r:id="rId19"/>
    <p:sldId id="359" r:id="rId20"/>
    <p:sldId id="360" r:id="rId21"/>
    <p:sldId id="361" r:id="rId22"/>
    <p:sldId id="362" r:id="rId23"/>
    <p:sldId id="363" r:id="rId24"/>
    <p:sldId id="364" r:id="rId25"/>
    <p:sldId id="365" r:id="rId26"/>
    <p:sldId id="374" r:id="rId27"/>
    <p:sldId id="367" r:id="rId28"/>
    <p:sldId id="368" r:id="rId29"/>
    <p:sldId id="380" r:id="rId30"/>
    <p:sldId id="370" r:id="rId31"/>
  </p:sldIdLst>
  <p:sldSz cx="10080625" cy="7200900"/>
  <p:notesSz cx="7315200" cy="9601200"/>
  <p:defaultTextStyle>
    <a:defPPr>
      <a:defRPr lang="en-US"/>
    </a:defPPr>
    <a:lvl1pPr algn="l" rtl="0" fontAlgn="base">
      <a:spcBef>
        <a:spcPct val="0"/>
      </a:spcBef>
      <a:spcAft>
        <a:spcPct val="0"/>
      </a:spcAft>
      <a:defRPr sz="2400" kern="1200">
        <a:solidFill>
          <a:schemeClr val="tx1"/>
        </a:solidFill>
        <a:latin typeface="Times New Roman" pitchFamily="18" charset="0"/>
        <a:ea typeface="MS PGothic" pitchFamily="34" charset="-128"/>
        <a:cs typeface="+mn-cs"/>
      </a:defRPr>
    </a:lvl1pPr>
    <a:lvl2pPr marL="457200" algn="l" rtl="0" fontAlgn="base">
      <a:spcBef>
        <a:spcPct val="0"/>
      </a:spcBef>
      <a:spcAft>
        <a:spcPct val="0"/>
      </a:spcAft>
      <a:defRPr sz="2400" kern="1200">
        <a:solidFill>
          <a:schemeClr val="tx1"/>
        </a:solidFill>
        <a:latin typeface="Times New Roman" pitchFamily="18" charset="0"/>
        <a:ea typeface="MS PGothic" pitchFamily="34" charset="-128"/>
        <a:cs typeface="+mn-cs"/>
      </a:defRPr>
    </a:lvl2pPr>
    <a:lvl3pPr marL="914400" algn="l" rtl="0" fontAlgn="base">
      <a:spcBef>
        <a:spcPct val="0"/>
      </a:spcBef>
      <a:spcAft>
        <a:spcPct val="0"/>
      </a:spcAft>
      <a:defRPr sz="2400" kern="1200">
        <a:solidFill>
          <a:schemeClr val="tx1"/>
        </a:solidFill>
        <a:latin typeface="Times New Roman" pitchFamily="18" charset="0"/>
        <a:ea typeface="MS PGothic" pitchFamily="34" charset="-128"/>
        <a:cs typeface="+mn-cs"/>
      </a:defRPr>
    </a:lvl3pPr>
    <a:lvl4pPr marL="1371600" algn="l" rtl="0" fontAlgn="base">
      <a:spcBef>
        <a:spcPct val="0"/>
      </a:spcBef>
      <a:spcAft>
        <a:spcPct val="0"/>
      </a:spcAft>
      <a:defRPr sz="2400" kern="1200">
        <a:solidFill>
          <a:schemeClr val="tx1"/>
        </a:solidFill>
        <a:latin typeface="Times New Roman" pitchFamily="18" charset="0"/>
        <a:ea typeface="MS PGothic" pitchFamily="34" charset="-128"/>
        <a:cs typeface="+mn-cs"/>
      </a:defRPr>
    </a:lvl4pPr>
    <a:lvl5pPr marL="1828800" algn="l" rtl="0" fontAlgn="base">
      <a:spcBef>
        <a:spcPct val="0"/>
      </a:spcBef>
      <a:spcAft>
        <a:spcPct val="0"/>
      </a:spcAft>
      <a:defRPr sz="2400" kern="1200">
        <a:solidFill>
          <a:schemeClr val="tx1"/>
        </a:solidFill>
        <a:latin typeface="Times New Roman" pitchFamily="18" charset="0"/>
        <a:ea typeface="MS PGothic" pitchFamily="34" charset="-128"/>
        <a:cs typeface="+mn-cs"/>
      </a:defRPr>
    </a:lvl5pPr>
    <a:lvl6pPr marL="2286000" algn="l" defTabSz="914400" rtl="0" eaLnBrk="1" latinLnBrk="0" hangingPunct="1">
      <a:defRPr sz="2400" kern="1200">
        <a:solidFill>
          <a:schemeClr val="tx1"/>
        </a:solidFill>
        <a:latin typeface="Times New Roman" pitchFamily="18" charset="0"/>
        <a:ea typeface="MS PGothic" pitchFamily="34" charset="-128"/>
        <a:cs typeface="+mn-cs"/>
      </a:defRPr>
    </a:lvl6pPr>
    <a:lvl7pPr marL="2743200" algn="l" defTabSz="914400" rtl="0" eaLnBrk="1" latinLnBrk="0" hangingPunct="1">
      <a:defRPr sz="2400" kern="1200">
        <a:solidFill>
          <a:schemeClr val="tx1"/>
        </a:solidFill>
        <a:latin typeface="Times New Roman" pitchFamily="18" charset="0"/>
        <a:ea typeface="MS PGothic" pitchFamily="34" charset="-128"/>
        <a:cs typeface="+mn-cs"/>
      </a:defRPr>
    </a:lvl7pPr>
    <a:lvl8pPr marL="3200400" algn="l" defTabSz="914400" rtl="0" eaLnBrk="1" latinLnBrk="0" hangingPunct="1">
      <a:defRPr sz="2400" kern="1200">
        <a:solidFill>
          <a:schemeClr val="tx1"/>
        </a:solidFill>
        <a:latin typeface="Times New Roman" pitchFamily="18" charset="0"/>
        <a:ea typeface="MS PGothic" pitchFamily="34" charset="-128"/>
        <a:cs typeface="+mn-cs"/>
      </a:defRPr>
    </a:lvl8pPr>
    <a:lvl9pPr marL="3657600" algn="l" defTabSz="914400" rtl="0" eaLnBrk="1" latinLnBrk="0" hangingPunct="1">
      <a:defRPr sz="2400" kern="1200">
        <a:solidFill>
          <a:schemeClr val="tx1"/>
        </a:solidFill>
        <a:latin typeface="Times New Roman" pitchFamily="18" charset="0"/>
        <a:ea typeface="MS PGothic" pitchFamily="34" charset="-128"/>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prnPr prnWhat="handouts2" frameSlides="1"/>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77" d="100"/>
          <a:sy n="77" d="100"/>
        </p:scale>
        <p:origin x="-1032" y="-96"/>
      </p:cViewPr>
      <p:guideLst>
        <p:guide orient="horz" pos="2268"/>
        <p:guide pos="3175"/>
      </p:guideLst>
    </p:cSldViewPr>
  </p:slideViewPr>
  <p:outlineViewPr>
    <p:cViewPr>
      <p:scale>
        <a:sx n="33" d="100"/>
        <a:sy n="33" d="100"/>
      </p:scale>
      <p:origin x="0" y="0"/>
    </p:cViewPr>
  </p:outlin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presProps" Target="pres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handoutMaster" Target="handoutMasters/handoutMaster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notesMaster" Target="notesMasters/notesMaster1.xml"/><Relationship Id="rId37"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theme" Target="theme/theme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viewProps" Target="viewProps.xml"/></Relationships>
</file>

<file path=ppt/charts/_rels/chart1.xml.rels><?xml version="1.0" encoding="UTF-8" standalone="yes"?>
<Relationships xmlns="http://schemas.openxmlformats.org/package/2006/relationships"><Relationship Id="rId2" Type="http://schemas.openxmlformats.org/officeDocument/2006/relationships/oleObject" Target="Book1" TargetMode="External"/><Relationship Id="rId1" Type="http://schemas.openxmlformats.org/officeDocument/2006/relationships/themeOverride" Target="../theme/themeOverride1.xm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en-CA"/>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scatterChart>
        <c:scatterStyle val="lineMarker"/>
        <c:varyColors val="0"/>
        <c:ser>
          <c:idx val="0"/>
          <c:order val="0"/>
          <c:spPr>
            <a:ln w="28575">
              <a:noFill/>
            </a:ln>
          </c:spPr>
          <c:trendline>
            <c:trendlineType val="linear"/>
            <c:dispRSqr val="1"/>
            <c:dispEq val="1"/>
            <c:trendlineLbl>
              <c:layout>
                <c:manualLayout>
                  <c:x val="-6.2592792720000803E-2"/>
                  <c:y val="-7.8475323072850055E-3"/>
                </c:manualLayout>
              </c:layout>
              <c:numFmt formatCode="General" sourceLinked="0"/>
            </c:trendlineLbl>
          </c:trendline>
          <c:trendline>
            <c:trendlineType val="linear"/>
            <c:dispRSqr val="0"/>
            <c:dispEq val="0"/>
          </c:trendline>
          <c:xVal>
            <c:numRef>
              <c:f>Sheet1!$A$1:$A$8</c:f>
              <c:numCache>
                <c:formatCode>General</c:formatCode>
                <c:ptCount val="8"/>
                <c:pt idx="0">
                  <c:v>1.5</c:v>
                </c:pt>
                <c:pt idx="1">
                  <c:v>2.2000000000000002</c:v>
                </c:pt>
                <c:pt idx="2">
                  <c:v>4.4000000000000004</c:v>
                </c:pt>
                <c:pt idx="3">
                  <c:v>5.9</c:v>
                </c:pt>
                <c:pt idx="4">
                  <c:v>6.5</c:v>
                </c:pt>
                <c:pt idx="5">
                  <c:v>7</c:v>
                </c:pt>
                <c:pt idx="6">
                  <c:v>8.8000000000000007</c:v>
                </c:pt>
                <c:pt idx="7">
                  <c:v>10.1</c:v>
                </c:pt>
              </c:numCache>
            </c:numRef>
          </c:xVal>
          <c:yVal>
            <c:numRef>
              <c:f>Sheet1!$B$1:$B$8</c:f>
              <c:numCache>
                <c:formatCode>General</c:formatCode>
                <c:ptCount val="8"/>
                <c:pt idx="0">
                  <c:v>1.9</c:v>
                </c:pt>
                <c:pt idx="1">
                  <c:v>1.35</c:v>
                </c:pt>
                <c:pt idx="2">
                  <c:v>1.25</c:v>
                </c:pt>
                <c:pt idx="3">
                  <c:v>1.2</c:v>
                </c:pt>
                <c:pt idx="4">
                  <c:v>0.95</c:v>
                </c:pt>
                <c:pt idx="5">
                  <c:v>0.85</c:v>
                </c:pt>
                <c:pt idx="6">
                  <c:v>0.73</c:v>
                </c:pt>
                <c:pt idx="7">
                  <c:v>0.25</c:v>
                </c:pt>
              </c:numCache>
            </c:numRef>
          </c:yVal>
          <c:smooth val="0"/>
        </c:ser>
        <c:dLbls>
          <c:showLegendKey val="0"/>
          <c:showVal val="0"/>
          <c:showCatName val="0"/>
          <c:showSerName val="0"/>
          <c:showPercent val="0"/>
          <c:showBubbleSize val="0"/>
        </c:dLbls>
        <c:axId val="46470656"/>
        <c:axId val="46472192"/>
      </c:scatterChart>
      <c:valAx>
        <c:axId val="46470656"/>
        <c:scaling>
          <c:orientation val="minMax"/>
        </c:scaling>
        <c:delete val="0"/>
        <c:axPos val="b"/>
        <c:numFmt formatCode="General" sourceLinked="1"/>
        <c:majorTickMark val="out"/>
        <c:minorTickMark val="none"/>
        <c:tickLblPos val="nextTo"/>
        <c:crossAx val="46472192"/>
        <c:crosses val="autoZero"/>
        <c:crossBetween val="midCat"/>
      </c:valAx>
      <c:valAx>
        <c:axId val="46472192"/>
        <c:scaling>
          <c:orientation val="minMax"/>
        </c:scaling>
        <c:delete val="0"/>
        <c:axPos val="l"/>
        <c:majorGridlines/>
        <c:numFmt formatCode="General" sourceLinked="1"/>
        <c:majorTickMark val="out"/>
        <c:minorTickMark val="none"/>
        <c:tickLblPos val="nextTo"/>
        <c:crossAx val="46470656"/>
        <c:crosses val="autoZero"/>
        <c:crossBetween val="midCat"/>
      </c:valAx>
    </c:plotArea>
    <c:plotVisOnly val="1"/>
    <c:dispBlanksAs val="gap"/>
    <c:showDLblsOverMax val="0"/>
  </c:chart>
  <c:externalData r:id="rId2">
    <c:autoUpdate val="0"/>
  </c:externalData>
</c:chartSpace>
</file>

<file path=ppt/drawings/_rels/vmlDrawing1.vml.rels><?xml version="1.0" encoding="UTF-8" standalone="yes"?>
<Relationships xmlns="http://schemas.openxmlformats.org/package/2006/relationships"><Relationship Id="rId3" Type="http://schemas.openxmlformats.org/officeDocument/2006/relationships/image" Target="../media/image7.wmf"/><Relationship Id="rId2" Type="http://schemas.openxmlformats.org/officeDocument/2006/relationships/image" Target="../media/image6.wmf"/><Relationship Id="rId1" Type="http://schemas.openxmlformats.org/officeDocument/2006/relationships/image" Target="../media/image5.w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8.wmf"/></Relationships>
</file>

<file path=ppt/drawings/_rels/vmlDrawing3.vml.rels><?xml version="1.0" encoding="UTF-8" standalone="yes"?>
<Relationships xmlns="http://schemas.openxmlformats.org/package/2006/relationships"><Relationship Id="rId1" Type="http://schemas.openxmlformats.org/officeDocument/2006/relationships/image" Target="../media/image8.wmf"/></Relationships>
</file>

<file path=ppt/drawings/_rels/vmlDrawing4.vml.rels><?xml version="1.0" encoding="UTF-8" standalone="yes"?>
<Relationships xmlns="http://schemas.openxmlformats.org/package/2006/relationships"><Relationship Id="rId1" Type="http://schemas.openxmlformats.org/officeDocument/2006/relationships/image" Target="../media/image10.w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20834" name="Rectangle 2"/>
          <p:cNvSpPr>
            <a:spLocks noGrp="1" noChangeArrowheads="1"/>
          </p:cNvSpPr>
          <p:nvPr>
            <p:ph type="hdr" sz="quarter"/>
          </p:nvPr>
        </p:nvSpPr>
        <p:spPr bwMode="auto">
          <a:xfrm>
            <a:off x="0" y="0"/>
            <a:ext cx="3170238" cy="4794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6653" tIns="48326" rIns="96653" bIns="48326" numCol="1" anchor="t" anchorCtr="0" compatLnSpc="1">
            <a:prstTxWarp prst="textNoShape">
              <a:avLst/>
            </a:prstTxWarp>
          </a:bodyPr>
          <a:lstStyle>
            <a:lvl1pPr defTabSz="966788">
              <a:defRPr sz="1300">
                <a:latin typeface="Times New Roman" pitchFamily="18" charset="0"/>
                <a:ea typeface="+mn-ea"/>
                <a:cs typeface="+mn-cs"/>
              </a:defRPr>
            </a:lvl1pPr>
          </a:lstStyle>
          <a:p>
            <a:pPr>
              <a:defRPr/>
            </a:pPr>
            <a:endParaRPr lang="en-US"/>
          </a:p>
        </p:txBody>
      </p:sp>
      <p:sp>
        <p:nvSpPr>
          <p:cNvPr id="120835" name="Rectangle 3"/>
          <p:cNvSpPr>
            <a:spLocks noGrp="1" noChangeArrowheads="1"/>
          </p:cNvSpPr>
          <p:nvPr>
            <p:ph type="dt" sz="quarter" idx="1"/>
          </p:nvPr>
        </p:nvSpPr>
        <p:spPr bwMode="auto">
          <a:xfrm>
            <a:off x="4144963" y="0"/>
            <a:ext cx="3170237" cy="4794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6653" tIns="48326" rIns="96653" bIns="48326" numCol="1" anchor="t" anchorCtr="0" compatLnSpc="1">
            <a:prstTxWarp prst="textNoShape">
              <a:avLst/>
            </a:prstTxWarp>
          </a:bodyPr>
          <a:lstStyle>
            <a:lvl1pPr algn="r" defTabSz="966788">
              <a:defRPr sz="1300">
                <a:latin typeface="Times New Roman" pitchFamily="18" charset="0"/>
                <a:ea typeface="+mn-ea"/>
                <a:cs typeface="+mn-cs"/>
              </a:defRPr>
            </a:lvl1pPr>
          </a:lstStyle>
          <a:p>
            <a:pPr>
              <a:defRPr/>
            </a:pPr>
            <a:endParaRPr lang="en-US"/>
          </a:p>
        </p:txBody>
      </p:sp>
      <p:sp>
        <p:nvSpPr>
          <p:cNvPr id="120836" name="Rectangle 4"/>
          <p:cNvSpPr>
            <a:spLocks noGrp="1" noChangeArrowheads="1"/>
          </p:cNvSpPr>
          <p:nvPr>
            <p:ph type="ftr" sz="quarter" idx="2"/>
          </p:nvPr>
        </p:nvSpPr>
        <p:spPr bwMode="auto">
          <a:xfrm>
            <a:off x="0" y="9121775"/>
            <a:ext cx="3170238" cy="4794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6653" tIns="48326" rIns="96653" bIns="48326" numCol="1" anchor="b" anchorCtr="0" compatLnSpc="1">
            <a:prstTxWarp prst="textNoShape">
              <a:avLst/>
            </a:prstTxWarp>
          </a:bodyPr>
          <a:lstStyle>
            <a:lvl1pPr defTabSz="966788">
              <a:defRPr sz="1300">
                <a:latin typeface="Times New Roman" pitchFamily="18" charset="0"/>
                <a:ea typeface="+mn-ea"/>
                <a:cs typeface="+mn-cs"/>
              </a:defRPr>
            </a:lvl1pPr>
          </a:lstStyle>
          <a:p>
            <a:pPr>
              <a:defRPr/>
            </a:pPr>
            <a:endParaRPr lang="en-US"/>
          </a:p>
        </p:txBody>
      </p:sp>
      <p:sp>
        <p:nvSpPr>
          <p:cNvPr id="120837" name="Rectangle 5"/>
          <p:cNvSpPr>
            <a:spLocks noGrp="1" noChangeArrowheads="1"/>
          </p:cNvSpPr>
          <p:nvPr>
            <p:ph type="sldNum" sz="quarter" idx="3"/>
          </p:nvPr>
        </p:nvSpPr>
        <p:spPr bwMode="auto">
          <a:xfrm>
            <a:off x="4144963" y="9121775"/>
            <a:ext cx="3170237" cy="4794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6653" tIns="48326" rIns="96653" bIns="48326" numCol="1" anchor="b" anchorCtr="0" compatLnSpc="1">
            <a:prstTxWarp prst="textNoShape">
              <a:avLst/>
            </a:prstTxWarp>
          </a:bodyPr>
          <a:lstStyle>
            <a:lvl1pPr algn="r" defTabSz="966788">
              <a:defRPr sz="1300"/>
            </a:lvl1pPr>
          </a:lstStyle>
          <a:p>
            <a:fld id="{F1DC0437-E5F8-49B4-B12A-4560231C7DF2}" type="slidenum">
              <a:rPr lang="en-US"/>
              <a:pPr/>
              <a:t>‹#›</a:t>
            </a:fld>
            <a:endParaRPr lang="en-US"/>
          </a:p>
        </p:txBody>
      </p:sp>
    </p:spTree>
    <p:extLst>
      <p:ext uri="{BB962C8B-B14F-4D97-AF65-F5344CB8AC3E}">
        <p14:creationId xmlns:p14="http://schemas.microsoft.com/office/powerpoint/2010/main" val="271239316"/>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27330" name="Rectangle 2"/>
          <p:cNvSpPr>
            <a:spLocks noGrp="1" noChangeArrowheads="1"/>
          </p:cNvSpPr>
          <p:nvPr>
            <p:ph type="hdr" sz="quarter"/>
          </p:nvPr>
        </p:nvSpPr>
        <p:spPr bwMode="auto">
          <a:xfrm>
            <a:off x="0" y="0"/>
            <a:ext cx="3170238" cy="4794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6653" tIns="48326" rIns="96653" bIns="48326" numCol="1" anchor="t" anchorCtr="0" compatLnSpc="1">
            <a:prstTxWarp prst="textNoShape">
              <a:avLst/>
            </a:prstTxWarp>
          </a:bodyPr>
          <a:lstStyle>
            <a:lvl1pPr defTabSz="966788">
              <a:defRPr sz="1300">
                <a:latin typeface="Times New Roman" pitchFamily="18" charset="0"/>
                <a:ea typeface="+mn-ea"/>
                <a:cs typeface="+mn-cs"/>
              </a:defRPr>
            </a:lvl1pPr>
          </a:lstStyle>
          <a:p>
            <a:pPr>
              <a:defRPr/>
            </a:pPr>
            <a:endParaRPr lang="en-US"/>
          </a:p>
        </p:txBody>
      </p:sp>
      <p:sp>
        <p:nvSpPr>
          <p:cNvPr id="227331" name="Rectangle 3"/>
          <p:cNvSpPr>
            <a:spLocks noGrp="1" noChangeArrowheads="1"/>
          </p:cNvSpPr>
          <p:nvPr>
            <p:ph type="dt" idx="1"/>
          </p:nvPr>
        </p:nvSpPr>
        <p:spPr bwMode="auto">
          <a:xfrm>
            <a:off x="4143375" y="0"/>
            <a:ext cx="3170238" cy="4794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6653" tIns="48326" rIns="96653" bIns="48326" numCol="1" anchor="t" anchorCtr="0" compatLnSpc="1">
            <a:prstTxWarp prst="textNoShape">
              <a:avLst/>
            </a:prstTxWarp>
          </a:bodyPr>
          <a:lstStyle>
            <a:lvl1pPr algn="r" defTabSz="966788">
              <a:defRPr sz="1300">
                <a:latin typeface="Times New Roman" pitchFamily="18" charset="0"/>
                <a:ea typeface="+mn-ea"/>
                <a:cs typeface="+mn-cs"/>
              </a:defRPr>
            </a:lvl1pPr>
          </a:lstStyle>
          <a:p>
            <a:pPr>
              <a:defRPr/>
            </a:pPr>
            <a:endParaRPr lang="en-US"/>
          </a:p>
        </p:txBody>
      </p:sp>
      <p:sp>
        <p:nvSpPr>
          <p:cNvPr id="34820" name="Rectangle 4"/>
          <p:cNvSpPr>
            <a:spLocks noGrp="1" noRot="1" noChangeAspect="1" noChangeArrowheads="1" noTextEdit="1"/>
          </p:cNvSpPr>
          <p:nvPr>
            <p:ph type="sldImg" idx="2"/>
          </p:nvPr>
        </p:nvSpPr>
        <p:spPr bwMode="auto">
          <a:xfrm>
            <a:off x="1139825" y="720725"/>
            <a:ext cx="5040313" cy="3600450"/>
          </a:xfrm>
          <a:prstGeom prst="rect">
            <a:avLst/>
          </a:prstGeom>
          <a:noFill/>
          <a:ln w="9525">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 uri="{53640926-AAD7-44D8-BBD7-CCE9431645EC}">
              <a14:shadowObscured xmlns:a14="http://schemas.microsoft.com/office/drawing/2010/main" val="1"/>
            </a:ext>
            <a:ext uri="{FAA26D3D-D897-4be2-8F04-BA451C77F1D7}">
              <ma14:placeholderFlag xmlns="" xmlns:ma14="http://schemas.microsoft.com/office/mac/drawingml/2011/main" val="1"/>
            </a:ext>
          </a:extLst>
        </p:spPr>
      </p:sp>
      <p:sp>
        <p:nvSpPr>
          <p:cNvPr id="227333" name="Rectangle 5"/>
          <p:cNvSpPr>
            <a:spLocks noGrp="1" noChangeArrowheads="1"/>
          </p:cNvSpPr>
          <p:nvPr>
            <p:ph type="body" sz="quarter" idx="3"/>
          </p:nvPr>
        </p:nvSpPr>
        <p:spPr bwMode="auto">
          <a:xfrm>
            <a:off x="731838" y="4560888"/>
            <a:ext cx="5851525" cy="43195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6653" tIns="48326" rIns="96653" bIns="48326" numCol="1" anchor="t" anchorCtr="0" compatLnSpc="1">
            <a:prstTxWarp prst="textNoShape">
              <a:avLst/>
            </a:prstTxWarp>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227334" name="Rectangle 6"/>
          <p:cNvSpPr>
            <a:spLocks noGrp="1" noChangeArrowheads="1"/>
          </p:cNvSpPr>
          <p:nvPr>
            <p:ph type="ftr" sz="quarter" idx="4"/>
          </p:nvPr>
        </p:nvSpPr>
        <p:spPr bwMode="auto">
          <a:xfrm>
            <a:off x="0" y="9120188"/>
            <a:ext cx="3170238" cy="4794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6653" tIns="48326" rIns="96653" bIns="48326" numCol="1" anchor="b" anchorCtr="0" compatLnSpc="1">
            <a:prstTxWarp prst="textNoShape">
              <a:avLst/>
            </a:prstTxWarp>
          </a:bodyPr>
          <a:lstStyle>
            <a:lvl1pPr defTabSz="966788">
              <a:defRPr sz="1300">
                <a:latin typeface="Times New Roman" pitchFamily="18" charset="0"/>
                <a:ea typeface="+mn-ea"/>
                <a:cs typeface="+mn-cs"/>
              </a:defRPr>
            </a:lvl1pPr>
          </a:lstStyle>
          <a:p>
            <a:pPr>
              <a:defRPr/>
            </a:pPr>
            <a:endParaRPr lang="en-US"/>
          </a:p>
        </p:txBody>
      </p:sp>
      <p:sp>
        <p:nvSpPr>
          <p:cNvPr id="227335" name="Rectangle 7"/>
          <p:cNvSpPr>
            <a:spLocks noGrp="1" noChangeArrowheads="1"/>
          </p:cNvSpPr>
          <p:nvPr>
            <p:ph type="sldNum" sz="quarter" idx="5"/>
          </p:nvPr>
        </p:nvSpPr>
        <p:spPr bwMode="auto">
          <a:xfrm>
            <a:off x="4143375" y="9120188"/>
            <a:ext cx="3170238" cy="4794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6653" tIns="48326" rIns="96653" bIns="48326" numCol="1" anchor="b" anchorCtr="0" compatLnSpc="1">
            <a:prstTxWarp prst="textNoShape">
              <a:avLst/>
            </a:prstTxWarp>
          </a:bodyPr>
          <a:lstStyle>
            <a:lvl1pPr algn="r" defTabSz="966788">
              <a:defRPr sz="1300"/>
            </a:lvl1pPr>
          </a:lstStyle>
          <a:p>
            <a:fld id="{04A72081-614A-4747-B74D-F1839FAEB254}" type="slidenum">
              <a:rPr lang="en-US"/>
              <a:pPr/>
              <a:t>‹#›</a:t>
            </a:fld>
            <a:endParaRPr lang="en-US"/>
          </a:p>
        </p:txBody>
      </p:sp>
    </p:spTree>
    <p:extLst>
      <p:ext uri="{BB962C8B-B14F-4D97-AF65-F5344CB8AC3E}">
        <p14:creationId xmlns:p14="http://schemas.microsoft.com/office/powerpoint/2010/main" val="498707136"/>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Times New Roman" pitchFamily="18" charset="0"/>
        <a:ea typeface="MS PGothic" pitchFamily="34" charset="-128"/>
        <a:cs typeface="ＭＳ Ｐゴシック" charset="0"/>
      </a:defRPr>
    </a:lvl1pPr>
    <a:lvl2pPr marL="457200" algn="l" rtl="0" eaLnBrk="0" fontAlgn="base" hangingPunct="0">
      <a:spcBef>
        <a:spcPct val="30000"/>
      </a:spcBef>
      <a:spcAft>
        <a:spcPct val="0"/>
      </a:spcAft>
      <a:defRPr sz="1200" kern="1200">
        <a:solidFill>
          <a:schemeClr val="tx1"/>
        </a:solidFill>
        <a:latin typeface="Times New Roman" pitchFamily="18" charset="0"/>
        <a:ea typeface="MS PGothic" pitchFamily="34" charset="-128"/>
        <a:cs typeface="+mn-cs"/>
      </a:defRPr>
    </a:lvl2pPr>
    <a:lvl3pPr marL="914400" algn="l" rtl="0" eaLnBrk="0" fontAlgn="base" hangingPunct="0">
      <a:spcBef>
        <a:spcPct val="30000"/>
      </a:spcBef>
      <a:spcAft>
        <a:spcPct val="0"/>
      </a:spcAft>
      <a:defRPr sz="1200" kern="1200">
        <a:solidFill>
          <a:schemeClr val="tx1"/>
        </a:solidFill>
        <a:latin typeface="Times New Roman" pitchFamily="18" charset="0"/>
        <a:ea typeface="MS PGothic" pitchFamily="34" charset="-128"/>
        <a:cs typeface="+mn-cs"/>
      </a:defRPr>
    </a:lvl3pPr>
    <a:lvl4pPr marL="1371600" algn="l" rtl="0" eaLnBrk="0" fontAlgn="base" hangingPunct="0">
      <a:spcBef>
        <a:spcPct val="30000"/>
      </a:spcBef>
      <a:spcAft>
        <a:spcPct val="0"/>
      </a:spcAft>
      <a:defRPr sz="1200" kern="1200">
        <a:solidFill>
          <a:schemeClr val="tx1"/>
        </a:solidFill>
        <a:latin typeface="Times New Roman" pitchFamily="18" charset="0"/>
        <a:ea typeface="MS PGothic" pitchFamily="34" charset="-128"/>
        <a:cs typeface="+mn-cs"/>
      </a:defRPr>
    </a:lvl4pPr>
    <a:lvl5pPr marL="1828800" algn="l" rtl="0" eaLnBrk="0" fontAlgn="base" hangingPunct="0">
      <a:spcBef>
        <a:spcPct val="30000"/>
      </a:spcBef>
      <a:spcAft>
        <a:spcPct val="0"/>
      </a:spcAft>
      <a:defRPr sz="1200" kern="1200">
        <a:solidFill>
          <a:schemeClr val="tx1"/>
        </a:solidFill>
        <a:latin typeface="Times New Roman" pitchFamily="18" charset="0"/>
        <a:ea typeface="MS PGothic" pitchFamily="34" charset="-128"/>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7"/>
          <p:cNvSpPr>
            <a:spLocks noGrp="1" noChangeArrowheads="1"/>
          </p:cNvSpPr>
          <p:nvPr>
            <p:ph type="sldNum" sz="quarter" idx="5"/>
          </p:nvPr>
        </p:nvSpPr>
        <p:spPr>
          <a:noFill/>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lstStyle>
            <a:lvl1pPr defTabSz="966788" eaLnBrk="0" hangingPunct="0">
              <a:defRPr sz="2400">
                <a:solidFill>
                  <a:schemeClr val="tx1"/>
                </a:solidFill>
                <a:latin typeface="Times New Roman" pitchFamily="18" charset="0"/>
                <a:ea typeface="MS PGothic" pitchFamily="34" charset="-128"/>
              </a:defRPr>
            </a:lvl1pPr>
            <a:lvl2pPr marL="742950" indent="-285750" defTabSz="966788" eaLnBrk="0" hangingPunct="0">
              <a:defRPr sz="2400">
                <a:solidFill>
                  <a:schemeClr val="tx1"/>
                </a:solidFill>
                <a:latin typeface="Times New Roman" pitchFamily="18" charset="0"/>
                <a:ea typeface="MS PGothic" pitchFamily="34" charset="-128"/>
              </a:defRPr>
            </a:lvl2pPr>
            <a:lvl3pPr marL="1143000" indent="-228600" defTabSz="966788" eaLnBrk="0" hangingPunct="0">
              <a:defRPr sz="2400">
                <a:solidFill>
                  <a:schemeClr val="tx1"/>
                </a:solidFill>
                <a:latin typeface="Times New Roman" pitchFamily="18" charset="0"/>
                <a:ea typeface="MS PGothic" pitchFamily="34" charset="-128"/>
              </a:defRPr>
            </a:lvl3pPr>
            <a:lvl4pPr marL="1600200" indent="-228600" defTabSz="966788" eaLnBrk="0" hangingPunct="0">
              <a:defRPr sz="2400">
                <a:solidFill>
                  <a:schemeClr val="tx1"/>
                </a:solidFill>
                <a:latin typeface="Times New Roman" pitchFamily="18" charset="0"/>
                <a:ea typeface="MS PGothic" pitchFamily="34" charset="-128"/>
              </a:defRPr>
            </a:lvl4pPr>
            <a:lvl5pPr marL="2057400" indent="-228600" defTabSz="966788" eaLnBrk="0" hangingPunct="0">
              <a:defRPr sz="2400">
                <a:solidFill>
                  <a:schemeClr val="tx1"/>
                </a:solidFill>
                <a:latin typeface="Times New Roman" pitchFamily="18" charset="0"/>
                <a:ea typeface="MS PGothic" pitchFamily="34" charset="-128"/>
              </a:defRPr>
            </a:lvl5pPr>
            <a:lvl6pPr marL="2514600" indent="-228600" defTabSz="966788" eaLnBrk="0" fontAlgn="base" hangingPunct="0">
              <a:spcBef>
                <a:spcPct val="0"/>
              </a:spcBef>
              <a:spcAft>
                <a:spcPct val="0"/>
              </a:spcAft>
              <a:defRPr sz="2400">
                <a:solidFill>
                  <a:schemeClr val="tx1"/>
                </a:solidFill>
                <a:latin typeface="Times New Roman" pitchFamily="18" charset="0"/>
                <a:ea typeface="MS PGothic" pitchFamily="34" charset="-128"/>
              </a:defRPr>
            </a:lvl6pPr>
            <a:lvl7pPr marL="2971800" indent="-228600" defTabSz="966788" eaLnBrk="0" fontAlgn="base" hangingPunct="0">
              <a:spcBef>
                <a:spcPct val="0"/>
              </a:spcBef>
              <a:spcAft>
                <a:spcPct val="0"/>
              </a:spcAft>
              <a:defRPr sz="2400">
                <a:solidFill>
                  <a:schemeClr val="tx1"/>
                </a:solidFill>
                <a:latin typeface="Times New Roman" pitchFamily="18" charset="0"/>
                <a:ea typeface="MS PGothic" pitchFamily="34" charset="-128"/>
              </a:defRPr>
            </a:lvl7pPr>
            <a:lvl8pPr marL="3429000" indent="-228600" defTabSz="966788" eaLnBrk="0" fontAlgn="base" hangingPunct="0">
              <a:spcBef>
                <a:spcPct val="0"/>
              </a:spcBef>
              <a:spcAft>
                <a:spcPct val="0"/>
              </a:spcAft>
              <a:defRPr sz="2400">
                <a:solidFill>
                  <a:schemeClr val="tx1"/>
                </a:solidFill>
                <a:latin typeface="Times New Roman" pitchFamily="18" charset="0"/>
                <a:ea typeface="MS PGothic" pitchFamily="34" charset="-128"/>
              </a:defRPr>
            </a:lvl8pPr>
            <a:lvl9pPr marL="3886200" indent="-228600" defTabSz="966788" eaLnBrk="0" fontAlgn="base" hangingPunct="0">
              <a:spcBef>
                <a:spcPct val="0"/>
              </a:spcBef>
              <a:spcAft>
                <a:spcPct val="0"/>
              </a:spcAft>
              <a:defRPr sz="2400">
                <a:solidFill>
                  <a:schemeClr val="tx1"/>
                </a:solidFill>
                <a:latin typeface="Times New Roman" pitchFamily="18" charset="0"/>
                <a:ea typeface="MS PGothic" pitchFamily="34" charset="-128"/>
              </a:defRPr>
            </a:lvl9pPr>
          </a:lstStyle>
          <a:p>
            <a:pPr eaLnBrk="1" hangingPunct="1"/>
            <a:fld id="{FFB2D2A5-92E9-494C-9E7B-864B549526FF}" type="slidenum">
              <a:rPr lang="en-US" sz="1300"/>
              <a:pPr eaLnBrk="1" hangingPunct="1"/>
              <a:t>1</a:t>
            </a:fld>
            <a:endParaRPr lang="en-US" sz="1300"/>
          </a:p>
        </p:txBody>
      </p:sp>
      <p:sp>
        <p:nvSpPr>
          <p:cNvPr id="35843" name="Rectangle 2"/>
          <p:cNvSpPr>
            <a:spLocks noGrp="1" noRot="1" noChangeAspect="1" noChangeArrowheads="1" noTextEdit="1"/>
          </p:cNvSpPr>
          <p:nvPr>
            <p:ph type="sldImg"/>
          </p:nvPr>
        </p:nvSpPr>
        <p:spPr>
          <a:ln/>
        </p:spPr>
      </p:sp>
      <p:sp>
        <p:nvSpPr>
          <p:cNvPr id="35844" name="Rectangle 3"/>
          <p:cNvSpPr>
            <a:spLocks noGrp="1" noChangeArrowheads="1"/>
          </p:cNvSpPr>
          <p:nvPr>
            <p:ph type="body" idx="1"/>
          </p:nvPr>
        </p:nvSpPr>
        <p:spPr>
          <a:extLst>
            <a:ext uri="{AF507438-7753-43E0-B8FC-AC1667EBCBE1}">
              <a14:hiddenEffects xmlns:a14="http://schemas.microsoft.com/office/drawing/2010/main">
                <a:effectLst>
                  <a:outerShdw blurRad="63500" dist="38099" dir="2700000" algn="ctr" rotWithShape="0">
                    <a:schemeClr val="bg2">
                      <a:alpha val="74997"/>
                    </a:schemeClr>
                  </a:outerShdw>
                </a:effectLst>
              </a14:hiddenEffects>
            </a:ext>
          </a:extLst>
        </p:spPr>
        <p:txBody>
          <a:bodyPr/>
          <a:lstStyle/>
          <a:p>
            <a:pPr eaLnBrk="1" hangingPunct="1">
              <a:defRPr/>
            </a:pPr>
            <a:endParaRPr lang="en-US">
              <a:latin typeface="Times New Roman" charset="0"/>
              <a:ea typeface="ＭＳ Ｐゴシック" charset="0"/>
              <a:cs typeface="+mn-cs"/>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755650" y="2236788"/>
            <a:ext cx="8569325" cy="1543050"/>
          </a:xfrm>
        </p:spPr>
        <p:txBody>
          <a:bodyPr/>
          <a:lstStyle/>
          <a:p>
            <a:r>
              <a:rPr lang="en-US" smtClean="0"/>
              <a:t>Click to edit Master title style</a:t>
            </a:r>
            <a:endParaRPr lang="en-CA"/>
          </a:p>
        </p:txBody>
      </p:sp>
      <p:sp>
        <p:nvSpPr>
          <p:cNvPr id="3" name="Subtitle 2"/>
          <p:cNvSpPr>
            <a:spLocks noGrp="1"/>
          </p:cNvSpPr>
          <p:nvPr>
            <p:ph type="subTitle" idx="1"/>
          </p:nvPr>
        </p:nvSpPr>
        <p:spPr>
          <a:xfrm>
            <a:off x="1512888" y="4079875"/>
            <a:ext cx="7056437" cy="18415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CA"/>
          </a:p>
        </p:txBody>
      </p:sp>
      <p:sp>
        <p:nvSpPr>
          <p:cNvPr id="4" name="Rectangle 1028"/>
          <p:cNvSpPr>
            <a:spLocks noGrp="1" noChangeArrowheads="1"/>
          </p:cNvSpPr>
          <p:nvPr>
            <p:ph type="dt" sz="half" idx="10"/>
          </p:nvPr>
        </p:nvSpPr>
        <p:spPr>
          <a:ln/>
        </p:spPr>
        <p:txBody>
          <a:bodyPr/>
          <a:lstStyle>
            <a:lvl1pPr>
              <a:defRPr/>
            </a:lvl1pPr>
          </a:lstStyle>
          <a:p>
            <a:pPr>
              <a:defRPr/>
            </a:pPr>
            <a:endParaRPr lang="en-US"/>
          </a:p>
        </p:txBody>
      </p:sp>
      <p:sp>
        <p:nvSpPr>
          <p:cNvPr id="5" name="Rectangle 1029"/>
          <p:cNvSpPr>
            <a:spLocks noGrp="1" noChangeArrowheads="1"/>
          </p:cNvSpPr>
          <p:nvPr>
            <p:ph type="ftr" sz="quarter" idx="11"/>
          </p:nvPr>
        </p:nvSpPr>
        <p:spPr>
          <a:ln/>
        </p:spPr>
        <p:txBody>
          <a:bodyPr/>
          <a:lstStyle>
            <a:lvl1pPr>
              <a:defRPr/>
            </a:lvl1pPr>
          </a:lstStyle>
          <a:p>
            <a:pPr>
              <a:defRPr/>
            </a:pPr>
            <a:endParaRPr lang="en-US"/>
          </a:p>
        </p:txBody>
      </p:sp>
      <p:sp>
        <p:nvSpPr>
          <p:cNvPr id="6" name="Rectangle 1030"/>
          <p:cNvSpPr>
            <a:spLocks noGrp="1" noChangeArrowheads="1"/>
          </p:cNvSpPr>
          <p:nvPr>
            <p:ph type="sldNum" sz="quarter" idx="12"/>
          </p:nvPr>
        </p:nvSpPr>
        <p:spPr>
          <a:ln/>
        </p:spPr>
        <p:txBody>
          <a:bodyPr/>
          <a:lstStyle>
            <a:lvl1pPr>
              <a:defRPr/>
            </a:lvl1pPr>
          </a:lstStyle>
          <a:p>
            <a:fld id="{DCFAF3AB-E8B6-42A2-A6C6-0EBE2AB319EE}" type="slidenum">
              <a:rPr lang="en-US"/>
              <a:pPr/>
              <a:t>‹#›</a:t>
            </a:fld>
            <a:endParaRPr lang="en-US"/>
          </a:p>
        </p:txBody>
      </p:sp>
    </p:spTree>
    <p:extLst>
      <p:ext uri="{BB962C8B-B14F-4D97-AF65-F5344CB8AC3E}">
        <p14:creationId xmlns:p14="http://schemas.microsoft.com/office/powerpoint/2010/main" val="354639609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Rectangle 1028"/>
          <p:cNvSpPr>
            <a:spLocks noGrp="1" noChangeArrowheads="1"/>
          </p:cNvSpPr>
          <p:nvPr>
            <p:ph type="dt" sz="half" idx="10"/>
          </p:nvPr>
        </p:nvSpPr>
        <p:spPr>
          <a:ln/>
        </p:spPr>
        <p:txBody>
          <a:bodyPr/>
          <a:lstStyle>
            <a:lvl1pPr>
              <a:defRPr/>
            </a:lvl1pPr>
          </a:lstStyle>
          <a:p>
            <a:pPr>
              <a:defRPr/>
            </a:pPr>
            <a:endParaRPr lang="en-US"/>
          </a:p>
        </p:txBody>
      </p:sp>
      <p:sp>
        <p:nvSpPr>
          <p:cNvPr id="5" name="Rectangle 1029"/>
          <p:cNvSpPr>
            <a:spLocks noGrp="1" noChangeArrowheads="1"/>
          </p:cNvSpPr>
          <p:nvPr>
            <p:ph type="ftr" sz="quarter" idx="11"/>
          </p:nvPr>
        </p:nvSpPr>
        <p:spPr>
          <a:ln/>
        </p:spPr>
        <p:txBody>
          <a:bodyPr/>
          <a:lstStyle>
            <a:lvl1pPr>
              <a:defRPr/>
            </a:lvl1pPr>
          </a:lstStyle>
          <a:p>
            <a:pPr>
              <a:defRPr/>
            </a:pPr>
            <a:endParaRPr lang="en-US"/>
          </a:p>
        </p:txBody>
      </p:sp>
      <p:sp>
        <p:nvSpPr>
          <p:cNvPr id="6" name="Rectangle 1030"/>
          <p:cNvSpPr>
            <a:spLocks noGrp="1" noChangeArrowheads="1"/>
          </p:cNvSpPr>
          <p:nvPr>
            <p:ph type="sldNum" sz="quarter" idx="12"/>
          </p:nvPr>
        </p:nvSpPr>
        <p:spPr>
          <a:ln/>
        </p:spPr>
        <p:txBody>
          <a:bodyPr/>
          <a:lstStyle>
            <a:lvl1pPr>
              <a:defRPr/>
            </a:lvl1pPr>
          </a:lstStyle>
          <a:p>
            <a:fld id="{13DE44C0-0BAC-4989-8608-F0338DA2B90C}" type="slidenum">
              <a:rPr lang="en-US"/>
              <a:pPr/>
              <a:t>‹#›</a:t>
            </a:fld>
            <a:endParaRPr lang="en-US"/>
          </a:p>
        </p:txBody>
      </p:sp>
    </p:spTree>
    <p:extLst>
      <p:ext uri="{BB962C8B-B14F-4D97-AF65-F5344CB8AC3E}">
        <p14:creationId xmlns:p14="http://schemas.microsoft.com/office/powerpoint/2010/main" val="110370397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96925" y="4627563"/>
            <a:ext cx="8567738" cy="1430337"/>
          </a:xfrm>
        </p:spPr>
        <p:txBody>
          <a:bodyPr anchor="t"/>
          <a:lstStyle>
            <a:lvl1pPr algn="l">
              <a:defRPr sz="4000" b="1" cap="all"/>
            </a:lvl1pPr>
          </a:lstStyle>
          <a:p>
            <a:r>
              <a:rPr lang="en-US" smtClean="0"/>
              <a:t>Click to edit Master title style</a:t>
            </a:r>
            <a:endParaRPr lang="en-CA"/>
          </a:p>
        </p:txBody>
      </p:sp>
      <p:sp>
        <p:nvSpPr>
          <p:cNvPr id="3" name="Text Placeholder 2"/>
          <p:cNvSpPr>
            <a:spLocks noGrp="1"/>
          </p:cNvSpPr>
          <p:nvPr>
            <p:ph type="body" idx="1"/>
          </p:nvPr>
        </p:nvSpPr>
        <p:spPr>
          <a:xfrm>
            <a:off x="796925" y="3052763"/>
            <a:ext cx="8567738" cy="1574800"/>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1028"/>
          <p:cNvSpPr>
            <a:spLocks noGrp="1" noChangeArrowheads="1"/>
          </p:cNvSpPr>
          <p:nvPr>
            <p:ph type="dt" sz="half" idx="10"/>
          </p:nvPr>
        </p:nvSpPr>
        <p:spPr>
          <a:ln/>
        </p:spPr>
        <p:txBody>
          <a:bodyPr/>
          <a:lstStyle>
            <a:lvl1pPr>
              <a:defRPr/>
            </a:lvl1pPr>
          </a:lstStyle>
          <a:p>
            <a:pPr>
              <a:defRPr/>
            </a:pPr>
            <a:endParaRPr lang="en-US"/>
          </a:p>
        </p:txBody>
      </p:sp>
      <p:sp>
        <p:nvSpPr>
          <p:cNvPr id="5" name="Rectangle 1029"/>
          <p:cNvSpPr>
            <a:spLocks noGrp="1" noChangeArrowheads="1"/>
          </p:cNvSpPr>
          <p:nvPr>
            <p:ph type="ftr" sz="quarter" idx="11"/>
          </p:nvPr>
        </p:nvSpPr>
        <p:spPr>
          <a:ln/>
        </p:spPr>
        <p:txBody>
          <a:bodyPr/>
          <a:lstStyle>
            <a:lvl1pPr>
              <a:defRPr/>
            </a:lvl1pPr>
          </a:lstStyle>
          <a:p>
            <a:pPr>
              <a:defRPr/>
            </a:pPr>
            <a:endParaRPr lang="en-US"/>
          </a:p>
        </p:txBody>
      </p:sp>
      <p:sp>
        <p:nvSpPr>
          <p:cNvPr id="6" name="Rectangle 1030"/>
          <p:cNvSpPr>
            <a:spLocks noGrp="1" noChangeArrowheads="1"/>
          </p:cNvSpPr>
          <p:nvPr>
            <p:ph type="sldNum" sz="quarter" idx="12"/>
          </p:nvPr>
        </p:nvSpPr>
        <p:spPr>
          <a:ln/>
        </p:spPr>
        <p:txBody>
          <a:bodyPr/>
          <a:lstStyle>
            <a:lvl1pPr>
              <a:defRPr/>
            </a:lvl1pPr>
          </a:lstStyle>
          <a:p>
            <a:fld id="{847EEC3B-F2F0-4E54-9014-143D97598177}" type="slidenum">
              <a:rPr lang="en-US"/>
              <a:pPr/>
              <a:t>‹#›</a:t>
            </a:fld>
            <a:endParaRPr lang="en-US"/>
          </a:p>
        </p:txBody>
      </p:sp>
    </p:spTree>
    <p:extLst>
      <p:ext uri="{BB962C8B-B14F-4D97-AF65-F5344CB8AC3E}">
        <p14:creationId xmlns:p14="http://schemas.microsoft.com/office/powerpoint/2010/main" val="411908713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Content Placeholder 2"/>
          <p:cNvSpPr>
            <a:spLocks noGrp="1"/>
          </p:cNvSpPr>
          <p:nvPr>
            <p:ph sz="half" idx="1"/>
          </p:nvPr>
        </p:nvSpPr>
        <p:spPr>
          <a:xfrm>
            <a:off x="755650" y="2079625"/>
            <a:ext cx="4208463" cy="432117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Content Placeholder 3"/>
          <p:cNvSpPr>
            <a:spLocks noGrp="1"/>
          </p:cNvSpPr>
          <p:nvPr>
            <p:ph sz="half" idx="2"/>
          </p:nvPr>
        </p:nvSpPr>
        <p:spPr>
          <a:xfrm>
            <a:off x="5116513" y="2079625"/>
            <a:ext cx="4208462" cy="432117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5" name="Rectangle 1028"/>
          <p:cNvSpPr>
            <a:spLocks noGrp="1" noChangeArrowheads="1"/>
          </p:cNvSpPr>
          <p:nvPr>
            <p:ph type="dt" sz="half" idx="10"/>
          </p:nvPr>
        </p:nvSpPr>
        <p:spPr>
          <a:ln/>
        </p:spPr>
        <p:txBody>
          <a:bodyPr/>
          <a:lstStyle>
            <a:lvl1pPr>
              <a:defRPr/>
            </a:lvl1pPr>
          </a:lstStyle>
          <a:p>
            <a:pPr>
              <a:defRPr/>
            </a:pPr>
            <a:endParaRPr lang="en-US"/>
          </a:p>
        </p:txBody>
      </p:sp>
      <p:sp>
        <p:nvSpPr>
          <p:cNvPr id="6" name="Rectangle 1029"/>
          <p:cNvSpPr>
            <a:spLocks noGrp="1" noChangeArrowheads="1"/>
          </p:cNvSpPr>
          <p:nvPr>
            <p:ph type="ftr" sz="quarter" idx="11"/>
          </p:nvPr>
        </p:nvSpPr>
        <p:spPr>
          <a:ln/>
        </p:spPr>
        <p:txBody>
          <a:bodyPr/>
          <a:lstStyle>
            <a:lvl1pPr>
              <a:defRPr/>
            </a:lvl1pPr>
          </a:lstStyle>
          <a:p>
            <a:pPr>
              <a:defRPr/>
            </a:pPr>
            <a:endParaRPr lang="en-US"/>
          </a:p>
        </p:txBody>
      </p:sp>
      <p:sp>
        <p:nvSpPr>
          <p:cNvPr id="7" name="Rectangle 1030"/>
          <p:cNvSpPr>
            <a:spLocks noGrp="1" noChangeArrowheads="1"/>
          </p:cNvSpPr>
          <p:nvPr>
            <p:ph type="sldNum" sz="quarter" idx="12"/>
          </p:nvPr>
        </p:nvSpPr>
        <p:spPr>
          <a:ln/>
        </p:spPr>
        <p:txBody>
          <a:bodyPr/>
          <a:lstStyle>
            <a:lvl1pPr>
              <a:defRPr/>
            </a:lvl1pPr>
          </a:lstStyle>
          <a:p>
            <a:fld id="{D6668954-32C7-4B8F-B211-BBEC4AE2F34F}" type="slidenum">
              <a:rPr lang="en-US"/>
              <a:pPr/>
              <a:t>‹#›</a:t>
            </a:fld>
            <a:endParaRPr lang="en-US"/>
          </a:p>
        </p:txBody>
      </p:sp>
    </p:spTree>
    <p:extLst>
      <p:ext uri="{BB962C8B-B14F-4D97-AF65-F5344CB8AC3E}">
        <p14:creationId xmlns:p14="http://schemas.microsoft.com/office/powerpoint/2010/main" val="369335927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504825" y="288925"/>
            <a:ext cx="9072563" cy="1200150"/>
          </a:xfrm>
        </p:spPr>
        <p:txBody>
          <a:bodyPr/>
          <a:lstStyle>
            <a:lvl1pPr>
              <a:defRPr/>
            </a:lvl1pPr>
          </a:lstStyle>
          <a:p>
            <a:r>
              <a:rPr lang="en-US" smtClean="0"/>
              <a:t>Click to edit Master title style</a:t>
            </a:r>
            <a:endParaRPr lang="en-CA"/>
          </a:p>
        </p:txBody>
      </p:sp>
      <p:sp>
        <p:nvSpPr>
          <p:cNvPr id="3" name="Text Placeholder 2"/>
          <p:cNvSpPr>
            <a:spLocks noGrp="1"/>
          </p:cNvSpPr>
          <p:nvPr>
            <p:ph type="body" idx="1"/>
          </p:nvPr>
        </p:nvSpPr>
        <p:spPr>
          <a:xfrm>
            <a:off x="504825" y="1611313"/>
            <a:ext cx="4452938" cy="673100"/>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504825" y="2284413"/>
            <a:ext cx="4452938" cy="4148137"/>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5" name="Text Placeholder 4"/>
          <p:cNvSpPr>
            <a:spLocks noGrp="1"/>
          </p:cNvSpPr>
          <p:nvPr>
            <p:ph type="body" sz="quarter" idx="3"/>
          </p:nvPr>
        </p:nvSpPr>
        <p:spPr>
          <a:xfrm>
            <a:off x="5121275" y="1611313"/>
            <a:ext cx="4456113" cy="673100"/>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5121275" y="2284413"/>
            <a:ext cx="4456113" cy="4148137"/>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7" name="Rectangle 1028"/>
          <p:cNvSpPr>
            <a:spLocks noGrp="1" noChangeArrowheads="1"/>
          </p:cNvSpPr>
          <p:nvPr>
            <p:ph type="dt" sz="half" idx="10"/>
          </p:nvPr>
        </p:nvSpPr>
        <p:spPr>
          <a:ln/>
        </p:spPr>
        <p:txBody>
          <a:bodyPr/>
          <a:lstStyle>
            <a:lvl1pPr>
              <a:defRPr/>
            </a:lvl1pPr>
          </a:lstStyle>
          <a:p>
            <a:pPr>
              <a:defRPr/>
            </a:pPr>
            <a:endParaRPr lang="en-US"/>
          </a:p>
        </p:txBody>
      </p:sp>
      <p:sp>
        <p:nvSpPr>
          <p:cNvPr id="8" name="Rectangle 1029"/>
          <p:cNvSpPr>
            <a:spLocks noGrp="1" noChangeArrowheads="1"/>
          </p:cNvSpPr>
          <p:nvPr>
            <p:ph type="ftr" sz="quarter" idx="11"/>
          </p:nvPr>
        </p:nvSpPr>
        <p:spPr>
          <a:ln/>
        </p:spPr>
        <p:txBody>
          <a:bodyPr/>
          <a:lstStyle>
            <a:lvl1pPr>
              <a:defRPr/>
            </a:lvl1pPr>
          </a:lstStyle>
          <a:p>
            <a:pPr>
              <a:defRPr/>
            </a:pPr>
            <a:endParaRPr lang="en-US"/>
          </a:p>
        </p:txBody>
      </p:sp>
      <p:sp>
        <p:nvSpPr>
          <p:cNvPr id="9" name="Rectangle 1030"/>
          <p:cNvSpPr>
            <a:spLocks noGrp="1" noChangeArrowheads="1"/>
          </p:cNvSpPr>
          <p:nvPr>
            <p:ph type="sldNum" sz="quarter" idx="12"/>
          </p:nvPr>
        </p:nvSpPr>
        <p:spPr>
          <a:ln/>
        </p:spPr>
        <p:txBody>
          <a:bodyPr/>
          <a:lstStyle>
            <a:lvl1pPr>
              <a:defRPr/>
            </a:lvl1pPr>
          </a:lstStyle>
          <a:p>
            <a:fld id="{2E45002A-326E-46A4-8CD3-BB0558B20599}" type="slidenum">
              <a:rPr lang="en-US"/>
              <a:pPr/>
              <a:t>‹#›</a:t>
            </a:fld>
            <a:endParaRPr lang="en-US"/>
          </a:p>
        </p:txBody>
      </p:sp>
    </p:spTree>
    <p:extLst>
      <p:ext uri="{BB962C8B-B14F-4D97-AF65-F5344CB8AC3E}">
        <p14:creationId xmlns:p14="http://schemas.microsoft.com/office/powerpoint/2010/main" val="90377254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Rectangle 1028"/>
          <p:cNvSpPr>
            <a:spLocks noGrp="1" noChangeArrowheads="1"/>
          </p:cNvSpPr>
          <p:nvPr>
            <p:ph type="dt" sz="half" idx="10"/>
          </p:nvPr>
        </p:nvSpPr>
        <p:spPr>
          <a:ln/>
        </p:spPr>
        <p:txBody>
          <a:bodyPr/>
          <a:lstStyle>
            <a:lvl1pPr>
              <a:defRPr/>
            </a:lvl1pPr>
          </a:lstStyle>
          <a:p>
            <a:pPr>
              <a:defRPr/>
            </a:pPr>
            <a:endParaRPr lang="en-US"/>
          </a:p>
        </p:txBody>
      </p:sp>
      <p:sp>
        <p:nvSpPr>
          <p:cNvPr id="4" name="Rectangle 1029"/>
          <p:cNvSpPr>
            <a:spLocks noGrp="1" noChangeArrowheads="1"/>
          </p:cNvSpPr>
          <p:nvPr>
            <p:ph type="ftr" sz="quarter" idx="11"/>
          </p:nvPr>
        </p:nvSpPr>
        <p:spPr>
          <a:ln/>
        </p:spPr>
        <p:txBody>
          <a:bodyPr/>
          <a:lstStyle>
            <a:lvl1pPr>
              <a:defRPr/>
            </a:lvl1pPr>
          </a:lstStyle>
          <a:p>
            <a:pPr>
              <a:defRPr/>
            </a:pPr>
            <a:endParaRPr lang="en-US"/>
          </a:p>
        </p:txBody>
      </p:sp>
      <p:sp>
        <p:nvSpPr>
          <p:cNvPr id="5" name="Rectangle 1030"/>
          <p:cNvSpPr>
            <a:spLocks noGrp="1" noChangeArrowheads="1"/>
          </p:cNvSpPr>
          <p:nvPr>
            <p:ph type="sldNum" sz="quarter" idx="12"/>
          </p:nvPr>
        </p:nvSpPr>
        <p:spPr>
          <a:ln/>
        </p:spPr>
        <p:txBody>
          <a:bodyPr/>
          <a:lstStyle>
            <a:lvl1pPr>
              <a:defRPr/>
            </a:lvl1pPr>
          </a:lstStyle>
          <a:p>
            <a:fld id="{2F6054A1-C64B-452F-A272-1B99BAC6BB60}" type="slidenum">
              <a:rPr lang="en-US"/>
              <a:pPr/>
              <a:t>‹#›</a:t>
            </a:fld>
            <a:endParaRPr lang="en-US"/>
          </a:p>
        </p:txBody>
      </p:sp>
    </p:spTree>
    <p:extLst>
      <p:ext uri="{BB962C8B-B14F-4D97-AF65-F5344CB8AC3E}">
        <p14:creationId xmlns:p14="http://schemas.microsoft.com/office/powerpoint/2010/main" val="415403123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1028"/>
          <p:cNvSpPr>
            <a:spLocks noGrp="1" noChangeArrowheads="1"/>
          </p:cNvSpPr>
          <p:nvPr>
            <p:ph type="dt" sz="half" idx="10"/>
          </p:nvPr>
        </p:nvSpPr>
        <p:spPr>
          <a:ln/>
        </p:spPr>
        <p:txBody>
          <a:bodyPr/>
          <a:lstStyle>
            <a:lvl1pPr>
              <a:defRPr/>
            </a:lvl1pPr>
          </a:lstStyle>
          <a:p>
            <a:pPr>
              <a:defRPr/>
            </a:pPr>
            <a:endParaRPr lang="en-US"/>
          </a:p>
        </p:txBody>
      </p:sp>
      <p:sp>
        <p:nvSpPr>
          <p:cNvPr id="3" name="Rectangle 1029"/>
          <p:cNvSpPr>
            <a:spLocks noGrp="1" noChangeArrowheads="1"/>
          </p:cNvSpPr>
          <p:nvPr>
            <p:ph type="ftr" sz="quarter" idx="11"/>
          </p:nvPr>
        </p:nvSpPr>
        <p:spPr>
          <a:ln/>
        </p:spPr>
        <p:txBody>
          <a:bodyPr/>
          <a:lstStyle>
            <a:lvl1pPr>
              <a:defRPr/>
            </a:lvl1pPr>
          </a:lstStyle>
          <a:p>
            <a:pPr>
              <a:defRPr/>
            </a:pPr>
            <a:endParaRPr lang="en-US"/>
          </a:p>
        </p:txBody>
      </p:sp>
      <p:sp>
        <p:nvSpPr>
          <p:cNvPr id="4" name="Rectangle 1030"/>
          <p:cNvSpPr>
            <a:spLocks noGrp="1" noChangeArrowheads="1"/>
          </p:cNvSpPr>
          <p:nvPr>
            <p:ph type="sldNum" sz="quarter" idx="12"/>
          </p:nvPr>
        </p:nvSpPr>
        <p:spPr>
          <a:ln/>
        </p:spPr>
        <p:txBody>
          <a:bodyPr/>
          <a:lstStyle>
            <a:lvl1pPr>
              <a:defRPr/>
            </a:lvl1pPr>
          </a:lstStyle>
          <a:p>
            <a:fld id="{5EDCA542-7DF7-40F4-94A4-B9E07780C601}" type="slidenum">
              <a:rPr lang="en-US"/>
              <a:pPr/>
              <a:t>‹#›</a:t>
            </a:fld>
            <a:endParaRPr lang="en-US"/>
          </a:p>
        </p:txBody>
      </p:sp>
    </p:spTree>
    <p:extLst>
      <p:ext uri="{BB962C8B-B14F-4D97-AF65-F5344CB8AC3E}">
        <p14:creationId xmlns:p14="http://schemas.microsoft.com/office/powerpoint/2010/main" val="395036973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04825" y="287338"/>
            <a:ext cx="3316288" cy="1219200"/>
          </a:xfrm>
        </p:spPr>
        <p:txBody>
          <a:bodyPr anchor="b"/>
          <a:lstStyle>
            <a:lvl1pPr algn="l">
              <a:defRPr sz="2000" b="1"/>
            </a:lvl1pPr>
          </a:lstStyle>
          <a:p>
            <a:r>
              <a:rPr lang="en-US" smtClean="0"/>
              <a:t>Click to edit Master title style</a:t>
            </a:r>
            <a:endParaRPr lang="en-CA"/>
          </a:p>
        </p:txBody>
      </p:sp>
      <p:sp>
        <p:nvSpPr>
          <p:cNvPr id="3" name="Content Placeholder 2"/>
          <p:cNvSpPr>
            <a:spLocks noGrp="1"/>
          </p:cNvSpPr>
          <p:nvPr>
            <p:ph idx="1"/>
          </p:nvPr>
        </p:nvSpPr>
        <p:spPr>
          <a:xfrm>
            <a:off x="3941763" y="287338"/>
            <a:ext cx="5635625" cy="6145212"/>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Text Placeholder 3"/>
          <p:cNvSpPr>
            <a:spLocks noGrp="1"/>
          </p:cNvSpPr>
          <p:nvPr>
            <p:ph type="body" sz="half" idx="2"/>
          </p:nvPr>
        </p:nvSpPr>
        <p:spPr>
          <a:xfrm>
            <a:off x="504825" y="1506538"/>
            <a:ext cx="3316288" cy="492601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1028"/>
          <p:cNvSpPr>
            <a:spLocks noGrp="1" noChangeArrowheads="1"/>
          </p:cNvSpPr>
          <p:nvPr>
            <p:ph type="dt" sz="half" idx="10"/>
          </p:nvPr>
        </p:nvSpPr>
        <p:spPr>
          <a:ln/>
        </p:spPr>
        <p:txBody>
          <a:bodyPr/>
          <a:lstStyle>
            <a:lvl1pPr>
              <a:defRPr/>
            </a:lvl1pPr>
          </a:lstStyle>
          <a:p>
            <a:pPr>
              <a:defRPr/>
            </a:pPr>
            <a:endParaRPr lang="en-US"/>
          </a:p>
        </p:txBody>
      </p:sp>
      <p:sp>
        <p:nvSpPr>
          <p:cNvPr id="6" name="Rectangle 1029"/>
          <p:cNvSpPr>
            <a:spLocks noGrp="1" noChangeArrowheads="1"/>
          </p:cNvSpPr>
          <p:nvPr>
            <p:ph type="ftr" sz="quarter" idx="11"/>
          </p:nvPr>
        </p:nvSpPr>
        <p:spPr>
          <a:ln/>
        </p:spPr>
        <p:txBody>
          <a:bodyPr/>
          <a:lstStyle>
            <a:lvl1pPr>
              <a:defRPr/>
            </a:lvl1pPr>
          </a:lstStyle>
          <a:p>
            <a:pPr>
              <a:defRPr/>
            </a:pPr>
            <a:endParaRPr lang="en-US"/>
          </a:p>
        </p:txBody>
      </p:sp>
      <p:sp>
        <p:nvSpPr>
          <p:cNvPr id="7" name="Rectangle 1030"/>
          <p:cNvSpPr>
            <a:spLocks noGrp="1" noChangeArrowheads="1"/>
          </p:cNvSpPr>
          <p:nvPr>
            <p:ph type="sldNum" sz="quarter" idx="12"/>
          </p:nvPr>
        </p:nvSpPr>
        <p:spPr>
          <a:ln/>
        </p:spPr>
        <p:txBody>
          <a:bodyPr/>
          <a:lstStyle>
            <a:lvl1pPr>
              <a:defRPr/>
            </a:lvl1pPr>
          </a:lstStyle>
          <a:p>
            <a:fld id="{161779FA-8A50-4F28-A838-9EDF7E4A8F7A}" type="slidenum">
              <a:rPr lang="en-US"/>
              <a:pPr/>
              <a:t>‹#›</a:t>
            </a:fld>
            <a:endParaRPr lang="en-US"/>
          </a:p>
        </p:txBody>
      </p:sp>
    </p:spTree>
    <p:extLst>
      <p:ext uri="{BB962C8B-B14F-4D97-AF65-F5344CB8AC3E}">
        <p14:creationId xmlns:p14="http://schemas.microsoft.com/office/powerpoint/2010/main" val="337555881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976438" y="5040313"/>
            <a:ext cx="6048375" cy="595312"/>
          </a:xfrm>
        </p:spPr>
        <p:txBody>
          <a:bodyPr anchor="b"/>
          <a:lstStyle>
            <a:lvl1pPr algn="l">
              <a:defRPr sz="2000" b="1"/>
            </a:lvl1pPr>
          </a:lstStyle>
          <a:p>
            <a:r>
              <a:rPr lang="en-US" smtClean="0"/>
              <a:t>Click to edit Master title style</a:t>
            </a:r>
            <a:endParaRPr lang="en-CA"/>
          </a:p>
        </p:txBody>
      </p:sp>
      <p:sp>
        <p:nvSpPr>
          <p:cNvPr id="3" name="Picture Placeholder 2"/>
          <p:cNvSpPr>
            <a:spLocks noGrp="1"/>
          </p:cNvSpPr>
          <p:nvPr>
            <p:ph type="pic" idx="1"/>
          </p:nvPr>
        </p:nvSpPr>
        <p:spPr>
          <a:xfrm>
            <a:off x="1976438" y="642938"/>
            <a:ext cx="6048375" cy="432117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CA" noProof="0" smtClean="0"/>
          </a:p>
        </p:txBody>
      </p:sp>
      <p:sp>
        <p:nvSpPr>
          <p:cNvPr id="4" name="Text Placeholder 3"/>
          <p:cNvSpPr>
            <a:spLocks noGrp="1"/>
          </p:cNvSpPr>
          <p:nvPr>
            <p:ph type="body" sz="half" idx="2"/>
          </p:nvPr>
        </p:nvSpPr>
        <p:spPr>
          <a:xfrm>
            <a:off x="1976438" y="5635625"/>
            <a:ext cx="6048375" cy="84455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1028"/>
          <p:cNvSpPr>
            <a:spLocks noGrp="1" noChangeArrowheads="1"/>
          </p:cNvSpPr>
          <p:nvPr>
            <p:ph type="dt" sz="half" idx="10"/>
          </p:nvPr>
        </p:nvSpPr>
        <p:spPr>
          <a:ln/>
        </p:spPr>
        <p:txBody>
          <a:bodyPr/>
          <a:lstStyle>
            <a:lvl1pPr>
              <a:defRPr/>
            </a:lvl1pPr>
          </a:lstStyle>
          <a:p>
            <a:pPr>
              <a:defRPr/>
            </a:pPr>
            <a:endParaRPr lang="en-US"/>
          </a:p>
        </p:txBody>
      </p:sp>
      <p:sp>
        <p:nvSpPr>
          <p:cNvPr id="6" name="Rectangle 1029"/>
          <p:cNvSpPr>
            <a:spLocks noGrp="1" noChangeArrowheads="1"/>
          </p:cNvSpPr>
          <p:nvPr>
            <p:ph type="ftr" sz="quarter" idx="11"/>
          </p:nvPr>
        </p:nvSpPr>
        <p:spPr>
          <a:ln/>
        </p:spPr>
        <p:txBody>
          <a:bodyPr/>
          <a:lstStyle>
            <a:lvl1pPr>
              <a:defRPr/>
            </a:lvl1pPr>
          </a:lstStyle>
          <a:p>
            <a:pPr>
              <a:defRPr/>
            </a:pPr>
            <a:endParaRPr lang="en-US"/>
          </a:p>
        </p:txBody>
      </p:sp>
      <p:sp>
        <p:nvSpPr>
          <p:cNvPr id="7" name="Rectangle 1030"/>
          <p:cNvSpPr>
            <a:spLocks noGrp="1" noChangeArrowheads="1"/>
          </p:cNvSpPr>
          <p:nvPr>
            <p:ph type="sldNum" sz="quarter" idx="12"/>
          </p:nvPr>
        </p:nvSpPr>
        <p:spPr>
          <a:ln/>
        </p:spPr>
        <p:txBody>
          <a:bodyPr/>
          <a:lstStyle>
            <a:lvl1pPr>
              <a:defRPr/>
            </a:lvl1pPr>
          </a:lstStyle>
          <a:p>
            <a:fld id="{4F0AE167-0060-4C2A-9FC1-9F83C681AE5B}" type="slidenum">
              <a:rPr lang="en-US"/>
              <a:pPr/>
              <a:t>‹#›</a:t>
            </a:fld>
            <a:endParaRPr lang="en-US"/>
          </a:p>
        </p:txBody>
      </p:sp>
    </p:spTree>
    <p:extLst>
      <p:ext uri="{BB962C8B-B14F-4D97-AF65-F5344CB8AC3E}">
        <p14:creationId xmlns:p14="http://schemas.microsoft.com/office/powerpoint/2010/main" val="129304761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Rectangle 1028"/>
          <p:cNvSpPr>
            <a:spLocks noGrp="1" noChangeArrowheads="1"/>
          </p:cNvSpPr>
          <p:nvPr>
            <p:ph type="dt" sz="half" idx="10"/>
          </p:nvPr>
        </p:nvSpPr>
        <p:spPr>
          <a:ln/>
        </p:spPr>
        <p:txBody>
          <a:bodyPr/>
          <a:lstStyle>
            <a:lvl1pPr>
              <a:defRPr/>
            </a:lvl1pPr>
          </a:lstStyle>
          <a:p>
            <a:pPr>
              <a:defRPr/>
            </a:pPr>
            <a:endParaRPr lang="en-US"/>
          </a:p>
        </p:txBody>
      </p:sp>
      <p:sp>
        <p:nvSpPr>
          <p:cNvPr id="5" name="Rectangle 1029"/>
          <p:cNvSpPr>
            <a:spLocks noGrp="1" noChangeArrowheads="1"/>
          </p:cNvSpPr>
          <p:nvPr>
            <p:ph type="ftr" sz="quarter" idx="11"/>
          </p:nvPr>
        </p:nvSpPr>
        <p:spPr>
          <a:ln/>
        </p:spPr>
        <p:txBody>
          <a:bodyPr/>
          <a:lstStyle>
            <a:lvl1pPr>
              <a:defRPr/>
            </a:lvl1pPr>
          </a:lstStyle>
          <a:p>
            <a:pPr>
              <a:defRPr/>
            </a:pPr>
            <a:endParaRPr lang="en-US"/>
          </a:p>
        </p:txBody>
      </p:sp>
      <p:sp>
        <p:nvSpPr>
          <p:cNvPr id="6" name="Rectangle 1030"/>
          <p:cNvSpPr>
            <a:spLocks noGrp="1" noChangeArrowheads="1"/>
          </p:cNvSpPr>
          <p:nvPr>
            <p:ph type="sldNum" sz="quarter" idx="12"/>
          </p:nvPr>
        </p:nvSpPr>
        <p:spPr>
          <a:ln/>
        </p:spPr>
        <p:txBody>
          <a:bodyPr/>
          <a:lstStyle>
            <a:lvl1pPr>
              <a:defRPr/>
            </a:lvl1pPr>
          </a:lstStyle>
          <a:p>
            <a:fld id="{14B77021-C52C-477D-97D2-F387307FF6B3}" type="slidenum">
              <a:rPr lang="en-US"/>
              <a:pPr/>
              <a:t>‹#›</a:t>
            </a:fld>
            <a:endParaRPr lang="en-US"/>
          </a:p>
        </p:txBody>
      </p:sp>
    </p:spTree>
    <p:extLst>
      <p:ext uri="{BB962C8B-B14F-4D97-AF65-F5344CB8AC3E}">
        <p14:creationId xmlns:p14="http://schemas.microsoft.com/office/powerpoint/2010/main" val="329175723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183438" y="639763"/>
            <a:ext cx="2141537" cy="5761037"/>
          </a:xfrm>
        </p:spPr>
        <p:txBody>
          <a:bodyPr vert="eaVert"/>
          <a:lstStyle/>
          <a:p>
            <a:r>
              <a:rPr lang="en-US" smtClean="0"/>
              <a:t>Click to edit Master title style</a:t>
            </a:r>
            <a:endParaRPr lang="en-CA"/>
          </a:p>
        </p:txBody>
      </p:sp>
      <p:sp>
        <p:nvSpPr>
          <p:cNvPr id="3" name="Vertical Text Placeholder 2"/>
          <p:cNvSpPr>
            <a:spLocks noGrp="1"/>
          </p:cNvSpPr>
          <p:nvPr>
            <p:ph type="body" orient="vert" idx="1"/>
          </p:nvPr>
        </p:nvSpPr>
        <p:spPr>
          <a:xfrm>
            <a:off x="755650" y="639763"/>
            <a:ext cx="6275388" cy="5761037"/>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Rectangle 1028"/>
          <p:cNvSpPr>
            <a:spLocks noGrp="1" noChangeArrowheads="1"/>
          </p:cNvSpPr>
          <p:nvPr>
            <p:ph type="dt" sz="half" idx="10"/>
          </p:nvPr>
        </p:nvSpPr>
        <p:spPr>
          <a:ln/>
        </p:spPr>
        <p:txBody>
          <a:bodyPr/>
          <a:lstStyle>
            <a:lvl1pPr>
              <a:defRPr/>
            </a:lvl1pPr>
          </a:lstStyle>
          <a:p>
            <a:pPr>
              <a:defRPr/>
            </a:pPr>
            <a:endParaRPr lang="en-US"/>
          </a:p>
        </p:txBody>
      </p:sp>
      <p:sp>
        <p:nvSpPr>
          <p:cNvPr id="5" name="Rectangle 1029"/>
          <p:cNvSpPr>
            <a:spLocks noGrp="1" noChangeArrowheads="1"/>
          </p:cNvSpPr>
          <p:nvPr>
            <p:ph type="ftr" sz="quarter" idx="11"/>
          </p:nvPr>
        </p:nvSpPr>
        <p:spPr>
          <a:ln/>
        </p:spPr>
        <p:txBody>
          <a:bodyPr/>
          <a:lstStyle>
            <a:lvl1pPr>
              <a:defRPr/>
            </a:lvl1pPr>
          </a:lstStyle>
          <a:p>
            <a:pPr>
              <a:defRPr/>
            </a:pPr>
            <a:endParaRPr lang="en-US"/>
          </a:p>
        </p:txBody>
      </p:sp>
      <p:sp>
        <p:nvSpPr>
          <p:cNvPr id="6" name="Rectangle 1030"/>
          <p:cNvSpPr>
            <a:spLocks noGrp="1" noChangeArrowheads="1"/>
          </p:cNvSpPr>
          <p:nvPr>
            <p:ph type="sldNum" sz="quarter" idx="12"/>
          </p:nvPr>
        </p:nvSpPr>
        <p:spPr>
          <a:ln/>
        </p:spPr>
        <p:txBody>
          <a:bodyPr/>
          <a:lstStyle>
            <a:lvl1pPr>
              <a:defRPr/>
            </a:lvl1pPr>
          </a:lstStyle>
          <a:p>
            <a:fld id="{74500DFF-5EB4-4C18-834A-4F3891C5BA36}" type="slidenum">
              <a:rPr lang="en-US"/>
              <a:pPr/>
              <a:t>‹#›</a:t>
            </a:fld>
            <a:endParaRPr lang="en-US"/>
          </a:p>
        </p:txBody>
      </p:sp>
    </p:spTree>
    <p:extLst>
      <p:ext uri="{BB962C8B-B14F-4D97-AF65-F5344CB8AC3E}">
        <p14:creationId xmlns:p14="http://schemas.microsoft.com/office/powerpoint/2010/main" val="245304377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showMasterPhAnim="0" type="title" preserve="1">
  <p:cSld name="Title Slide">
    <p:spTree>
      <p:nvGrpSpPr>
        <p:cNvPr id="1" name=""/>
        <p:cNvGrpSpPr/>
        <p:nvPr/>
      </p:nvGrpSpPr>
      <p:grpSpPr>
        <a:xfrm>
          <a:off x="0" y="0"/>
          <a:ext cx="0" cy="0"/>
          <a:chOff x="0" y="0"/>
          <a:chExt cx="0" cy="0"/>
        </a:xfrm>
      </p:grpSpPr>
      <p:pic>
        <p:nvPicPr>
          <p:cNvPr id="3" name="Picture 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082213" cy="7202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ectangle 3"/>
          <p:cNvSpPr>
            <a:spLocks noChangeArrowheads="1"/>
          </p:cNvSpPr>
          <p:nvPr/>
        </p:nvSpPr>
        <p:spPr bwMode="auto">
          <a:xfrm>
            <a:off x="177800" y="1520825"/>
            <a:ext cx="9725025" cy="5119688"/>
          </a:xfrm>
          <a:prstGeom prst="rect">
            <a:avLst/>
          </a:prstGeom>
          <a:solidFill>
            <a:srgbClr val="7CA72A"/>
          </a:solidFill>
          <a:ln>
            <a:noFill/>
          </a:ln>
          <a:effectLst/>
          <a:extLst>
            <a:ext uri="{91240B29-F687-4F45-9708-019B960494DF}">
              <a14:hiddenLine xmlns:a14="http://schemas.microsoft.com/office/drawing/2010/main" w="9525">
                <a:solidFill>
                  <a:srgbClr val="7CA72A"/>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nchor="ctr"/>
          <a:lstStyle/>
          <a:p>
            <a:pPr>
              <a:defRPr/>
            </a:pPr>
            <a:endParaRPr lang="en-CA">
              <a:latin typeface="Times New Roman" charset="0"/>
              <a:ea typeface="ＭＳ Ｐゴシック" charset="0"/>
            </a:endParaRPr>
          </a:p>
        </p:txBody>
      </p:sp>
      <p:pic>
        <p:nvPicPr>
          <p:cNvPr id="5" name="Picture 5" descr="UBC_crest&amp;nam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129338" y="766763"/>
            <a:ext cx="3594100" cy="488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48164" name="Rectangle 4"/>
          <p:cNvSpPr>
            <a:spLocks noGrp="1" noChangeArrowheads="1"/>
          </p:cNvSpPr>
          <p:nvPr>
            <p:ph type="ctrTitle"/>
          </p:nvPr>
        </p:nvSpPr>
        <p:spPr>
          <a:xfrm>
            <a:off x="2687638" y="3000375"/>
            <a:ext cx="4705350" cy="1200150"/>
          </a:xfrm>
        </p:spPr>
        <p:txBody>
          <a:bodyPr/>
          <a:lstStyle>
            <a:lvl1pPr>
              <a:defRPr/>
            </a:lvl1pPr>
          </a:lstStyle>
          <a:p>
            <a:pPr lvl="0"/>
            <a:r>
              <a:rPr lang="en-US" altLang="en-US" noProof="0" smtClean="0"/>
              <a:t>Headline in Arial</a:t>
            </a:r>
          </a:p>
        </p:txBody>
      </p:sp>
    </p:spTree>
    <p:extLst>
      <p:ext uri="{BB962C8B-B14F-4D97-AF65-F5344CB8AC3E}">
        <p14:creationId xmlns:p14="http://schemas.microsoft.com/office/powerpoint/2010/main" val="402928572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JB1">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3600" baseline="0"/>
            </a:lvl1pPr>
          </a:lstStyle>
          <a:p>
            <a:r>
              <a:rPr lang="en-US" dirty="0" smtClean="0"/>
              <a:t>Click to edit Master title style</a:t>
            </a:r>
            <a:endParaRPr lang="en-CA" dirty="0"/>
          </a:p>
        </p:txBody>
      </p:sp>
      <p:sp>
        <p:nvSpPr>
          <p:cNvPr id="3" name="Content Placeholder 2"/>
          <p:cNvSpPr>
            <a:spLocks noGrp="1"/>
          </p:cNvSpPr>
          <p:nvPr>
            <p:ph idx="1"/>
          </p:nvPr>
        </p:nvSpPr>
        <p:spPr>
          <a:xfrm>
            <a:off x="1007864" y="1800251"/>
            <a:ext cx="8317111" cy="4600550"/>
          </a:xfrm>
        </p:spPr>
        <p:txBody>
          <a:bodyPr/>
          <a:lstStyle>
            <a:lvl1pPr marL="0" indent="0">
              <a:defRPr sz="2200" b="0" baseline="0">
                <a:solidFill>
                  <a:schemeClr val="tx1"/>
                </a:solidFill>
              </a:defRPr>
            </a:lvl1pPr>
            <a:lvl2pPr marL="449263" indent="-449263">
              <a:defRPr sz="2200" baseline="0"/>
            </a:lvl2pPr>
            <a:lvl3pPr marL="0" indent="0">
              <a:buNone/>
              <a:defRPr sz="2200" baseline="0"/>
            </a:lvl3pPr>
            <a:lvl4pPr marL="0" indent="0">
              <a:defRPr sz="2200" baseline="0"/>
            </a:lvl4pPr>
            <a:lvl5pPr marL="0" indent="0">
              <a:defRPr sz="2200" baseline="0"/>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CA" dirty="0"/>
          </a:p>
        </p:txBody>
      </p:sp>
      <p:sp>
        <p:nvSpPr>
          <p:cNvPr id="4" name="Rectangle 5"/>
          <p:cNvSpPr>
            <a:spLocks noGrp="1" noChangeArrowheads="1"/>
          </p:cNvSpPr>
          <p:nvPr>
            <p:ph type="sldNum" sz="quarter" idx="10"/>
          </p:nvPr>
        </p:nvSpPr>
        <p:spPr>
          <a:ln/>
        </p:spPr>
        <p:txBody>
          <a:bodyPr/>
          <a:lstStyle>
            <a:lvl1pPr>
              <a:defRPr/>
            </a:lvl1pPr>
          </a:lstStyle>
          <a:p>
            <a:fld id="{0A4AF75C-926F-45FE-81A9-238AE4D3CE20}" type="slidenum">
              <a:rPr lang="en-US"/>
              <a:pPr/>
              <a:t>‹#›</a:t>
            </a:fld>
            <a:r>
              <a:rPr lang="en-US"/>
              <a:t>2 of 4</a:t>
            </a:r>
          </a:p>
        </p:txBody>
      </p:sp>
    </p:spTree>
    <p:extLst>
      <p:ext uri="{BB962C8B-B14F-4D97-AF65-F5344CB8AC3E}">
        <p14:creationId xmlns:p14="http://schemas.microsoft.com/office/powerpoint/2010/main" val="333142000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96925" y="4627563"/>
            <a:ext cx="8567738" cy="1430337"/>
          </a:xfrm>
        </p:spPr>
        <p:txBody>
          <a:bodyPr anchor="t"/>
          <a:lstStyle>
            <a:lvl1pPr algn="l">
              <a:defRPr sz="4000" b="1" cap="all"/>
            </a:lvl1pPr>
          </a:lstStyle>
          <a:p>
            <a:r>
              <a:rPr lang="en-US" smtClean="0"/>
              <a:t>Click to edit Master title style</a:t>
            </a:r>
            <a:endParaRPr lang="en-CA"/>
          </a:p>
        </p:txBody>
      </p:sp>
      <p:sp>
        <p:nvSpPr>
          <p:cNvPr id="3" name="Text Placeholder 2"/>
          <p:cNvSpPr>
            <a:spLocks noGrp="1"/>
          </p:cNvSpPr>
          <p:nvPr>
            <p:ph type="body" idx="1"/>
          </p:nvPr>
        </p:nvSpPr>
        <p:spPr>
          <a:xfrm>
            <a:off x="796925" y="3052763"/>
            <a:ext cx="8567738" cy="1574800"/>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5"/>
          <p:cNvSpPr>
            <a:spLocks noGrp="1" noChangeArrowheads="1"/>
          </p:cNvSpPr>
          <p:nvPr>
            <p:ph type="sldNum" sz="quarter" idx="10"/>
          </p:nvPr>
        </p:nvSpPr>
        <p:spPr>
          <a:ln/>
        </p:spPr>
        <p:txBody>
          <a:bodyPr/>
          <a:lstStyle>
            <a:lvl1pPr>
              <a:defRPr/>
            </a:lvl1pPr>
          </a:lstStyle>
          <a:p>
            <a:fld id="{90022BF8-4A3C-443E-BE13-310CC0615C3C}" type="slidenum">
              <a:rPr lang="en-US"/>
              <a:pPr/>
              <a:t>‹#›</a:t>
            </a:fld>
            <a:r>
              <a:rPr lang="en-US"/>
              <a:t>2 of 4</a:t>
            </a:r>
          </a:p>
        </p:txBody>
      </p:sp>
    </p:spTree>
    <p:extLst>
      <p:ext uri="{BB962C8B-B14F-4D97-AF65-F5344CB8AC3E}">
        <p14:creationId xmlns:p14="http://schemas.microsoft.com/office/powerpoint/2010/main" val="265247244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Content Placeholder 2"/>
          <p:cNvSpPr>
            <a:spLocks noGrp="1"/>
          </p:cNvSpPr>
          <p:nvPr>
            <p:ph sz="half" idx="1"/>
          </p:nvPr>
        </p:nvSpPr>
        <p:spPr>
          <a:xfrm>
            <a:off x="2940050" y="2079625"/>
            <a:ext cx="3116263" cy="432117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Content Placeholder 3"/>
          <p:cNvSpPr>
            <a:spLocks noGrp="1"/>
          </p:cNvSpPr>
          <p:nvPr>
            <p:ph sz="half" idx="2"/>
          </p:nvPr>
        </p:nvSpPr>
        <p:spPr>
          <a:xfrm>
            <a:off x="6208713" y="2079625"/>
            <a:ext cx="3116262" cy="432117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5" name="Rectangle 5"/>
          <p:cNvSpPr>
            <a:spLocks noGrp="1" noChangeArrowheads="1"/>
          </p:cNvSpPr>
          <p:nvPr>
            <p:ph type="sldNum" sz="quarter" idx="10"/>
          </p:nvPr>
        </p:nvSpPr>
        <p:spPr>
          <a:ln/>
        </p:spPr>
        <p:txBody>
          <a:bodyPr/>
          <a:lstStyle>
            <a:lvl1pPr>
              <a:defRPr/>
            </a:lvl1pPr>
          </a:lstStyle>
          <a:p>
            <a:fld id="{0CE4C230-16E5-4098-85BE-DB4CD386CC8D}" type="slidenum">
              <a:rPr lang="en-US"/>
              <a:pPr/>
              <a:t>‹#›</a:t>
            </a:fld>
            <a:r>
              <a:rPr lang="en-US"/>
              <a:t>2 of 4</a:t>
            </a:r>
          </a:p>
        </p:txBody>
      </p:sp>
    </p:spTree>
    <p:extLst>
      <p:ext uri="{BB962C8B-B14F-4D97-AF65-F5344CB8AC3E}">
        <p14:creationId xmlns:p14="http://schemas.microsoft.com/office/powerpoint/2010/main" val="283805770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504825" y="288925"/>
            <a:ext cx="9072563" cy="1200150"/>
          </a:xfrm>
        </p:spPr>
        <p:txBody>
          <a:bodyPr/>
          <a:lstStyle>
            <a:lvl1pPr>
              <a:defRPr/>
            </a:lvl1pPr>
          </a:lstStyle>
          <a:p>
            <a:r>
              <a:rPr lang="en-US" smtClean="0"/>
              <a:t>Click to edit Master title style</a:t>
            </a:r>
            <a:endParaRPr lang="en-CA"/>
          </a:p>
        </p:txBody>
      </p:sp>
      <p:sp>
        <p:nvSpPr>
          <p:cNvPr id="3" name="Text Placeholder 2"/>
          <p:cNvSpPr>
            <a:spLocks noGrp="1"/>
          </p:cNvSpPr>
          <p:nvPr>
            <p:ph type="body" idx="1"/>
          </p:nvPr>
        </p:nvSpPr>
        <p:spPr>
          <a:xfrm>
            <a:off x="504825" y="1611313"/>
            <a:ext cx="4452938" cy="673100"/>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504825" y="2284413"/>
            <a:ext cx="4452938" cy="4148137"/>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5" name="Text Placeholder 4"/>
          <p:cNvSpPr>
            <a:spLocks noGrp="1"/>
          </p:cNvSpPr>
          <p:nvPr>
            <p:ph type="body" sz="quarter" idx="3"/>
          </p:nvPr>
        </p:nvSpPr>
        <p:spPr>
          <a:xfrm>
            <a:off x="5121275" y="1611313"/>
            <a:ext cx="4456113" cy="673100"/>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5121275" y="2284413"/>
            <a:ext cx="4456113" cy="4148137"/>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7" name="Rectangle 5"/>
          <p:cNvSpPr>
            <a:spLocks noGrp="1" noChangeArrowheads="1"/>
          </p:cNvSpPr>
          <p:nvPr>
            <p:ph type="sldNum" sz="quarter" idx="10"/>
          </p:nvPr>
        </p:nvSpPr>
        <p:spPr>
          <a:ln/>
        </p:spPr>
        <p:txBody>
          <a:bodyPr/>
          <a:lstStyle>
            <a:lvl1pPr>
              <a:defRPr/>
            </a:lvl1pPr>
          </a:lstStyle>
          <a:p>
            <a:fld id="{C05F4824-CB07-4D8E-9791-22F5FCF9F42A}" type="slidenum">
              <a:rPr lang="en-US"/>
              <a:pPr/>
              <a:t>‹#›</a:t>
            </a:fld>
            <a:r>
              <a:rPr lang="en-US"/>
              <a:t>2 of 4</a:t>
            </a:r>
          </a:p>
        </p:txBody>
      </p:sp>
    </p:spTree>
    <p:extLst>
      <p:ext uri="{BB962C8B-B14F-4D97-AF65-F5344CB8AC3E}">
        <p14:creationId xmlns:p14="http://schemas.microsoft.com/office/powerpoint/2010/main" val="248464269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Rectangle 5"/>
          <p:cNvSpPr>
            <a:spLocks noGrp="1" noChangeArrowheads="1"/>
          </p:cNvSpPr>
          <p:nvPr>
            <p:ph type="sldNum" sz="quarter" idx="10"/>
          </p:nvPr>
        </p:nvSpPr>
        <p:spPr>
          <a:ln/>
        </p:spPr>
        <p:txBody>
          <a:bodyPr/>
          <a:lstStyle>
            <a:lvl1pPr>
              <a:defRPr/>
            </a:lvl1pPr>
          </a:lstStyle>
          <a:p>
            <a:fld id="{A049D685-8DE4-49B1-9FBF-10CC76393615}" type="slidenum">
              <a:rPr lang="en-US"/>
              <a:pPr/>
              <a:t>‹#›</a:t>
            </a:fld>
            <a:r>
              <a:rPr lang="en-US"/>
              <a:t>2 of 4</a:t>
            </a:r>
          </a:p>
        </p:txBody>
      </p:sp>
    </p:spTree>
    <p:extLst>
      <p:ext uri="{BB962C8B-B14F-4D97-AF65-F5344CB8AC3E}">
        <p14:creationId xmlns:p14="http://schemas.microsoft.com/office/powerpoint/2010/main" val="887344914"/>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5"/>
          <p:cNvSpPr>
            <a:spLocks noGrp="1" noChangeArrowheads="1"/>
          </p:cNvSpPr>
          <p:nvPr>
            <p:ph type="sldNum" sz="quarter" idx="10"/>
          </p:nvPr>
        </p:nvSpPr>
        <p:spPr>
          <a:ln/>
        </p:spPr>
        <p:txBody>
          <a:bodyPr/>
          <a:lstStyle>
            <a:lvl1pPr>
              <a:defRPr/>
            </a:lvl1pPr>
          </a:lstStyle>
          <a:p>
            <a:fld id="{4935B25D-CC8A-42C9-A26D-35B45D569911}" type="slidenum">
              <a:rPr lang="en-US"/>
              <a:pPr/>
              <a:t>‹#›</a:t>
            </a:fld>
            <a:r>
              <a:rPr lang="en-US"/>
              <a:t>2 of 4</a:t>
            </a:r>
          </a:p>
        </p:txBody>
      </p:sp>
    </p:spTree>
    <p:extLst>
      <p:ext uri="{BB962C8B-B14F-4D97-AF65-F5344CB8AC3E}">
        <p14:creationId xmlns:p14="http://schemas.microsoft.com/office/powerpoint/2010/main" val="241331227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04825" y="287338"/>
            <a:ext cx="3316288" cy="1219200"/>
          </a:xfrm>
        </p:spPr>
        <p:txBody>
          <a:bodyPr anchor="b"/>
          <a:lstStyle>
            <a:lvl1pPr algn="l">
              <a:defRPr sz="2000" b="1"/>
            </a:lvl1pPr>
          </a:lstStyle>
          <a:p>
            <a:r>
              <a:rPr lang="en-US" smtClean="0"/>
              <a:t>Click to edit Master title style</a:t>
            </a:r>
            <a:endParaRPr lang="en-CA"/>
          </a:p>
        </p:txBody>
      </p:sp>
      <p:sp>
        <p:nvSpPr>
          <p:cNvPr id="3" name="Content Placeholder 2"/>
          <p:cNvSpPr>
            <a:spLocks noGrp="1"/>
          </p:cNvSpPr>
          <p:nvPr>
            <p:ph idx="1"/>
          </p:nvPr>
        </p:nvSpPr>
        <p:spPr>
          <a:xfrm>
            <a:off x="3941763" y="287338"/>
            <a:ext cx="5635625" cy="6145212"/>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Text Placeholder 3"/>
          <p:cNvSpPr>
            <a:spLocks noGrp="1"/>
          </p:cNvSpPr>
          <p:nvPr>
            <p:ph type="body" sz="half" idx="2"/>
          </p:nvPr>
        </p:nvSpPr>
        <p:spPr>
          <a:xfrm>
            <a:off x="504825" y="1506538"/>
            <a:ext cx="3316288" cy="492601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5"/>
          <p:cNvSpPr>
            <a:spLocks noGrp="1" noChangeArrowheads="1"/>
          </p:cNvSpPr>
          <p:nvPr>
            <p:ph type="sldNum" sz="quarter" idx="10"/>
          </p:nvPr>
        </p:nvSpPr>
        <p:spPr>
          <a:ln/>
        </p:spPr>
        <p:txBody>
          <a:bodyPr/>
          <a:lstStyle>
            <a:lvl1pPr>
              <a:defRPr/>
            </a:lvl1pPr>
          </a:lstStyle>
          <a:p>
            <a:fld id="{9127A4BA-3A48-406C-BCB9-BFEBB6DF9B38}" type="slidenum">
              <a:rPr lang="en-US"/>
              <a:pPr/>
              <a:t>‹#›</a:t>
            </a:fld>
            <a:r>
              <a:rPr lang="en-US"/>
              <a:t>2 of 4</a:t>
            </a:r>
          </a:p>
        </p:txBody>
      </p:sp>
    </p:spTree>
    <p:extLst>
      <p:ext uri="{BB962C8B-B14F-4D97-AF65-F5344CB8AC3E}">
        <p14:creationId xmlns:p14="http://schemas.microsoft.com/office/powerpoint/2010/main" val="62484108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976438" y="5040313"/>
            <a:ext cx="6048375" cy="595312"/>
          </a:xfrm>
        </p:spPr>
        <p:txBody>
          <a:bodyPr anchor="b"/>
          <a:lstStyle>
            <a:lvl1pPr algn="l">
              <a:defRPr sz="2000" b="1"/>
            </a:lvl1pPr>
          </a:lstStyle>
          <a:p>
            <a:r>
              <a:rPr lang="en-US" smtClean="0"/>
              <a:t>Click to edit Master title style</a:t>
            </a:r>
            <a:endParaRPr lang="en-CA"/>
          </a:p>
        </p:txBody>
      </p:sp>
      <p:sp>
        <p:nvSpPr>
          <p:cNvPr id="3" name="Picture Placeholder 2"/>
          <p:cNvSpPr>
            <a:spLocks noGrp="1"/>
          </p:cNvSpPr>
          <p:nvPr>
            <p:ph type="pic" idx="1"/>
          </p:nvPr>
        </p:nvSpPr>
        <p:spPr>
          <a:xfrm>
            <a:off x="1976438" y="642938"/>
            <a:ext cx="6048375" cy="432117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CA" noProof="0" smtClean="0"/>
          </a:p>
        </p:txBody>
      </p:sp>
      <p:sp>
        <p:nvSpPr>
          <p:cNvPr id="4" name="Text Placeholder 3"/>
          <p:cNvSpPr>
            <a:spLocks noGrp="1"/>
          </p:cNvSpPr>
          <p:nvPr>
            <p:ph type="body" sz="half" idx="2"/>
          </p:nvPr>
        </p:nvSpPr>
        <p:spPr>
          <a:xfrm>
            <a:off x="1976438" y="5635625"/>
            <a:ext cx="6048375" cy="84455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5"/>
          <p:cNvSpPr>
            <a:spLocks noGrp="1" noChangeArrowheads="1"/>
          </p:cNvSpPr>
          <p:nvPr>
            <p:ph type="sldNum" sz="quarter" idx="10"/>
          </p:nvPr>
        </p:nvSpPr>
        <p:spPr>
          <a:ln/>
        </p:spPr>
        <p:txBody>
          <a:bodyPr/>
          <a:lstStyle>
            <a:lvl1pPr>
              <a:defRPr/>
            </a:lvl1pPr>
          </a:lstStyle>
          <a:p>
            <a:fld id="{DBDC30FA-D72D-40CC-94C6-0637B31300BC}" type="slidenum">
              <a:rPr lang="en-US"/>
              <a:pPr/>
              <a:t>‹#›</a:t>
            </a:fld>
            <a:r>
              <a:rPr lang="en-US"/>
              <a:t>2 of 4</a:t>
            </a:r>
          </a:p>
        </p:txBody>
      </p:sp>
    </p:spTree>
    <p:extLst>
      <p:ext uri="{BB962C8B-B14F-4D97-AF65-F5344CB8AC3E}">
        <p14:creationId xmlns:p14="http://schemas.microsoft.com/office/powerpoint/2010/main" val="256866059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Rectangle 5"/>
          <p:cNvSpPr>
            <a:spLocks noGrp="1" noChangeArrowheads="1"/>
          </p:cNvSpPr>
          <p:nvPr>
            <p:ph type="sldNum" sz="quarter" idx="10"/>
          </p:nvPr>
        </p:nvSpPr>
        <p:spPr>
          <a:ln/>
        </p:spPr>
        <p:txBody>
          <a:bodyPr/>
          <a:lstStyle>
            <a:lvl1pPr>
              <a:defRPr/>
            </a:lvl1pPr>
          </a:lstStyle>
          <a:p>
            <a:fld id="{5D5B86C9-84EF-46E9-A6A5-DFAA34D0138B}" type="slidenum">
              <a:rPr lang="en-US"/>
              <a:pPr/>
              <a:t>‹#›</a:t>
            </a:fld>
            <a:r>
              <a:rPr lang="en-US"/>
              <a:t>2 of 4</a:t>
            </a:r>
          </a:p>
        </p:txBody>
      </p:sp>
    </p:spTree>
    <p:extLst>
      <p:ext uri="{BB962C8B-B14F-4D97-AF65-F5344CB8AC3E}">
        <p14:creationId xmlns:p14="http://schemas.microsoft.com/office/powerpoint/2010/main" val="708240637"/>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064500" y="400050"/>
            <a:ext cx="1763713" cy="6000750"/>
          </a:xfrm>
        </p:spPr>
        <p:txBody>
          <a:bodyPr vert="eaVert"/>
          <a:lstStyle/>
          <a:p>
            <a:r>
              <a:rPr lang="en-US" smtClean="0"/>
              <a:t>Click to edit Master title style</a:t>
            </a:r>
            <a:endParaRPr lang="en-CA"/>
          </a:p>
        </p:txBody>
      </p:sp>
      <p:sp>
        <p:nvSpPr>
          <p:cNvPr id="3" name="Vertical Text Placeholder 2"/>
          <p:cNvSpPr>
            <a:spLocks noGrp="1"/>
          </p:cNvSpPr>
          <p:nvPr>
            <p:ph type="body" orient="vert" idx="1"/>
          </p:nvPr>
        </p:nvSpPr>
        <p:spPr>
          <a:xfrm>
            <a:off x="2771775" y="400050"/>
            <a:ext cx="5140325" cy="600075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Rectangle 5"/>
          <p:cNvSpPr>
            <a:spLocks noGrp="1" noChangeArrowheads="1"/>
          </p:cNvSpPr>
          <p:nvPr>
            <p:ph type="sldNum" sz="quarter" idx="10"/>
          </p:nvPr>
        </p:nvSpPr>
        <p:spPr>
          <a:ln/>
        </p:spPr>
        <p:txBody>
          <a:bodyPr/>
          <a:lstStyle>
            <a:lvl1pPr>
              <a:defRPr/>
            </a:lvl1pPr>
          </a:lstStyle>
          <a:p>
            <a:fld id="{464E9F09-92CD-4534-952C-6F3E8FB734E8}" type="slidenum">
              <a:rPr lang="en-US"/>
              <a:pPr/>
              <a:t>‹#›</a:t>
            </a:fld>
            <a:r>
              <a:rPr lang="en-US"/>
              <a:t>2 of 4</a:t>
            </a:r>
          </a:p>
        </p:txBody>
      </p:sp>
    </p:spTree>
    <p:extLst>
      <p:ext uri="{BB962C8B-B14F-4D97-AF65-F5344CB8AC3E}">
        <p14:creationId xmlns:p14="http://schemas.microsoft.com/office/powerpoint/2010/main" val="249375065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1.jpe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1026" name="Rectangle 1026"/>
          <p:cNvSpPr>
            <a:spLocks noGrp="1" noChangeArrowheads="1"/>
          </p:cNvSpPr>
          <p:nvPr>
            <p:ph type="title"/>
          </p:nvPr>
        </p:nvSpPr>
        <p:spPr bwMode="auto">
          <a:xfrm>
            <a:off x="755650" y="639763"/>
            <a:ext cx="8569325" cy="12001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 uri="{FAA26D3D-D897-4be2-8F04-BA451C77F1D7}">
              <ma14:placeholderFlag xmlns="" xmlns:ma14="http://schemas.microsoft.com/office/mac/drawingml/2011/main" val="1"/>
            </a:ext>
          </a:extLst>
        </p:spPr>
        <p:txBody>
          <a:bodyPr vert="horz" wrap="square" lIns="98746" tIns="49373" rIns="98746" bIns="49373" numCol="1" anchor="ctr" anchorCtr="0" compatLnSpc="1">
            <a:prstTxWarp prst="textNoShape">
              <a:avLst/>
            </a:prstTxWarp>
          </a:bodyPr>
          <a:lstStyle/>
          <a:p>
            <a:pPr lvl="0"/>
            <a:r>
              <a:rPr lang="en-US"/>
              <a:t>Click to edit Master title style</a:t>
            </a:r>
          </a:p>
        </p:txBody>
      </p:sp>
      <p:sp>
        <p:nvSpPr>
          <p:cNvPr id="1027" name="Rectangle 1027"/>
          <p:cNvSpPr>
            <a:spLocks noGrp="1" noChangeArrowheads="1"/>
          </p:cNvSpPr>
          <p:nvPr>
            <p:ph type="body" idx="1"/>
          </p:nvPr>
        </p:nvSpPr>
        <p:spPr bwMode="auto">
          <a:xfrm>
            <a:off x="755650" y="2079625"/>
            <a:ext cx="8569325" cy="43211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 uri="{FAA26D3D-D897-4be2-8F04-BA451C77F1D7}">
              <ma14:placeholderFlag xmlns="" xmlns:ma14="http://schemas.microsoft.com/office/mac/drawingml/2011/main" val="1"/>
            </a:ext>
          </a:extLst>
        </p:spPr>
        <p:txBody>
          <a:bodyPr vert="horz" wrap="square" lIns="98746" tIns="49373" rIns="98746" bIns="49373"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87396" name="Rectangle 1028"/>
          <p:cNvSpPr>
            <a:spLocks noGrp="1" noChangeArrowheads="1"/>
          </p:cNvSpPr>
          <p:nvPr>
            <p:ph type="dt" sz="half" idx="2"/>
          </p:nvPr>
        </p:nvSpPr>
        <p:spPr bwMode="auto">
          <a:xfrm>
            <a:off x="755650" y="6561138"/>
            <a:ext cx="2100263" cy="4794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8746" tIns="49373" rIns="98746" bIns="49373" numCol="1" anchor="t" anchorCtr="0" compatLnSpc="1">
            <a:prstTxWarp prst="textNoShape">
              <a:avLst/>
            </a:prstTxWarp>
          </a:bodyPr>
          <a:lstStyle>
            <a:lvl1pPr defTabSz="987425">
              <a:defRPr sz="1500">
                <a:latin typeface="Times New Roman" pitchFamily="18" charset="0"/>
                <a:ea typeface="+mn-ea"/>
                <a:cs typeface="+mn-cs"/>
              </a:defRPr>
            </a:lvl1pPr>
          </a:lstStyle>
          <a:p>
            <a:pPr>
              <a:defRPr/>
            </a:pPr>
            <a:endParaRPr lang="en-US"/>
          </a:p>
        </p:txBody>
      </p:sp>
      <p:sp>
        <p:nvSpPr>
          <p:cNvPr id="187397" name="Rectangle 1029"/>
          <p:cNvSpPr>
            <a:spLocks noGrp="1" noChangeArrowheads="1"/>
          </p:cNvSpPr>
          <p:nvPr>
            <p:ph type="ftr" sz="quarter" idx="3"/>
          </p:nvPr>
        </p:nvSpPr>
        <p:spPr bwMode="auto">
          <a:xfrm>
            <a:off x="3444875" y="6561138"/>
            <a:ext cx="3190875" cy="4794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8746" tIns="49373" rIns="98746" bIns="49373" numCol="1" anchor="t" anchorCtr="0" compatLnSpc="1">
            <a:prstTxWarp prst="textNoShape">
              <a:avLst/>
            </a:prstTxWarp>
          </a:bodyPr>
          <a:lstStyle>
            <a:lvl1pPr algn="ctr" defTabSz="987425">
              <a:defRPr sz="1500">
                <a:latin typeface="Times New Roman" pitchFamily="18" charset="0"/>
                <a:ea typeface="+mn-ea"/>
                <a:cs typeface="+mn-cs"/>
              </a:defRPr>
            </a:lvl1pPr>
          </a:lstStyle>
          <a:p>
            <a:pPr>
              <a:defRPr/>
            </a:pPr>
            <a:endParaRPr lang="en-US"/>
          </a:p>
        </p:txBody>
      </p:sp>
      <p:sp>
        <p:nvSpPr>
          <p:cNvPr id="187398" name="Rectangle 1030"/>
          <p:cNvSpPr>
            <a:spLocks noGrp="1" noChangeArrowheads="1"/>
          </p:cNvSpPr>
          <p:nvPr>
            <p:ph type="sldNum" sz="quarter" idx="4"/>
          </p:nvPr>
        </p:nvSpPr>
        <p:spPr bwMode="auto">
          <a:xfrm>
            <a:off x="7224713" y="6561138"/>
            <a:ext cx="2100262" cy="4794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8746" tIns="49373" rIns="98746" bIns="49373" numCol="1" anchor="t" anchorCtr="0" compatLnSpc="1">
            <a:prstTxWarp prst="textNoShape">
              <a:avLst/>
            </a:prstTxWarp>
          </a:bodyPr>
          <a:lstStyle>
            <a:lvl1pPr algn="r" defTabSz="987425">
              <a:defRPr sz="1500"/>
            </a:lvl1pPr>
          </a:lstStyle>
          <a:p>
            <a:fld id="{BB802E69-5E2C-4702-9D6C-54D693FA1F4A}" type="slidenum">
              <a:rPr lang="en-US"/>
              <a:pPr/>
              <a:t>‹#›</a:t>
            </a:fld>
            <a:endParaRPr lang="en-US"/>
          </a:p>
        </p:txBody>
      </p:sp>
    </p:spTree>
  </p:cSld>
  <p:clrMap bg1="lt1" tx1="dk1" bg2="lt2" tx2="dk2" accent1="accent1" accent2="accent2" accent3="accent3" accent4="accent4" accent5="accent5" accent6="accent6" hlink="hlink" folHlink="folHlink"/>
  <p:sldLayoutIdLst>
    <p:sldLayoutId id="2147484027" r:id="rId1"/>
    <p:sldLayoutId id="2147484028" r:id="rId2"/>
    <p:sldLayoutId id="2147484029" r:id="rId3"/>
    <p:sldLayoutId id="2147484030" r:id="rId4"/>
    <p:sldLayoutId id="2147484031" r:id="rId5"/>
    <p:sldLayoutId id="2147484032" r:id="rId6"/>
    <p:sldLayoutId id="2147484033" r:id="rId7"/>
    <p:sldLayoutId id="2147484034" r:id="rId8"/>
    <p:sldLayoutId id="2147484035" r:id="rId9"/>
    <p:sldLayoutId id="2147484036" r:id="rId10"/>
    <p:sldLayoutId id="2147484037" r:id="rId11"/>
  </p:sldLayoutIdLst>
  <p:txStyles>
    <p:titleStyle>
      <a:lvl1pPr algn="ctr" defTabSz="987425" rtl="0" eaLnBrk="0" fontAlgn="base" hangingPunct="0">
        <a:spcBef>
          <a:spcPct val="0"/>
        </a:spcBef>
        <a:spcAft>
          <a:spcPct val="0"/>
        </a:spcAft>
        <a:defRPr sz="4800">
          <a:solidFill>
            <a:schemeClr val="tx2"/>
          </a:solidFill>
          <a:latin typeface="+mj-lt"/>
          <a:ea typeface="MS PGothic" pitchFamily="34" charset="-128"/>
          <a:cs typeface="ＭＳ Ｐゴシック" charset="0"/>
        </a:defRPr>
      </a:lvl1pPr>
      <a:lvl2pPr algn="ctr" defTabSz="987425" rtl="0" eaLnBrk="0" fontAlgn="base" hangingPunct="0">
        <a:spcBef>
          <a:spcPct val="0"/>
        </a:spcBef>
        <a:spcAft>
          <a:spcPct val="0"/>
        </a:spcAft>
        <a:defRPr sz="4800">
          <a:solidFill>
            <a:schemeClr val="tx2"/>
          </a:solidFill>
          <a:latin typeface="Times New Roman" pitchFamily="18" charset="0"/>
          <a:ea typeface="MS PGothic" pitchFamily="34" charset="-128"/>
          <a:cs typeface="ＭＳ Ｐゴシック" charset="0"/>
        </a:defRPr>
      </a:lvl2pPr>
      <a:lvl3pPr algn="ctr" defTabSz="987425" rtl="0" eaLnBrk="0" fontAlgn="base" hangingPunct="0">
        <a:spcBef>
          <a:spcPct val="0"/>
        </a:spcBef>
        <a:spcAft>
          <a:spcPct val="0"/>
        </a:spcAft>
        <a:defRPr sz="4800">
          <a:solidFill>
            <a:schemeClr val="tx2"/>
          </a:solidFill>
          <a:latin typeface="Times New Roman" pitchFamily="18" charset="0"/>
          <a:ea typeface="MS PGothic" pitchFamily="34" charset="-128"/>
          <a:cs typeface="ＭＳ Ｐゴシック" charset="0"/>
        </a:defRPr>
      </a:lvl3pPr>
      <a:lvl4pPr algn="ctr" defTabSz="987425" rtl="0" eaLnBrk="0" fontAlgn="base" hangingPunct="0">
        <a:spcBef>
          <a:spcPct val="0"/>
        </a:spcBef>
        <a:spcAft>
          <a:spcPct val="0"/>
        </a:spcAft>
        <a:defRPr sz="4800">
          <a:solidFill>
            <a:schemeClr val="tx2"/>
          </a:solidFill>
          <a:latin typeface="Times New Roman" pitchFamily="18" charset="0"/>
          <a:ea typeface="MS PGothic" pitchFamily="34" charset="-128"/>
          <a:cs typeface="ＭＳ Ｐゴシック" charset="0"/>
        </a:defRPr>
      </a:lvl4pPr>
      <a:lvl5pPr algn="ctr" defTabSz="987425" rtl="0" eaLnBrk="0" fontAlgn="base" hangingPunct="0">
        <a:spcBef>
          <a:spcPct val="0"/>
        </a:spcBef>
        <a:spcAft>
          <a:spcPct val="0"/>
        </a:spcAft>
        <a:defRPr sz="4800">
          <a:solidFill>
            <a:schemeClr val="tx2"/>
          </a:solidFill>
          <a:latin typeface="Times New Roman" pitchFamily="18" charset="0"/>
          <a:ea typeface="MS PGothic" pitchFamily="34" charset="-128"/>
          <a:cs typeface="ＭＳ Ｐゴシック" charset="0"/>
        </a:defRPr>
      </a:lvl5pPr>
      <a:lvl6pPr marL="457200" algn="ctr" defTabSz="987425" rtl="0" fontAlgn="base">
        <a:spcBef>
          <a:spcPct val="0"/>
        </a:spcBef>
        <a:spcAft>
          <a:spcPct val="0"/>
        </a:spcAft>
        <a:defRPr sz="4800">
          <a:solidFill>
            <a:schemeClr val="tx2"/>
          </a:solidFill>
          <a:latin typeface="Times New Roman" pitchFamily="18" charset="0"/>
        </a:defRPr>
      </a:lvl6pPr>
      <a:lvl7pPr marL="914400" algn="ctr" defTabSz="987425" rtl="0" fontAlgn="base">
        <a:spcBef>
          <a:spcPct val="0"/>
        </a:spcBef>
        <a:spcAft>
          <a:spcPct val="0"/>
        </a:spcAft>
        <a:defRPr sz="4800">
          <a:solidFill>
            <a:schemeClr val="tx2"/>
          </a:solidFill>
          <a:latin typeface="Times New Roman" pitchFamily="18" charset="0"/>
        </a:defRPr>
      </a:lvl7pPr>
      <a:lvl8pPr marL="1371600" algn="ctr" defTabSz="987425" rtl="0" fontAlgn="base">
        <a:spcBef>
          <a:spcPct val="0"/>
        </a:spcBef>
        <a:spcAft>
          <a:spcPct val="0"/>
        </a:spcAft>
        <a:defRPr sz="4800">
          <a:solidFill>
            <a:schemeClr val="tx2"/>
          </a:solidFill>
          <a:latin typeface="Times New Roman" pitchFamily="18" charset="0"/>
        </a:defRPr>
      </a:lvl8pPr>
      <a:lvl9pPr marL="1828800" algn="ctr" defTabSz="987425" rtl="0" fontAlgn="base">
        <a:spcBef>
          <a:spcPct val="0"/>
        </a:spcBef>
        <a:spcAft>
          <a:spcPct val="0"/>
        </a:spcAft>
        <a:defRPr sz="4800">
          <a:solidFill>
            <a:schemeClr val="tx2"/>
          </a:solidFill>
          <a:latin typeface="Times New Roman" pitchFamily="18" charset="0"/>
        </a:defRPr>
      </a:lvl9pPr>
    </p:titleStyle>
    <p:bodyStyle>
      <a:lvl1pPr marL="369888" indent="-369888" algn="l" defTabSz="987425" rtl="0" eaLnBrk="0" fontAlgn="base" hangingPunct="0">
        <a:spcBef>
          <a:spcPct val="20000"/>
        </a:spcBef>
        <a:spcAft>
          <a:spcPct val="0"/>
        </a:spcAft>
        <a:buChar char="•"/>
        <a:defRPr sz="3500">
          <a:solidFill>
            <a:schemeClr val="tx1"/>
          </a:solidFill>
          <a:latin typeface="+mn-lt"/>
          <a:ea typeface="MS PGothic" pitchFamily="34" charset="-128"/>
          <a:cs typeface="ＭＳ Ｐゴシック" charset="0"/>
        </a:defRPr>
      </a:lvl1pPr>
      <a:lvl2pPr marL="801688" indent="-307975" algn="l" defTabSz="987425" rtl="0" eaLnBrk="0" fontAlgn="base" hangingPunct="0">
        <a:spcBef>
          <a:spcPct val="20000"/>
        </a:spcBef>
        <a:spcAft>
          <a:spcPct val="0"/>
        </a:spcAft>
        <a:buChar char="–"/>
        <a:defRPr sz="3000">
          <a:solidFill>
            <a:schemeClr val="tx1"/>
          </a:solidFill>
          <a:latin typeface="+mn-lt"/>
          <a:ea typeface="MS PGothic" pitchFamily="34" charset="-128"/>
        </a:defRPr>
      </a:lvl2pPr>
      <a:lvl3pPr marL="1235075" indent="-247650" algn="l" defTabSz="987425" rtl="0" eaLnBrk="0" fontAlgn="base" hangingPunct="0">
        <a:spcBef>
          <a:spcPct val="20000"/>
        </a:spcBef>
        <a:spcAft>
          <a:spcPct val="0"/>
        </a:spcAft>
        <a:buChar char="•"/>
        <a:defRPr sz="2600">
          <a:solidFill>
            <a:schemeClr val="tx1"/>
          </a:solidFill>
          <a:latin typeface="+mn-lt"/>
          <a:ea typeface="MS PGothic" pitchFamily="34" charset="-128"/>
        </a:defRPr>
      </a:lvl3pPr>
      <a:lvl4pPr marL="1728788" indent="-247650" algn="l" defTabSz="987425" rtl="0" eaLnBrk="0" fontAlgn="base" hangingPunct="0">
        <a:spcBef>
          <a:spcPct val="20000"/>
        </a:spcBef>
        <a:spcAft>
          <a:spcPct val="0"/>
        </a:spcAft>
        <a:buChar char="–"/>
        <a:defRPr sz="2200">
          <a:solidFill>
            <a:schemeClr val="tx1"/>
          </a:solidFill>
          <a:latin typeface="+mn-lt"/>
          <a:ea typeface="MS PGothic" pitchFamily="34" charset="-128"/>
        </a:defRPr>
      </a:lvl4pPr>
      <a:lvl5pPr marL="2222500" indent="-247650" algn="l" defTabSz="987425" rtl="0" eaLnBrk="0" fontAlgn="base" hangingPunct="0">
        <a:spcBef>
          <a:spcPct val="20000"/>
        </a:spcBef>
        <a:spcAft>
          <a:spcPct val="0"/>
        </a:spcAft>
        <a:buChar char="»"/>
        <a:defRPr sz="2200">
          <a:solidFill>
            <a:schemeClr val="tx1"/>
          </a:solidFill>
          <a:latin typeface="+mn-lt"/>
          <a:ea typeface="MS PGothic" pitchFamily="34" charset="-128"/>
        </a:defRPr>
      </a:lvl5pPr>
      <a:lvl6pPr marL="2679700" indent="-247650" algn="l" defTabSz="987425" rtl="0" fontAlgn="base">
        <a:spcBef>
          <a:spcPct val="20000"/>
        </a:spcBef>
        <a:spcAft>
          <a:spcPct val="0"/>
        </a:spcAft>
        <a:buChar char="»"/>
        <a:defRPr sz="2200">
          <a:solidFill>
            <a:schemeClr val="tx1"/>
          </a:solidFill>
          <a:latin typeface="+mn-lt"/>
        </a:defRPr>
      </a:lvl6pPr>
      <a:lvl7pPr marL="3136900" indent="-247650" algn="l" defTabSz="987425" rtl="0" fontAlgn="base">
        <a:spcBef>
          <a:spcPct val="20000"/>
        </a:spcBef>
        <a:spcAft>
          <a:spcPct val="0"/>
        </a:spcAft>
        <a:buChar char="»"/>
        <a:defRPr sz="2200">
          <a:solidFill>
            <a:schemeClr val="tx1"/>
          </a:solidFill>
          <a:latin typeface="+mn-lt"/>
        </a:defRPr>
      </a:lvl7pPr>
      <a:lvl8pPr marL="3594100" indent="-247650" algn="l" defTabSz="987425" rtl="0" fontAlgn="base">
        <a:spcBef>
          <a:spcPct val="20000"/>
        </a:spcBef>
        <a:spcAft>
          <a:spcPct val="0"/>
        </a:spcAft>
        <a:buChar char="»"/>
        <a:defRPr sz="2200">
          <a:solidFill>
            <a:schemeClr val="tx1"/>
          </a:solidFill>
          <a:latin typeface="+mn-lt"/>
        </a:defRPr>
      </a:lvl8pPr>
      <a:lvl9pPr marL="4051300" indent="-247650" algn="l" defTabSz="987425" rtl="0" fontAlgn="base">
        <a:spcBef>
          <a:spcPct val="20000"/>
        </a:spcBef>
        <a:spcAft>
          <a:spcPct val="0"/>
        </a:spcAft>
        <a:buChar char="»"/>
        <a:defRPr sz="22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3314" name="Picture 2"/>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0" y="0"/>
            <a:ext cx="10082213" cy="7202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51" name="Rectangle 3"/>
          <p:cNvSpPr>
            <a:spLocks noGrp="1" noChangeArrowheads="1"/>
          </p:cNvSpPr>
          <p:nvPr>
            <p:ph type="title"/>
          </p:nvPr>
        </p:nvSpPr>
        <p:spPr bwMode="auto">
          <a:xfrm>
            <a:off x="2771775" y="400050"/>
            <a:ext cx="7056438" cy="879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 uri="{FAA26D3D-D897-4be2-8F04-BA451C77F1D7}">
              <ma14:placeholderFlag xmlns="" xmlns:ma14="http://schemas.microsoft.com/office/mac/drawingml/2011/main" val="1"/>
            </a:ext>
          </a:extLst>
        </p:spPr>
        <p:txBody>
          <a:bodyPr vert="horz" wrap="square" lIns="98746" tIns="49373" rIns="98746" bIns="49373" numCol="1" anchor="ctr" anchorCtr="0" compatLnSpc="1">
            <a:prstTxWarp prst="textNoShape">
              <a:avLst/>
            </a:prstTxWarp>
          </a:bodyPr>
          <a:lstStyle/>
          <a:p>
            <a:pPr lvl="0"/>
            <a:r>
              <a:rPr lang="en-US"/>
              <a:t>Headline in Arial</a:t>
            </a:r>
          </a:p>
        </p:txBody>
      </p:sp>
      <p:sp>
        <p:nvSpPr>
          <p:cNvPr id="2052" name="Rectangle 4"/>
          <p:cNvSpPr>
            <a:spLocks noGrp="1" noChangeArrowheads="1"/>
          </p:cNvSpPr>
          <p:nvPr>
            <p:ph type="body" idx="1"/>
          </p:nvPr>
        </p:nvSpPr>
        <p:spPr bwMode="auto">
          <a:xfrm>
            <a:off x="2940050" y="2079625"/>
            <a:ext cx="6384925" cy="43211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 uri="{FAA26D3D-D897-4be2-8F04-BA451C77F1D7}">
              <ma14:placeholderFlag xmlns="" xmlns:ma14="http://schemas.microsoft.com/office/mac/drawingml/2011/main" val="1"/>
            </a:ext>
          </a:extLst>
        </p:spPr>
        <p:txBody>
          <a:bodyPr vert="horz" wrap="square" lIns="98746" tIns="49373" rIns="98746" bIns="49373"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47141" name="Rectangle 5"/>
          <p:cNvSpPr>
            <a:spLocks noGrp="1" noChangeArrowheads="1"/>
          </p:cNvSpPr>
          <p:nvPr>
            <p:ph type="sldNum" sz="quarter" idx="4"/>
          </p:nvPr>
        </p:nvSpPr>
        <p:spPr bwMode="auto">
          <a:xfrm>
            <a:off x="7224713" y="6800850"/>
            <a:ext cx="2100262" cy="4794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8746" tIns="49373" rIns="98746" bIns="49373" numCol="1" anchor="t" anchorCtr="0" compatLnSpc="1">
            <a:prstTxWarp prst="textNoShape">
              <a:avLst/>
            </a:prstTxWarp>
          </a:bodyPr>
          <a:lstStyle>
            <a:lvl1pPr algn="r" defTabSz="987425" eaLnBrk="0" hangingPunct="0">
              <a:defRPr sz="1100">
                <a:solidFill>
                  <a:schemeClr val="bg1"/>
                </a:solidFill>
              </a:defRPr>
            </a:lvl1pPr>
          </a:lstStyle>
          <a:p>
            <a:fld id="{1E48A58D-4B01-4498-98D5-583AD2321231}" type="slidenum">
              <a:rPr lang="en-US"/>
              <a:pPr/>
              <a:t>‹#›</a:t>
            </a:fld>
            <a:r>
              <a:rPr lang="en-US"/>
              <a:t>2 of 4</a:t>
            </a:r>
          </a:p>
        </p:txBody>
      </p:sp>
      <p:sp>
        <p:nvSpPr>
          <p:cNvPr id="2054" name="Rectangle 7"/>
          <p:cNvSpPr>
            <a:spLocks noChangeArrowheads="1"/>
          </p:cNvSpPr>
          <p:nvPr/>
        </p:nvSpPr>
        <p:spPr bwMode="auto">
          <a:xfrm>
            <a:off x="2828925" y="6770688"/>
            <a:ext cx="3260725" cy="4810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lIns="98746" tIns="49373" rIns="98746" bIns="49373"/>
          <a:lstStyle/>
          <a:p>
            <a:pPr defTabSz="987425" eaLnBrk="0" hangingPunct="0">
              <a:defRPr/>
            </a:pPr>
            <a:r>
              <a:rPr lang="en-US" sz="1100">
                <a:solidFill>
                  <a:schemeClr val="bg1"/>
                </a:solidFill>
                <a:latin typeface="Arial" charset="0"/>
                <a:ea typeface="ＭＳ Ｐゴシック" charset="0"/>
              </a:rPr>
              <a:t>THE UNIVERSITY OF BRITISH COLUMBIA</a:t>
            </a:r>
          </a:p>
        </p:txBody>
      </p:sp>
    </p:spTree>
  </p:cSld>
  <p:clrMap bg1="lt1" tx1="dk1" bg2="lt2" tx2="dk2" accent1="accent1" accent2="accent2" accent3="accent3" accent4="accent4" accent5="accent5" accent6="accent6" hlink="hlink" folHlink="folHlink"/>
  <p:sldLayoutIdLst>
    <p:sldLayoutId id="2147484048" r:id="rId1"/>
    <p:sldLayoutId id="2147484038" r:id="rId2"/>
    <p:sldLayoutId id="2147484039" r:id="rId3"/>
    <p:sldLayoutId id="2147484040" r:id="rId4"/>
    <p:sldLayoutId id="2147484041" r:id="rId5"/>
    <p:sldLayoutId id="2147484042" r:id="rId6"/>
    <p:sldLayoutId id="2147484043" r:id="rId7"/>
    <p:sldLayoutId id="2147484044" r:id="rId8"/>
    <p:sldLayoutId id="2147484045" r:id="rId9"/>
    <p:sldLayoutId id="2147484046" r:id="rId10"/>
    <p:sldLayoutId id="2147484047" r:id="rId11"/>
  </p:sldLayoutIdLst>
  <p:timing>
    <p:tnLst>
      <p:par>
        <p:cTn id="1" dur="indefinite" restart="never" nodeType="tmRoot"/>
      </p:par>
    </p:tnLst>
  </p:timing>
  <p:txStyles>
    <p:titleStyle>
      <a:lvl1pPr algn="l" defTabSz="987425" rtl="0" eaLnBrk="0" fontAlgn="base" hangingPunct="0">
        <a:spcBef>
          <a:spcPct val="0"/>
        </a:spcBef>
        <a:spcAft>
          <a:spcPct val="0"/>
        </a:spcAft>
        <a:defRPr sz="4300">
          <a:solidFill>
            <a:schemeClr val="bg1"/>
          </a:solidFill>
          <a:latin typeface="+mj-lt"/>
          <a:ea typeface="MS PGothic" pitchFamily="34" charset="-128"/>
          <a:cs typeface="ＭＳ Ｐゴシック" charset="0"/>
        </a:defRPr>
      </a:lvl1pPr>
      <a:lvl2pPr algn="l" defTabSz="987425" rtl="0" eaLnBrk="0" fontAlgn="base" hangingPunct="0">
        <a:spcBef>
          <a:spcPct val="0"/>
        </a:spcBef>
        <a:spcAft>
          <a:spcPct val="0"/>
        </a:spcAft>
        <a:defRPr sz="4300">
          <a:solidFill>
            <a:schemeClr val="bg1"/>
          </a:solidFill>
          <a:latin typeface="Arial" charset="0"/>
          <a:ea typeface="MS PGothic" pitchFamily="34" charset="-128"/>
          <a:cs typeface="ＭＳ Ｐゴシック" charset="0"/>
        </a:defRPr>
      </a:lvl2pPr>
      <a:lvl3pPr algn="l" defTabSz="987425" rtl="0" eaLnBrk="0" fontAlgn="base" hangingPunct="0">
        <a:spcBef>
          <a:spcPct val="0"/>
        </a:spcBef>
        <a:spcAft>
          <a:spcPct val="0"/>
        </a:spcAft>
        <a:defRPr sz="4300">
          <a:solidFill>
            <a:schemeClr val="bg1"/>
          </a:solidFill>
          <a:latin typeface="Arial" charset="0"/>
          <a:ea typeface="MS PGothic" pitchFamily="34" charset="-128"/>
          <a:cs typeface="ＭＳ Ｐゴシック" charset="0"/>
        </a:defRPr>
      </a:lvl3pPr>
      <a:lvl4pPr algn="l" defTabSz="987425" rtl="0" eaLnBrk="0" fontAlgn="base" hangingPunct="0">
        <a:spcBef>
          <a:spcPct val="0"/>
        </a:spcBef>
        <a:spcAft>
          <a:spcPct val="0"/>
        </a:spcAft>
        <a:defRPr sz="4300">
          <a:solidFill>
            <a:schemeClr val="bg1"/>
          </a:solidFill>
          <a:latin typeface="Arial" charset="0"/>
          <a:ea typeface="MS PGothic" pitchFamily="34" charset="-128"/>
          <a:cs typeface="ＭＳ Ｐゴシック" charset="0"/>
        </a:defRPr>
      </a:lvl4pPr>
      <a:lvl5pPr algn="l" defTabSz="987425" rtl="0" eaLnBrk="0" fontAlgn="base" hangingPunct="0">
        <a:spcBef>
          <a:spcPct val="0"/>
        </a:spcBef>
        <a:spcAft>
          <a:spcPct val="0"/>
        </a:spcAft>
        <a:defRPr sz="4300">
          <a:solidFill>
            <a:schemeClr val="bg1"/>
          </a:solidFill>
          <a:latin typeface="Arial" charset="0"/>
          <a:ea typeface="MS PGothic" pitchFamily="34" charset="-128"/>
          <a:cs typeface="ＭＳ Ｐゴシック" charset="0"/>
        </a:defRPr>
      </a:lvl5pPr>
      <a:lvl6pPr marL="457200" algn="l" defTabSz="987425" rtl="0" eaLnBrk="0" fontAlgn="base" hangingPunct="0">
        <a:spcBef>
          <a:spcPct val="0"/>
        </a:spcBef>
        <a:spcAft>
          <a:spcPct val="0"/>
        </a:spcAft>
        <a:defRPr sz="4300">
          <a:solidFill>
            <a:schemeClr val="bg1"/>
          </a:solidFill>
          <a:latin typeface="Arial" charset="0"/>
        </a:defRPr>
      </a:lvl6pPr>
      <a:lvl7pPr marL="914400" algn="l" defTabSz="987425" rtl="0" eaLnBrk="0" fontAlgn="base" hangingPunct="0">
        <a:spcBef>
          <a:spcPct val="0"/>
        </a:spcBef>
        <a:spcAft>
          <a:spcPct val="0"/>
        </a:spcAft>
        <a:defRPr sz="4300">
          <a:solidFill>
            <a:schemeClr val="bg1"/>
          </a:solidFill>
          <a:latin typeface="Arial" charset="0"/>
        </a:defRPr>
      </a:lvl7pPr>
      <a:lvl8pPr marL="1371600" algn="l" defTabSz="987425" rtl="0" eaLnBrk="0" fontAlgn="base" hangingPunct="0">
        <a:spcBef>
          <a:spcPct val="0"/>
        </a:spcBef>
        <a:spcAft>
          <a:spcPct val="0"/>
        </a:spcAft>
        <a:defRPr sz="4300">
          <a:solidFill>
            <a:schemeClr val="bg1"/>
          </a:solidFill>
          <a:latin typeface="Arial" charset="0"/>
        </a:defRPr>
      </a:lvl8pPr>
      <a:lvl9pPr marL="1828800" algn="l" defTabSz="987425" rtl="0" eaLnBrk="0" fontAlgn="base" hangingPunct="0">
        <a:spcBef>
          <a:spcPct val="0"/>
        </a:spcBef>
        <a:spcAft>
          <a:spcPct val="0"/>
        </a:spcAft>
        <a:defRPr sz="4300">
          <a:solidFill>
            <a:schemeClr val="bg1"/>
          </a:solidFill>
          <a:latin typeface="Arial" charset="0"/>
        </a:defRPr>
      </a:lvl9pPr>
    </p:titleStyle>
    <p:bodyStyle>
      <a:lvl1pPr marL="369888" indent="-369888" algn="l" defTabSz="987425" rtl="0" eaLnBrk="0" fontAlgn="base" hangingPunct="0">
        <a:spcBef>
          <a:spcPct val="20000"/>
        </a:spcBef>
        <a:spcAft>
          <a:spcPct val="0"/>
        </a:spcAft>
        <a:defRPr sz="2600" b="1">
          <a:solidFill>
            <a:srgbClr val="7CA72A"/>
          </a:solidFill>
          <a:latin typeface="+mn-lt"/>
          <a:ea typeface="MS PGothic" pitchFamily="34" charset="-128"/>
          <a:cs typeface="ＭＳ Ｐゴシック" charset="0"/>
        </a:defRPr>
      </a:lvl1pPr>
      <a:lvl2pPr marL="801688" indent="-307975" algn="l" defTabSz="987425" rtl="0" eaLnBrk="0" fontAlgn="base" hangingPunct="0">
        <a:spcBef>
          <a:spcPct val="20000"/>
        </a:spcBef>
        <a:spcAft>
          <a:spcPct val="0"/>
        </a:spcAft>
        <a:defRPr sz="2600">
          <a:solidFill>
            <a:schemeClr val="tx1"/>
          </a:solidFill>
          <a:latin typeface="+mn-lt"/>
          <a:ea typeface="MS PGothic" pitchFamily="34" charset="-128"/>
        </a:defRPr>
      </a:lvl2pPr>
      <a:lvl3pPr marL="1235075" indent="-247650" algn="l" defTabSz="987425" rtl="0" eaLnBrk="0" fontAlgn="base" hangingPunct="0">
        <a:spcBef>
          <a:spcPct val="20000"/>
        </a:spcBef>
        <a:spcAft>
          <a:spcPct val="0"/>
        </a:spcAft>
        <a:buClr>
          <a:srgbClr val="7CA72A"/>
        </a:buClr>
        <a:buChar char="&gt;"/>
        <a:defRPr sz="2600">
          <a:solidFill>
            <a:schemeClr val="tx1"/>
          </a:solidFill>
          <a:latin typeface="+mn-lt"/>
          <a:ea typeface="MS PGothic" pitchFamily="34" charset="-128"/>
        </a:defRPr>
      </a:lvl3pPr>
      <a:lvl4pPr marL="1728788" indent="-247650" algn="l" defTabSz="987425" rtl="0" eaLnBrk="0" fontAlgn="base" hangingPunct="0">
        <a:spcBef>
          <a:spcPct val="20000"/>
        </a:spcBef>
        <a:spcAft>
          <a:spcPct val="0"/>
        </a:spcAft>
        <a:defRPr sz="2600">
          <a:solidFill>
            <a:schemeClr val="tx1"/>
          </a:solidFill>
          <a:latin typeface="+mn-lt"/>
          <a:ea typeface="MS PGothic" pitchFamily="34" charset="-128"/>
        </a:defRPr>
      </a:lvl4pPr>
      <a:lvl5pPr marL="2222500" indent="-247650" algn="l" defTabSz="987425" rtl="0" eaLnBrk="0" fontAlgn="base" hangingPunct="0">
        <a:spcBef>
          <a:spcPct val="20000"/>
        </a:spcBef>
        <a:spcAft>
          <a:spcPct val="0"/>
        </a:spcAft>
        <a:defRPr sz="2600">
          <a:solidFill>
            <a:schemeClr val="tx1"/>
          </a:solidFill>
          <a:latin typeface="+mn-lt"/>
          <a:ea typeface="MS PGothic" pitchFamily="34" charset="-128"/>
        </a:defRPr>
      </a:lvl5pPr>
      <a:lvl6pPr marL="2679700" indent="-247650" algn="l" defTabSz="987425" rtl="0" eaLnBrk="0" fontAlgn="base" hangingPunct="0">
        <a:spcBef>
          <a:spcPct val="20000"/>
        </a:spcBef>
        <a:spcAft>
          <a:spcPct val="0"/>
        </a:spcAft>
        <a:defRPr sz="2600">
          <a:solidFill>
            <a:schemeClr val="tx1"/>
          </a:solidFill>
          <a:latin typeface="+mn-lt"/>
        </a:defRPr>
      </a:lvl6pPr>
      <a:lvl7pPr marL="3136900" indent="-247650" algn="l" defTabSz="987425" rtl="0" eaLnBrk="0" fontAlgn="base" hangingPunct="0">
        <a:spcBef>
          <a:spcPct val="20000"/>
        </a:spcBef>
        <a:spcAft>
          <a:spcPct val="0"/>
        </a:spcAft>
        <a:defRPr sz="2600">
          <a:solidFill>
            <a:schemeClr val="tx1"/>
          </a:solidFill>
          <a:latin typeface="+mn-lt"/>
        </a:defRPr>
      </a:lvl7pPr>
      <a:lvl8pPr marL="3594100" indent="-247650" algn="l" defTabSz="987425" rtl="0" eaLnBrk="0" fontAlgn="base" hangingPunct="0">
        <a:spcBef>
          <a:spcPct val="20000"/>
        </a:spcBef>
        <a:spcAft>
          <a:spcPct val="0"/>
        </a:spcAft>
        <a:defRPr sz="2600">
          <a:solidFill>
            <a:schemeClr val="tx1"/>
          </a:solidFill>
          <a:latin typeface="+mn-lt"/>
        </a:defRPr>
      </a:lvl8pPr>
      <a:lvl9pPr marL="4051300" indent="-247650" algn="l" defTabSz="987425" rtl="0" eaLnBrk="0" fontAlgn="base" hangingPunct="0">
        <a:spcBef>
          <a:spcPct val="20000"/>
        </a:spcBef>
        <a:spcAft>
          <a:spcPct val="0"/>
        </a:spcAft>
        <a:defRPr sz="26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13.xml.rels><?xml version="1.0" encoding="UTF-8" standalone="yes"?>
<Relationships xmlns="http://schemas.openxmlformats.org/package/2006/relationships"><Relationship Id="rId8" Type="http://schemas.openxmlformats.org/officeDocument/2006/relationships/image" Target="../media/image7.wmf"/><Relationship Id="rId3" Type="http://schemas.openxmlformats.org/officeDocument/2006/relationships/oleObject" Target="../embeddings/oleObject1.bin"/><Relationship Id="rId7" Type="http://schemas.openxmlformats.org/officeDocument/2006/relationships/oleObject" Target="../embeddings/oleObject3.bin"/><Relationship Id="rId2" Type="http://schemas.openxmlformats.org/officeDocument/2006/relationships/slideLayout" Target="../slideLayouts/slideLayout13.xml"/><Relationship Id="rId1" Type="http://schemas.openxmlformats.org/officeDocument/2006/relationships/vmlDrawing" Target="../drawings/vmlDrawing1.vml"/><Relationship Id="rId6" Type="http://schemas.openxmlformats.org/officeDocument/2006/relationships/image" Target="../media/image6.wmf"/><Relationship Id="rId5" Type="http://schemas.openxmlformats.org/officeDocument/2006/relationships/oleObject" Target="../embeddings/oleObject2.bin"/><Relationship Id="rId4" Type="http://schemas.openxmlformats.org/officeDocument/2006/relationships/image" Target="../media/image5.wmf"/></Relationships>
</file>

<file path=ppt/slides/_rels/slide14.xml.rels><?xml version="1.0" encoding="UTF-8" standalone="yes"?>
<Relationships xmlns="http://schemas.openxmlformats.org/package/2006/relationships"><Relationship Id="rId3" Type="http://schemas.openxmlformats.org/officeDocument/2006/relationships/oleObject" Target="../embeddings/oleObject4.bin"/><Relationship Id="rId2" Type="http://schemas.openxmlformats.org/officeDocument/2006/relationships/slideLayout" Target="../slideLayouts/slideLayout13.xml"/><Relationship Id="rId1" Type="http://schemas.openxmlformats.org/officeDocument/2006/relationships/vmlDrawing" Target="../drawings/vmlDrawing2.vml"/><Relationship Id="rId4" Type="http://schemas.openxmlformats.org/officeDocument/2006/relationships/image" Target="../media/image8.wmf"/></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slideLayout" Target="../slideLayouts/slideLayout13.xml"/><Relationship Id="rId1" Type="http://schemas.openxmlformats.org/officeDocument/2006/relationships/vmlDrawing" Target="../drawings/vmlDrawing3.vml"/><Relationship Id="rId5" Type="http://schemas.openxmlformats.org/officeDocument/2006/relationships/image" Target="../media/image8.wmf"/><Relationship Id="rId4" Type="http://schemas.openxmlformats.org/officeDocument/2006/relationships/oleObject" Target="../embeddings/oleObject5.bin"/></Relationships>
</file>

<file path=ppt/slides/_rels/slide17.xml.rels><?xml version="1.0" encoding="UTF-8" standalone="yes"?>
<Relationships xmlns="http://schemas.openxmlformats.org/package/2006/relationships"><Relationship Id="rId3" Type="http://schemas.openxmlformats.org/officeDocument/2006/relationships/oleObject" Target="../embeddings/oleObject6.bin"/><Relationship Id="rId2" Type="http://schemas.openxmlformats.org/officeDocument/2006/relationships/slideLayout" Target="../slideLayouts/slideLayout13.xml"/><Relationship Id="rId1" Type="http://schemas.openxmlformats.org/officeDocument/2006/relationships/vmlDrawing" Target="../drawings/vmlDrawing4.vml"/><Relationship Id="rId4" Type="http://schemas.openxmlformats.org/officeDocument/2006/relationships/image" Target="../media/image10.wmf"/></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19.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2" Type="http://schemas.openxmlformats.org/officeDocument/2006/relationships/chart" Target="../charts/chart1.xml"/><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098" name="Text Box 3"/>
          <p:cNvSpPr txBox="1">
            <a:spLocks noChangeArrowheads="1"/>
          </p:cNvSpPr>
          <p:nvPr/>
        </p:nvSpPr>
        <p:spPr bwMode="auto">
          <a:xfrm>
            <a:off x="1584325" y="1944688"/>
            <a:ext cx="196850" cy="5254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lIns="98746" tIns="49373" rIns="98746" bIns="49373">
            <a:spAutoFit/>
          </a:bodyPr>
          <a:lstStyle>
            <a:lvl1pPr defTabSz="987425" eaLnBrk="0" hangingPunct="0">
              <a:defRPr sz="2400">
                <a:solidFill>
                  <a:schemeClr val="tx1"/>
                </a:solidFill>
                <a:latin typeface="Times New Roman" charset="0"/>
                <a:ea typeface="ＭＳ Ｐゴシック" charset="0"/>
              </a:defRPr>
            </a:lvl1pPr>
            <a:lvl2pPr marL="742950" indent="-285750" defTabSz="987425" eaLnBrk="0" hangingPunct="0">
              <a:defRPr sz="2400">
                <a:solidFill>
                  <a:schemeClr val="tx1"/>
                </a:solidFill>
                <a:latin typeface="Times New Roman" charset="0"/>
                <a:ea typeface="ＭＳ Ｐゴシック" charset="0"/>
              </a:defRPr>
            </a:lvl2pPr>
            <a:lvl3pPr marL="1143000" indent="-228600" defTabSz="987425" eaLnBrk="0" hangingPunct="0">
              <a:defRPr sz="2400">
                <a:solidFill>
                  <a:schemeClr val="tx1"/>
                </a:solidFill>
                <a:latin typeface="Times New Roman" charset="0"/>
                <a:ea typeface="ＭＳ Ｐゴシック" charset="0"/>
              </a:defRPr>
            </a:lvl3pPr>
            <a:lvl4pPr marL="1600200" indent="-228600" defTabSz="987425" eaLnBrk="0" hangingPunct="0">
              <a:defRPr sz="2400">
                <a:solidFill>
                  <a:schemeClr val="tx1"/>
                </a:solidFill>
                <a:latin typeface="Times New Roman" charset="0"/>
                <a:ea typeface="ＭＳ Ｐゴシック" charset="0"/>
              </a:defRPr>
            </a:lvl4pPr>
            <a:lvl5pPr marL="2057400" indent="-228600" defTabSz="987425" eaLnBrk="0" hangingPunct="0">
              <a:defRPr sz="2400">
                <a:solidFill>
                  <a:schemeClr val="tx1"/>
                </a:solidFill>
                <a:latin typeface="Times New Roman" charset="0"/>
                <a:ea typeface="ＭＳ Ｐゴシック" charset="0"/>
              </a:defRPr>
            </a:lvl5pPr>
            <a:lvl6pPr marL="2514600" indent="-228600" defTabSz="987425" eaLnBrk="0" fontAlgn="base" hangingPunct="0">
              <a:spcBef>
                <a:spcPct val="0"/>
              </a:spcBef>
              <a:spcAft>
                <a:spcPct val="0"/>
              </a:spcAft>
              <a:defRPr sz="2400">
                <a:solidFill>
                  <a:schemeClr val="tx1"/>
                </a:solidFill>
                <a:latin typeface="Times New Roman" charset="0"/>
                <a:ea typeface="ＭＳ Ｐゴシック" charset="0"/>
              </a:defRPr>
            </a:lvl6pPr>
            <a:lvl7pPr marL="2971800" indent="-228600" defTabSz="987425" eaLnBrk="0" fontAlgn="base" hangingPunct="0">
              <a:spcBef>
                <a:spcPct val="0"/>
              </a:spcBef>
              <a:spcAft>
                <a:spcPct val="0"/>
              </a:spcAft>
              <a:defRPr sz="2400">
                <a:solidFill>
                  <a:schemeClr val="tx1"/>
                </a:solidFill>
                <a:latin typeface="Times New Roman" charset="0"/>
                <a:ea typeface="ＭＳ Ｐゴシック" charset="0"/>
              </a:defRPr>
            </a:lvl7pPr>
            <a:lvl8pPr marL="3429000" indent="-228600" defTabSz="987425" eaLnBrk="0" fontAlgn="base" hangingPunct="0">
              <a:spcBef>
                <a:spcPct val="0"/>
              </a:spcBef>
              <a:spcAft>
                <a:spcPct val="0"/>
              </a:spcAft>
              <a:defRPr sz="2400">
                <a:solidFill>
                  <a:schemeClr val="tx1"/>
                </a:solidFill>
                <a:latin typeface="Times New Roman" charset="0"/>
                <a:ea typeface="ＭＳ Ｐゴシック" charset="0"/>
              </a:defRPr>
            </a:lvl8pPr>
            <a:lvl9pPr marL="3886200" indent="-228600" defTabSz="987425" eaLnBrk="0" fontAlgn="base" hangingPunct="0">
              <a:spcBef>
                <a:spcPct val="0"/>
              </a:spcBef>
              <a:spcAft>
                <a:spcPct val="0"/>
              </a:spcAft>
              <a:defRPr sz="2400">
                <a:solidFill>
                  <a:schemeClr val="tx1"/>
                </a:solidFill>
                <a:latin typeface="Times New Roman" charset="0"/>
                <a:ea typeface="ＭＳ Ｐゴシック" charset="0"/>
              </a:defRPr>
            </a:lvl9pPr>
          </a:lstStyle>
          <a:p>
            <a:pPr eaLnBrk="1" hangingPunct="1">
              <a:defRPr/>
            </a:pPr>
            <a:endParaRPr lang="en-US" sz="2800" b="1" smtClean="0">
              <a:latin typeface="Tahoma" charset="0"/>
            </a:endParaRPr>
          </a:p>
        </p:txBody>
      </p:sp>
      <p:sp>
        <p:nvSpPr>
          <p:cNvPr id="4099" name="Text Box 5"/>
          <p:cNvSpPr txBox="1">
            <a:spLocks noChangeArrowheads="1"/>
          </p:cNvSpPr>
          <p:nvPr/>
        </p:nvSpPr>
        <p:spPr bwMode="auto">
          <a:xfrm>
            <a:off x="2257425" y="2032000"/>
            <a:ext cx="196850" cy="5254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lIns="98746" tIns="49373" rIns="98746" bIns="49373">
            <a:spAutoFit/>
          </a:bodyPr>
          <a:lstStyle>
            <a:lvl1pPr defTabSz="987425" eaLnBrk="0" hangingPunct="0">
              <a:defRPr sz="2400">
                <a:solidFill>
                  <a:schemeClr val="tx1"/>
                </a:solidFill>
                <a:latin typeface="Times New Roman" charset="0"/>
                <a:ea typeface="ＭＳ Ｐゴシック" charset="0"/>
              </a:defRPr>
            </a:lvl1pPr>
            <a:lvl2pPr marL="742950" indent="-285750" defTabSz="987425" eaLnBrk="0" hangingPunct="0">
              <a:defRPr sz="2400">
                <a:solidFill>
                  <a:schemeClr val="tx1"/>
                </a:solidFill>
                <a:latin typeface="Times New Roman" charset="0"/>
                <a:ea typeface="ＭＳ Ｐゴシック" charset="0"/>
              </a:defRPr>
            </a:lvl2pPr>
            <a:lvl3pPr marL="1143000" indent="-228600" defTabSz="987425" eaLnBrk="0" hangingPunct="0">
              <a:defRPr sz="2400">
                <a:solidFill>
                  <a:schemeClr val="tx1"/>
                </a:solidFill>
                <a:latin typeface="Times New Roman" charset="0"/>
                <a:ea typeface="ＭＳ Ｐゴシック" charset="0"/>
              </a:defRPr>
            </a:lvl3pPr>
            <a:lvl4pPr marL="1600200" indent="-228600" defTabSz="987425" eaLnBrk="0" hangingPunct="0">
              <a:defRPr sz="2400">
                <a:solidFill>
                  <a:schemeClr val="tx1"/>
                </a:solidFill>
                <a:latin typeface="Times New Roman" charset="0"/>
                <a:ea typeface="ＭＳ Ｐゴシック" charset="0"/>
              </a:defRPr>
            </a:lvl4pPr>
            <a:lvl5pPr marL="2057400" indent="-228600" defTabSz="987425" eaLnBrk="0" hangingPunct="0">
              <a:defRPr sz="2400">
                <a:solidFill>
                  <a:schemeClr val="tx1"/>
                </a:solidFill>
                <a:latin typeface="Times New Roman" charset="0"/>
                <a:ea typeface="ＭＳ Ｐゴシック" charset="0"/>
              </a:defRPr>
            </a:lvl5pPr>
            <a:lvl6pPr marL="2514600" indent="-228600" defTabSz="987425" eaLnBrk="0" fontAlgn="base" hangingPunct="0">
              <a:spcBef>
                <a:spcPct val="0"/>
              </a:spcBef>
              <a:spcAft>
                <a:spcPct val="0"/>
              </a:spcAft>
              <a:defRPr sz="2400">
                <a:solidFill>
                  <a:schemeClr val="tx1"/>
                </a:solidFill>
                <a:latin typeface="Times New Roman" charset="0"/>
                <a:ea typeface="ＭＳ Ｐゴシック" charset="0"/>
              </a:defRPr>
            </a:lvl6pPr>
            <a:lvl7pPr marL="2971800" indent="-228600" defTabSz="987425" eaLnBrk="0" fontAlgn="base" hangingPunct="0">
              <a:spcBef>
                <a:spcPct val="0"/>
              </a:spcBef>
              <a:spcAft>
                <a:spcPct val="0"/>
              </a:spcAft>
              <a:defRPr sz="2400">
                <a:solidFill>
                  <a:schemeClr val="tx1"/>
                </a:solidFill>
                <a:latin typeface="Times New Roman" charset="0"/>
                <a:ea typeface="ＭＳ Ｐゴシック" charset="0"/>
              </a:defRPr>
            </a:lvl7pPr>
            <a:lvl8pPr marL="3429000" indent="-228600" defTabSz="987425" eaLnBrk="0" fontAlgn="base" hangingPunct="0">
              <a:spcBef>
                <a:spcPct val="0"/>
              </a:spcBef>
              <a:spcAft>
                <a:spcPct val="0"/>
              </a:spcAft>
              <a:defRPr sz="2400">
                <a:solidFill>
                  <a:schemeClr val="tx1"/>
                </a:solidFill>
                <a:latin typeface="Times New Roman" charset="0"/>
                <a:ea typeface="ＭＳ Ｐゴシック" charset="0"/>
              </a:defRPr>
            </a:lvl8pPr>
            <a:lvl9pPr marL="3886200" indent="-228600" defTabSz="987425" eaLnBrk="0" fontAlgn="base" hangingPunct="0">
              <a:spcBef>
                <a:spcPct val="0"/>
              </a:spcBef>
              <a:spcAft>
                <a:spcPct val="0"/>
              </a:spcAft>
              <a:defRPr sz="2400">
                <a:solidFill>
                  <a:schemeClr val="tx1"/>
                </a:solidFill>
                <a:latin typeface="Times New Roman" charset="0"/>
                <a:ea typeface="ＭＳ Ｐゴシック" charset="0"/>
              </a:defRPr>
            </a:lvl9pPr>
          </a:lstStyle>
          <a:p>
            <a:pPr eaLnBrk="1" hangingPunct="1">
              <a:defRPr/>
            </a:pPr>
            <a:endParaRPr lang="en-US" sz="2800" smtClean="0"/>
          </a:p>
        </p:txBody>
      </p:sp>
      <p:sp>
        <p:nvSpPr>
          <p:cNvPr id="4100" name="Text Box 12"/>
          <p:cNvSpPr txBox="1">
            <a:spLocks noChangeArrowheads="1"/>
          </p:cNvSpPr>
          <p:nvPr/>
        </p:nvSpPr>
        <p:spPr bwMode="auto">
          <a:xfrm>
            <a:off x="431800" y="1800225"/>
            <a:ext cx="9361488" cy="4901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lIns="98746" tIns="49373" rIns="98746" bIns="49373">
            <a:spAutoFit/>
          </a:bodyPr>
          <a:lstStyle>
            <a:lvl1pPr marL="457200" indent="-457200" defTabSz="987425" eaLnBrk="0" hangingPunct="0">
              <a:defRPr sz="2400">
                <a:solidFill>
                  <a:schemeClr val="tx1"/>
                </a:solidFill>
                <a:latin typeface="Times New Roman" charset="0"/>
                <a:ea typeface="ＭＳ Ｐゴシック" charset="0"/>
              </a:defRPr>
            </a:lvl1pPr>
            <a:lvl2pPr marL="742950" indent="-285750" defTabSz="987425" eaLnBrk="0" hangingPunct="0">
              <a:defRPr sz="2400">
                <a:solidFill>
                  <a:schemeClr val="tx1"/>
                </a:solidFill>
                <a:latin typeface="Times New Roman" charset="0"/>
                <a:ea typeface="ＭＳ Ｐゴシック" charset="0"/>
              </a:defRPr>
            </a:lvl2pPr>
            <a:lvl3pPr marL="1143000" indent="-228600" defTabSz="987425" eaLnBrk="0" hangingPunct="0">
              <a:defRPr sz="2400">
                <a:solidFill>
                  <a:schemeClr val="tx1"/>
                </a:solidFill>
                <a:latin typeface="Times New Roman" charset="0"/>
                <a:ea typeface="ＭＳ Ｐゴシック" charset="0"/>
              </a:defRPr>
            </a:lvl3pPr>
            <a:lvl4pPr marL="1600200" indent="-228600" defTabSz="987425" eaLnBrk="0" hangingPunct="0">
              <a:defRPr sz="2400">
                <a:solidFill>
                  <a:schemeClr val="tx1"/>
                </a:solidFill>
                <a:latin typeface="Times New Roman" charset="0"/>
                <a:ea typeface="ＭＳ Ｐゴシック" charset="0"/>
              </a:defRPr>
            </a:lvl4pPr>
            <a:lvl5pPr marL="2057400" indent="-228600" defTabSz="987425" eaLnBrk="0" hangingPunct="0">
              <a:defRPr sz="2400">
                <a:solidFill>
                  <a:schemeClr val="tx1"/>
                </a:solidFill>
                <a:latin typeface="Times New Roman" charset="0"/>
                <a:ea typeface="ＭＳ Ｐゴシック" charset="0"/>
              </a:defRPr>
            </a:lvl5pPr>
            <a:lvl6pPr marL="2514600" indent="-228600" defTabSz="987425" eaLnBrk="0" fontAlgn="base" hangingPunct="0">
              <a:spcBef>
                <a:spcPct val="0"/>
              </a:spcBef>
              <a:spcAft>
                <a:spcPct val="0"/>
              </a:spcAft>
              <a:defRPr sz="2400">
                <a:solidFill>
                  <a:schemeClr val="tx1"/>
                </a:solidFill>
                <a:latin typeface="Times New Roman" charset="0"/>
                <a:ea typeface="ＭＳ Ｐゴシック" charset="0"/>
              </a:defRPr>
            </a:lvl6pPr>
            <a:lvl7pPr marL="2971800" indent="-228600" defTabSz="987425" eaLnBrk="0" fontAlgn="base" hangingPunct="0">
              <a:spcBef>
                <a:spcPct val="0"/>
              </a:spcBef>
              <a:spcAft>
                <a:spcPct val="0"/>
              </a:spcAft>
              <a:defRPr sz="2400">
                <a:solidFill>
                  <a:schemeClr val="tx1"/>
                </a:solidFill>
                <a:latin typeface="Times New Roman" charset="0"/>
                <a:ea typeface="ＭＳ Ｐゴシック" charset="0"/>
              </a:defRPr>
            </a:lvl7pPr>
            <a:lvl8pPr marL="3429000" indent="-228600" defTabSz="987425" eaLnBrk="0" fontAlgn="base" hangingPunct="0">
              <a:spcBef>
                <a:spcPct val="0"/>
              </a:spcBef>
              <a:spcAft>
                <a:spcPct val="0"/>
              </a:spcAft>
              <a:defRPr sz="2400">
                <a:solidFill>
                  <a:schemeClr val="tx1"/>
                </a:solidFill>
                <a:latin typeface="Times New Roman" charset="0"/>
                <a:ea typeface="ＭＳ Ｐゴシック" charset="0"/>
              </a:defRPr>
            </a:lvl8pPr>
            <a:lvl9pPr marL="3886200" indent="-228600" defTabSz="987425" eaLnBrk="0" fontAlgn="base" hangingPunct="0">
              <a:spcBef>
                <a:spcPct val="0"/>
              </a:spcBef>
              <a:spcAft>
                <a:spcPct val="0"/>
              </a:spcAft>
              <a:defRPr sz="2400">
                <a:solidFill>
                  <a:schemeClr val="tx1"/>
                </a:solidFill>
                <a:latin typeface="Times New Roman" charset="0"/>
                <a:ea typeface="ＭＳ Ｐゴシック" charset="0"/>
              </a:defRPr>
            </a:lvl9pPr>
          </a:lstStyle>
          <a:p>
            <a:pPr eaLnBrk="1" hangingPunct="1">
              <a:spcBef>
                <a:spcPct val="50000"/>
              </a:spcBef>
              <a:buFontTx/>
              <a:buAutoNum type="arabicPeriod"/>
              <a:defRPr/>
            </a:pPr>
            <a:r>
              <a:rPr lang="en-CA" dirty="0" smtClean="0"/>
              <a:t>Administrative Issues: Class Liaison</a:t>
            </a:r>
          </a:p>
          <a:p>
            <a:pPr eaLnBrk="1" hangingPunct="1">
              <a:spcBef>
                <a:spcPct val="50000"/>
              </a:spcBef>
              <a:buFontTx/>
              <a:buAutoNum type="arabicPeriod"/>
              <a:defRPr/>
            </a:pPr>
            <a:r>
              <a:rPr lang="en-CA" dirty="0" smtClean="0"/>
              <a:t>Review of Supply and Demand (Clicker Questions)</a:t>
            </a:r>
          </a:p>
          <a:p>
            <a:pPr eaLnBrk="1" hangingPunct="1">
              <a:spcBef>
                <a:spcPct val="50000"/>
              </a:spcBef>
              <a:buFontTx/>
              <a:buAutoNum type="arabicPeriod"/>
              <a:defRPr/>
            </a:pPr>
            <a:r>
              <a:rPr lang="en-US" dirty="0" smtClean="0"/>
              <a:t>Introduction to Elasticity</a:t>
            </a:r>
          </a:p>
          <a:p>
            <a:pPr eaLnBrk="1" hangingPunct="1">
              <a:spcBef>
                <a:spcPct val="50000"/>
              </a:spcBef>
              <a:buFontTx/>
              <a:buAutoNum type="arabicPeriod"/>
              <a:defRPr/>
            </a:pPr>
            <a:r>
              <a:rPr lang="en-US" dirty="0" smtClean="0"/>
              <a:t>Arc and Point Elasticity</a:t>
            </a:r>
          </a:p>
          <a:p>
            <a:pPr eaLnBrk="1" hangingPunct="1">
              <a:spcBef>
                <a:spcPct val="50000"/>
              </a:spcBef>
              <a:buFontTx/>
              <a:buAutoNum type="arabicPeriod"/>
              <a:defRPr/>
            </a:pPr>
            <a:r>
              <a:rPr lang="en-US" dirty="0" smtClean="0"/>
              <a:t>Where Do Demand Curves Come From</a:t>
            </a:r>
          </a:p>
          <a:p>
            <a:pPr eaLnBrk="1" hangingPunct="1">
              <a:spcBef>
                <a:spcPct val="50000"/>
              </a:spcBef>
              <a:buFontTx/>
              <a:buAutoNum type="arabicPeriod"/>
              <a:defRPr/>
            </a:pPr>
            <a:r>
              <a:rPr lang="en-US" dirty="0" smtClean="0"/>
              <a:t>Using Regression Analysis to Estimate Demand</a:t>
            </a:r>
          </a:p>
          <a:p>
            <a:pPr eaLnBrk="1" hangingPunct="1">
              <a:spcBef>
                <a:spcPct val="50000"/>
              </a:spcBef>
              <a:buFontTx/>
              <a:buAutoNum type="arabicPeriod"/>
              <a:defRPr/>
            </a:pPr>
            <a:r>
              <a:rPr lang="en-US" dirty="0" smtClean="0"/>
              <a:t>Summary and Next Class </a:t>
            </a:r>
          </a:p>
          <a:p>
            <a:pPr eaLnBrk="1" hangingPunct="1">
              <a:spcBef>
                <a:spcPct val="50000"/>
              </a:spcBef>
              <a:buFontTx/>
              <a:buAutoNum type="arabicPeriod"/>
              <a:defRPr/>
            </a:pPr>
            <a:endParaRPr lang="en-US" dirty="0"/>
          </a:p>
          <a:p>
            <a:pPr marL="0" indent="0" eaLnBrk="1" hangingPunct="1">
              <a:spcBef>
                <a:spcPct val="50000"/>
              </a:spcBef>
              <a:defRPr/>
            </a:pPr>
            <a:r>
              <a:rPr lang="en-US" dirty="0" smtClean="0"/>
              <a:t>Reading: 3.1-3.2.</a:t>
            </a:r>
          </a:p>
        </p:txBody>
      </p:sp>
      <p:sp>
        <p:nvSpPr>
          <p:cNvPr id="4101" name="Rectangle 19"/>
          <p:cNvSpPr>
            <a:spLocks noGrp="1" noChangeArrowheads="1"/>
          </p:cNvSpPr>
          <p:nvPr>
            <p:ph type="title"/>
          </p:nvPr>
        </p:nvSpPr>
        <p:spPr/>
        <p:txBody>
          <a:bodyPr/>
          <a:lstStyle/>
          <a:p>
            <a:r>
              <a:rPr lang="en-US" sz="3600" dirty="0" smtClean="0"/>
              <a:t>Managerial Economics</a:t>
            </a:r>
            <a:br>
              <a:rPr lang="en-US" sz="3600" dirty="0" smtClean="0"/>
            </a:br>
            <a:r>
              <a:rPr lang="en-US" sz="3600" dirty="0" smtClean="0"/>
              <a:t>Class 2</a:t>
            </a: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122" name="Title 1"/>
          <p:cNvSpPr>
            <a:spLocks noGrp="1"/>
          </p:cNvSpPr>
          <p:nvPr>
            <p:ph type="title"/>
          </p:nvPr>
        </p:nvSpPr>
        <p:spPr/>
        <p:txBody>
          <a:bodyPr/>
          <a:lstStyle/>
          <a:p>
            <a:pPr>
              <a:defRPr/>
            </a:pPr>
            <a:r>
              <a:rPr lang="en-CA" sz="3600" dirty="0" smtClean="0">
                <a:ea typeface="ＭＳ Ｐゴシック" charset="0"/>
                <a:cs typeface="+mj-cs"/>
              </a:rPr>
              <a:t> Clicker </a:t>
            </a:r>
            <a:r>
              <a:rPr lang="en-CA" sz="3600" dirty="0">
                <a:ea typeface="ＭＳ Ｐゴシック" charset="0"/>
                <a:cs typeface="+mj-cs"/>
              </a:rPr>
              <a:t>Question 1</a:t>
            </a:r>
          </a:p>
        </p:txBody>
      </p:sp>
      <p:sp>
        <p:nvSpPr>
          <p:cNvPr id="29698" name="TextBox 2"/>
          <p:cNvSpPr txBox="1">
            <a:spLocks noChangeArrowheads="1"/>
          </p:cNvSpPr>
          <p:nvPr/>
        </p:nvSpPr>
        <p:spPr bwMode="auto">
          <a:xfrm>
            <a:off x="215900" y="1655763"/>
            <a:ext cx="9577388" cy="2462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Times New Roman" pitchFamily="18" charset="0"/>
                <a:ea typeface="MS PGothic" pitchFamily="34" charset="-128"/>
              </a:defRPr>
            </a:lvl1pPr>
            <a:lvl2pPr marL="742950" indent="-285750" eaLnBrk="0" hangingPunct="0">
              <a:defRPr sz="2400">
                <a:solidFill>
                  <a:schemeClr val="tx1"/>
                </a:solidFill>
                <a:latin typeface="Times New Roman" pitchFamily="18" charset="0"/>
                <a:ea typeface="MS PGothic" pitchFamily="34" charset="-128"/>
              </a:defRPr>
            </a:lvl2pPr>
            <a:lvl3pPr marL="1143000" indent="-228600" eaLnBrk="0" hangingPunct="0">
              <a:defRPr sz="2400">
                <a:solidFill>
                  <a:schemeClr val="tx1"/>
                </a:solidFill>
                <a:latin typeface="Times New Roman" pitchFamily="18" charset="0"/>
                <a:ea typeface="MS PGothic" pitchFamily="34" charset="-128"/>
              </a:defRPr>
            </a:lvl3pPr>
            <a:lvl4pPr marL="1600200" indent="-228600" eaLnBrk="0" hangingPunct="0">
              <a:defRPr sz="2400">
                <a:solidFill>
                  <a:schemeClr val="tx1"/>
                </a:solidFill>
                <a:latin typeface="Times New Roman" pitchFamily="18" charset="0"/>
                <a:ea typeface="MS PGothic" pitchFamily="34" charset="-128"/>
              </a:defRPr>
            </a:lvl4pPr>
            <a:lvl5pPr marL="2057400" indent="-228600" eaLnBrk="0" hangingPunct="0">
              <a:defRPr sz="2400">
                <a:solidFill>
                  <a:schemeClr val="tx1"/>
                </a:solidFill>
                <a:latin typeface="Times New Roman" pitchFamily="18" charset="0"/>
                <a:ea typeface="MS PGothic" pitchFamily="34" charset="-128"/>
              </a:defRPr>
            </a:lvl5pPr>
            <a:lvl6pPr marL="2514600" indent="-228600" eaLnBrk="0" fontAlgn="base" hangingPunct="0">
              <a:spcBef>
                <a:spcPct val="0"/>
              </a:spcBef>
              <a:spcAft>
                <a:spcPct val="0"/>
              </a:spcAft>
              <a:defRPr sz="2400">
                <a:solidFill>
                  <a:schemeClr val="tx1"/>
                </a:solidFill>
                <a:latin typeface="Times New Roman" pitchFamily="18" charset="0"/>
                <a:ea typeface="MS PGothic" pitchFamily="34" charset="-128"/>
              </a:defRPr>
            </a:lvl6pPr>
            <a:lvl7pPr marL="2971800" indent="-228600" eaLnBrk="0" fontAlgn="base" hangingPunct="0">
              <a:spcBef>
                <a:spcPct val="0"/>
              </a:spcBef>
              <a:spcAft>
                <a:spcPct val="0"/>
              </a:spcAft>
              <a:defRPr sz="2400">
                <a:solidFill>
                  <a:schemeClr val="tx1"/>
                </a:solidFill>
                <a:latin typeface="Times New Roman" pitchFamily="18" charset="0"/>
                <a:ea typeface="MS PGothic" pitchFamily="34" charset="-128"/>
              </a:defRPr>
            </a:lvl7pPr>
            <a:lvl8pPr marL="3429000" indent="-228600" eaLnBrk="0" fontAlgn="base" hangingPunct="0">
              <a:spcBef>
                <a:spcPct val="0"/>
              </a:spcBef>
              <a:spcAft>
                <a:spcPct val="0"/>
              </a:spcAft>
              <a:defRPr sz="2400">
                <a:solidFill>
                  <a:schemeClr val="tx1"/>
                </a:solidFill>
                <a:latin typeface="Times New Roman" pitchFamily="18" charset="0"/>
                <a:ea typeface="MS PGothic" pitchFamily="34" charset="-128"/>
              </a:defRPr>
            </a:lvl8pPr>
            <a:lvl9pPr marL="3886200" indent="-228600" eaLnBrk="0" fontAlgn="base" hangingPunct="0">
              <a:spcBef>
                <a:spcPct val="0"/>
              </a:spcBef>
              <a:spcAft>
                <a:spcPct val="0"/>
              </a:spcAft>
              <a:defRPr sz="2400">
                <a:solidFill>
                  <a:schemeClr val="tx1"/>
                </a:solidFill>
                <a:latin typeface="Times New Roman" pitchFamily="18" charset="0"/>
                <a:ea typeface="MS PGothic" pitchFamily="34" charset="-128"/>
              </a:defRPr>
            </a:lvl9pPr>
          </a:lstStyle>
          <a:p>
            <a:pPr eaLnBrk="1" hangingPunct="1"/>
            <a:r>
              <a:rPr lang="en-CA" sz="2200" dirty="0" smtClean="0"/>
              <a:t>The demand curve is given by </a:t>
            </a:r>
            <a:r>
              <a:rPr lang="en-CA" sz="2200" i="1" dirty="0" smtClean="0"/>
              <a:t>Q</a:t>
            </a:r>
            <a:r>
              <a:rPr lang="en-CA" sz="2200" dirty="0" smtClean="0"/>
              <a:t> = 100 – 2</a:t>
            </a:r>
            <a:r>
              <a:rPr lang="en-CA" sz="2200" i="1" dirty="0" smtClean="0"/>
              <a:t>p</a:t>
            </a:r>
            <a:r>
              <a:rPr lang="en-CA" sz="2200" dirty="0" smtClean="0"/>
              <a:t> and the supply curve is </a:t>
            </a:r>
            <a:r>
              <a:rPr lang="en-CA" sz="2200" i="1" dirty="0" smtClean="0"/>
              <a:t>Q</a:t>
            </a:r>
            <a:r>
              <a:rPr lang="en-CA" sz="2200" dirty="0" smtClean="0"/>
              <a:t> = 40 + </a:t>
            </a:r>
            <a:r>
              <a:rPr lang="en-CA" sz="2200" i="1" dirty="0" smtClean="0"/>
              <a:t>p</a:t>
            </a:r>
            <a:r>
              <a:rPr lang="en-CA" sz="2200" dirty="0" smtClean="0"/>
              <a:t>.</a:t>
            </a:r>
          </a:p>
          <a:p>
            <a:pPr eaLnBrk="1" hangingPunct="1"/>
            <a:endParaRPr lang="en-CA" sz="2200" dirty="0"/>
          </a:p>
          <a:p>
            <a:pPr marL="457200" indent="-457200" eaLnBrk="1" hangingPunct="1">
              <a:buAutoNum type="alphaLcPeriod"/>
            </a:pPr>
            <a:r>
              <a:rPr lang="en-CA" sz="2200" dirty="0" smtClean="0"/>
              <a:t>The equilibrium price is 10.</a:t>
            </a:r>
          </a:p>
          <a:p>
            <a:pPr marL="457200" indent="-457200" eaLnBrk="1" hangingPunct="1">
              <a:buAutoNum type="alphaLcPeriod"/>
            </a:pPr>
            <a:r>
              <a:rPr lang="en-CA" sz="2200" dirty="0" smtClean="0"/>
              <a:t>The equilibrium price is 20.</a:t>
            </a:r>
          </a:p>
          <a:p>
            <a:pPr marL="457200" indent="-457200" eaLnBrk="1" hangingPunct="1">
              <a:buAutoNum type="alphaLcPeriod"/>
            </a:pPr>
            <a:r>
              <a:rPr lang="en-CA" sz="2200" dirty="0" smtClean="0"/>
              <a:t>The equilibrium quantity is 60.</a:t>
            </a:r>
          </a:p>
          <a:p>
            <a:pPr marL="457200" indent="-457200" eaLnBrk="1" hangingPunct="1">
              <a:buAutoNum type="alphaLcPeriod"/>
            </a:pPr>
            <a:r>
              <a:rPr lang="en-CA" sz="2200" dirty="0" smtClean="0"/>
              <a:t>b and c.</a:t>
            </a:r>
          </a:p>
          <a:p>
            <a:pPr marL="457200" indent="-457200" eaLnBrk="1" hangingPunct="1">
              <a:buAutoNum type="alphaLcPeriod"/>
            </a:pPr>
            <a:r>
              <a:rPr lang="en-CA" sz="2200" dirty="0" smtClean="0"/>
              <a:t>None of the above. </a:t>
            </a:r>
            <a:endParaRPr lang="en-CA" sz="2200" dirty="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50" name="Rectangle 33"/>
          <p:cNvSpPr>
            <a:spLocks noGrp="1" noChangeArrowheads="1"/>
          </p:cNvSpPr>
          <p:nvPr>
            <p:ph type="title"/>
          </p:nvPr>
        </p:nvSpPr>
        <p:spPr/>
        <p:txBody>
          <a:bodyPr/>
          <a:lstStyle/>
          <a:p>
            <a:pPr>
              <a:defRPr/>
            </a:pPr>
            <a:r>
              <a:rPr lang="en-US" sz="3600" dirty="0" smtClean="0">
                <a:ea typeface="ＭＳ Ｐゴシック" charset="0"/>
                <a:cs typeface="+mj-cs"/>
              </a:rPr>
              <a:t>Clicker Question 2</a:t>
            </a:r>
            <a:endParaRPr lang="en-US" sz="3600" dirty="0">
              <a:ea typeface="ＭＳ Ｐゴシック" charset="0"/>
              <a:cs typeface="+mj-cs"/>
            </a:endParaRPr>
          </a:p>
        </p:txBody>
      </p:sp>
      <p:sp>
        <p:nvSpPr>
          <p:cNvPr id="2" name="TextBox 1"/>
          <p:cNvSpPr txBox="1"/>
          <p:nvPr/>
        </p:nvSpPr>
        <p:spPr>
          <a:xfrm>
            <a:off x="719832" y="1728242"/>
            <a:ext cx="8784976" cy="4524315"/>
          </a:xfrm>
          <a:prstGeom prst="rect">
            <a:avLst/>
          </a:prstGeom>
          <a:noFill/>
        </p:spPr>
        <p:txBody>
          <a:bodyPr wrap="square" rtlCol="0">
            <a:spAutoFit/>
          </a:bodyPr>
          <a:lstStyle/>
          <a:p>
            <a:r>
              <a:rPr lang="en-US" dirty="0" smtClean="0"/>
              <a:t>Suppose a late winter frost destroys much of the Florida orange crop. Application of the supply demand model suggests that:</a:t>
            </a:r>
          </a:p>
          <a:p>
            <a:endParaRPr lang="en-US" dirty="0"/>
          </a:p>
          <a:p>
            <a:pPr marL="457200" indent="-457200">
              <a:buAutoNum type="alphaLcPeriod"/>
            </a:pPr>
            <a:r>
              <a:rPr lang="en-US" dirty="0" smtClean="0"/>
              <a:t>The income of BC apple producers will rise.</a:t>
            </a:r>
          </a:p>
          <a:p>
            <a:pPr marL="457200" indent="-457200">
              <a:buAutoNum type="alphaLcPeriod"/>
            </a:pPr>
            <a:r>
              <a:rPr lang="en-US" dirty="0" smtClean="0"/>
              <a:t>The income of BC apple producers will fall.</a:t>
            </a:r>
            <a:endParaRPr lang="en-CA" dirty="0" smtClean="0"/>
          </a:p>
          <a:p>
            <a:pPr marL="457200" indent="-457200">
              <a:buAutoNum type="alphaLcPeriod"/>
            </a:pPr>
            <a:r>
              <a:rPr lang="en-US" dirty="0" smtClean="0"/>
              <a:t>The price of apple juice will fall.</a:t>
            </a:r>
          </a:p>
          <a:p>
            <a:pPr marL="457200" indent="-457200">
              <a:buAutoNum type="alphaLcPeriod"/>
            </a:pPr>
            <a:r>
              <a:rPr lang="en-US" dirty="0" smtClean="0"/>
              <a:t>The U.S. will export more orange juice.</a:t>
            </a:r>
          </a:p>
          <a:p>
            <a:pPr marL="457200" indent="-457200">
              <a:buAutoNum type="alphaLcPeriod"/>
            </a:pPr>
            <a:r>
              <a:rPr lang="en-US" dirty="0" smtClean="0"/>
              <a:t>None of the above. </a:t>
            </a:r>
          </a:p>
          <a:p>
            <a:pPr marL="457200" indent="-457200">
              <a:buAutoNum type="alphaLcPeriod"/>
            </a:pPr>
            <a:endParaRPr lang="en-US" dirty="0"/>
          </a:p>
          <a:p>
            <a:pPr marL="457200" indent="-457200">
              <a:buAutoNum type="alphaLcPeriod"/>
            </a:pPr>
            <a:endParaRPr lang="en-US" dirty="0" smtClean="0"/>
          </a:p>
          <a:p>
            <a:r>
              <a:rPr lang="en-US" dirty="0" smtClean="0"/>
              <a:t>(Hint: Keep in mind that most oranges are used to produce orange juice, which is a substitute for apple juice.)</a:t>
            </a: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itle 1"/>
          <p:cNvSpPr>
            <a:spLocks noGrp="1"/>
          </p:cNvSpPr>
          <p:nvPr>
            <p:ph type="title"/>
          </p:nvPr>
        </p:nvSpPr>
        <p:spPr/>
        <p:txBody>
          <a:bodyPr/>
          <a:lstStyle/>
          <a:p>
            <a:pPr>
              <a:defRPr/>
            </a:pPr>
            <a:r>
              <a:rPr lang="en-CA" dirty="0">
                <a:ea typeface="ＭＳ Ｐゴシック" charset="0"/>
                <a:cs typeface="+mj-cs"/>
              </a:rPr>
              <a:t>Does the Supply-Demand Model Always Apply?</a:t>
            </a:r>
          </a:p>
        </p:txBody>
      </p:sp>
      <p:sp>
        <p:nvSpPr>
          <p:cNvPr id="8195" name="Content Placeholder 2"/>
          <p:cNvSpPr>
            <a:spLocks noGrp="1"/>
          </p:cNvSpPr>
          <p:nvPr>
            <p:ph idx="1"/>
          </p:nvPr>
        </p:nvSpPr>
        <p:spPr>
          <a:xfrm>
            <a:off x="503808" y="1512888"/>
            <a:ext cx="9217023" cy="5183187"/>
          </a:xfrm>
        </p:spPr>
        <p:txBody>
          <a:bodyPr/>
          <a:lstStyle/>
          <a:p>
            <a:pPr>
              <a:spcBef>
                <a:spcPts val="200"/>
              </a:spcBef>
            </a:pPr>
            <a:r>
              <a:rPr lang="en-CA" sz="2400" dirty="0" smtClean="0"/>
              <a:t>The model of supply and demand is a theory about how markets work. Is it a good theory?</a:t>
            </a:r>
          </a:p>
          <a:p>
            <a:pPr>
              <a:spcBef>
                <a:spcPts val="200"/>
              </a:spcBef>
            </a:pPr>
            <a:endParaRPr lang="en-CA" sz="2400" dirty="0" smtClean="0"/>
          </a:p>
          <a:p>
            <a:pPr>
              <a:spcBef>
                <a:spcPts val="200"/>
              </a:spcBef>
            </a:pPr>
            <a:r>
              <a:rPr lang="en-CA" sz="2400" dirty="0" smtClean="0"/>
              <a:t>The basic logic is that price will tend toward the level where supply and demand are equal – the equilibrium price, where the supply curve and the demand curve cross. </a:t>
            </a:r>
          </a:p>
          <a:p>
            <a:pPr>
              <a:spcBef>
                <a:spcPts val="200"/>
              </a:spcBef>
            </a:pPr>
            <a:endParaRPr lang="en-CA" sz="2400" dirty="0" smtClean="0"/>
          </a:p>
          <a:p>
            <a:pPr>
              <a:spcBef>
                <a:spcPts val="200"/>
              </a:spcBef>
            </a:pPr>
            <a:r>
              <a:rPr lang="en-CA" sz="2400" dirty="0" smtClean="0"/>
              <a:t>If price exceeds the equilibrium price then excess supply will occur and the price will be bid down. If the price is below this price then there will be excess demand and price will be bid up. </a:t>
            </a:r>
          </a:p>
          <a:p>
            <a:pPr>
              <a:spcBef>
                <a:spcPts val="200"/>
              </a:spcBef>
            </a:pPr>
            <a:endParaRPr lang="en-CA" sz="2400" dirty="0" smtClean="0"/>
          </a:p>
          <a:p>
            <a:pPr>
              <a:spcBef>
                <a:spcPts val="200"/>
              </a:spcBef>
            </a:pPr>
            <a:r>
              <a:rPr lang="en-CA" sz="2400" dirty="0" smtClean="0"/>
              <a:t>This model is very good in many cases, but does not always apply. It works well when markets are highly competitive.  </a:t>
            </a: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iTunes Prices: Using Elasticity</a:t>
            </a:r>
            <a:endParaRPr lang="en-CA" dirty="0"/>
          </a:p>
        </p:txBody>
      </p:sp>
      <p:sp>
        <p:nvSpPr>
          <p:cNvPr id="4" name="TextBox 1"/>
          <p:cNvSpPr txBox="1">
            <a:spLocks noChangeArrowheads="1"/>
          </p:cNvSpPr>
          <p:nvPr/>
        </p:nvSpPr>
        <p:spPr bwMode="auto">
          <a:xfrm>
            <a:off x="431800" y="1800225"/>
            <a:ext cx="9288463" cy="23083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Times New Roman" pitchFamily="18" charset="0"/>
                <a:ea typeface="MS PGothic" pitchFamily="34" charset="-128"/>
              </a:defRPr>
            </a:lvl1pPr>
            <a:lvl2pPr marL="742950" indent="-285750" eaLnBrk="0" hangingPunct="0">
              <a:defRPr sz="2400">
                <a:solidFill>
                  <a:schemeClr val="tx1"/>
                </a:solidFill>
                <a:latin typeface="Times New Roman" pitchFamily="18" charset="0"/>
                <a:ea typeface="MS PGothic" pitchFamily="34" charset="-128"/>
              </a:defRPr>
            </a:lvl2pPr>
            <a:lvl3pPr marL="1143000" indent="-228600" eaLnBrk="0" hangingPunct="0">
              <a:defRPr sz="2400">
                <a:solidFill>
                  <a:schemeClr val="tx1"/>
                </a:solidFill>
                <a:latin typeface="Times New Roman" pitchFamily="18" charset="0"/>
                <a:ea typeface="MS PGothic" pitchFamily="34" charset="-128"/>
              </a:defRPr>
            </a:lvl3pPr>
            <a:lvl4pPr marL="1600200" indent="-228600" eaLnBrk="0" hangingPunct="0">
              <a:defRPr sz="2400">
                <a:solidFill>
                  <a:schemeClr val="tx1"/>
                </a:solidFill>
                <a:latin typeface="Times New Roman" pitchFamily="18" charset="0"/>
                <a:ea typeface="MS PGothic" pitchFamily="34" charset="-128"/>
              </a:defRPr>
            </a:lvl4pPr>
            <a:lvl5pPr marL="2057400" indent="-228600" eaLnBrk="0" hangingPunct="0">
              <a:defRPr sz="2400">
                <a:solidFill>
                  <a:schemeClr val="tx1"/>
                </a:solidFill>
                <a:latin typeface="Times New Roman" pitchFamily="18" charset="0"/>
                <a:ea typeface="MS PGothic" pitchFamily="34" charset="-128"/>
              </a:defRPr>
            </a:lvl5pPr>
            <a:lvl6pPr marL="2514600" indent="-228600" eaLnBrk="0" fontAlgn="base" hangingPunct="0">
              <a:spcBef>
                <a:spcPct val="0"/>
              </a:spcBef>
              <a:spcAft>
                <a:spcPct val="0"/>
              </a:spcAft>
              <a:defRPr sz="2400">
                <a:solidFill>
                  <a:schemeClr val="tx1"/>
                </a:solidFill>
                <a:latin typeface="Times New Roman" pitchFamily="18" charset="0"/>
                <a:ea typeface="MS PGothic" pitchFamily="34" charset="-128"/>
              </a:defRPr>
            </a:lvl6pPr>
            <a:lvl7pPr marL="2971800" indent="-228600" eaLnBrk="0" fontAlgn="base" hangingPunct="0">
              <a:spcBef>
                <a:spcPct val="0"/>
              </a:spcBef>
              <a:spcAft>
                <a:spcPct val="0"/>
              </a:spcAft>
              <a:defRPr sz="2400">
                <a:solidFill>
                  <a:schemeClr val="tx1"/>
                </a:solidFill>
                <a:latin typeface="Times New Roman" pitchFamily="18" charset="0"/>
                <a:ea typeface="MS PGothic" pitchFamily="34" charset="-128"/>
              </a:defRPr>
            </a:lvl7pPr>
            <a:lvl8pPr marL="3429000" indent="-228600" eaLnBrk="0" fontAlgn="base" hangingPunct="0">
              <a:spcBef>
                <a:spcPct val="0"/>
              </a:spcBef>
              <a:spcAft>
                <a:spcPct val="0"/>
              </a:spcAft>
              <a:defRPr sz="2400">
                <a:solidFill>
                  <a:schemeClr val="tx1"/>
                </a:solidFill>
                <a:latin typeface="Times New Roman" pitchFamily="18" charset="0"/>
                <a:ea typeface="MS PGothic" pitchFamily="34" charset="-128"/>
              </a:defRPr>
            </a:lvl8pPr>
            <a:lvl9pPr marL="3886200" indent="-228600" eaLnBrk="0" fontAlgn="base" hangingPunct="0">
              <a:spcBef>
                <a:spcPct val="0"/>
              </a:spcBef>
              <a:spcAft>
                <a:spcPct val="0"/>
              </a:spcAft>
              <a:defRPr sz="2400">
                <a:solidFill>
                  <a:schemeClr val="tx1"/>
                </a:solidFill>
                <a:latin typeface="Times New Roman" pitchFamily="18" charset="0"/>
                <a:ea typeface="MS PGothic" pitchFamily="34" charset="-128"/>
              </a:defRPr>
            </a:lvl9pPr>
          </a:lstStyle>
          <a:p>
            <a:pPr eaLnBrk="1" hangingPunct="1"/>
            <a:r>
              <a:rPr lang="en-US" dirty="0" smtClean="0"/>
              <a:t>Question: A couple of years ago Apple’s iTunes raised the price of new songs from 99 cents to 1.29. How could Apple predict whether this change would raise or lower revenue (and profit)? </a:t>
            </a:r>
          </a:p>
          <a:p>
            <a:pPr eaLnBrk="1" hangingPunct="1"/>
            <a:endParaRPr lang="en-US" dirty="0"/>
          </a:p>
          <a:p>
            <a:pPr eaLnBrk="1" hangingPunct="1"/>
            <a:r>
              <a:rPr lang="en-US" dirty="0" smtClean="0"/>
              <a:t>We will answer this question in the next class using the concept of </a:t>
            </a:r>
            <a:r>
              <a:rPr lang="en-US" i="1" dirty="0" smtClean="0"/>
              <a:t>elasticity </a:t>
            </a:r>
            <a:r>
              <a:rPr lang="en-US" dirty="0" smtClean="0"/>
              <a:t>and using </a:t>
            </a:r>
            <a:r>
              <a:rPr lang="en-US" i="1" dirty="0" smtClean="0"/>
              <a:t>regression analysis. </a:t>
            </a:r>
            <a:endParaRPr lang="en-CA" i="1" dirty="0"/>
          </a:p>
        </p:txBody>
      </p:sp>
    </p:spTree>
    <p:extLst>
      <p:ext uri="{BB962C8B-B14F-4D97-AF65-F5344CB8AC3E}">
        <p14:creationId xmlns:p14="http://schemas.microsoft.com/office/powerpoint/2010/main" val="139763399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9" name="Rectangle 9"/>
          <p:cNvSpPr>
            <a:spLocks noGrp="1" noChangeArrowheads="1"/>
          </p:cNvSpPr>
          <p:nvPr>
            <p:ph type="title"/>
          </p:nvPr>
        </p:nvSpPr>
        <p:spPr/>
        <p:txBody>
          <a:bodyPr/>
          <a:lstStyle/>
          <a:p>
            <a:pPr>
              <a:defRPr/>
            </a:pPr>
            <a:r>
              <a:rPr lang="en-US" sz="3600" dirty="0">
                <a:ea typeface="ＭＳ Ｐゴシック" charset="0"/>
                <a:cs typeface="+mj-cs"/>
              </a:rPr>
              <a:t>3. Introduction to Elasticity</a:t>
            </a:r>
          </a:p>
        </p:txBody>
      </p:sp>
      <p:sp>
        <p:nvSpPr>
          <p:cNvPr id="9220" name="Text Box 10"/>
          <p:cNvSpPr txBox="1">
            <a:spLocks noChangeArrowheads="1"/>
          </p:cNvSpPr>
          <p:nvPr/>
        </p:nvSpPr>
        <p:spPr bwMode="auto">
          <a:xfrm>
            <a:off x="647824" y="4435394"/>
            <a:ext cx="8281988"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spAutoFit/>
          </a:bodyPr>
          <a:lstStyle>
            <a:lvl1pPr defTabSz="987425" eaLnBrk="0" hangingPunct="0">
              <a:defRPr sz="2400">
                <a:solidFill>
                  <a:schemeClr val="tx1"/>
                </a:solidFill>
                <a:latin typeface="Times New Roman" pitchFamily="18" charset="0"/>
                <a:ea typeface="MS PGothic" pitchFamily="34" charset="-128"/>
              </a:defRPr>
            </a:lvl1pPr>
            <a:lvl2pPr marL="742950" indent="-285750" defTabSz="987425" eaLnBrk="0" hangingPunct="0">
              <a:defRPr sz="2400">
                <a:solidFill>
                  <a:schemeClr val="tx1"/>
                </a:solidFill>
                <a:latin typeface="Times New Roman" pitchFamily="18" charset="0"/>
                <a:ea typeface="MS PGothic" pitchFamily="34" charset="-128"/>
              </a:defRPr>
            </a:lvl2pPr>
            <a:lvl3pPr marL="1143000" indent="-228600" defTabSz="987425" eaLnBrk="0" hangingPunct="0">
              <a:defRPr sz="2400">
                <a:solidFill>
                  <a:schemeClr val="tx1"/>
                </a:solidFill>
                <a:latin typeface="Times New Roman" pitchFamily="18" charset="0"/>
                <a:ea typeface="MS PGothic" pitchFamily="34" charset="-128"/>
              </a:defRPr>
            </a:lvl3pPr>
            <a:lvl4pPr marL="1600200" indent="-228600" defTabSz="987425" eaLnBrk="0" hangingPunct="0">
              <a:defRPr sz="2400">
                <a:solidFill>
                  <a:schemeClr val="tx1"/>
                </a:solidFill>
                <a:latin typeface="Times New Roman" pitchFamily="18" charset="0"/>
                <a:ea typeface="MS PGothic" pitchFamily="34" charset="-128"/>
              </a:defRPr>
            </a:lvl4pPr>
            <a:lvl5pPr marL="2057400" indent="-228600" defTabSz="987425" eaLnBrk="0" hangingPunct="0">
              <a:defRPr sz="2400">
                <a:solidFill>
                  <a:schemeClr val="tx1"/>
                </a:solidFill>
                <a:latin typeface="Times New Roman" pitchFamily="18" charset="0"/>
                <a:ea typeface="MS PGothic" pitchFamily="34" charset="-128"/>
              </a:defRPr>
            </a:lvl5pPr>
            <a:lvl6pPr marL="2514600" indent="-228600" defTabSz="987425" eaLnBrk="0" fontAlgn="base" hangingPunct="0">
              <a:spcBef>
                <a:spcPct val="0"/>
              </a:spcBef>
              <a:spcAft>
                <a:spcPct val="0"/>
              </a:spcAft>
              <a:defRPr sz="2400">
                <a:solidFill>
                  <a:schemeClr val="tx1"/>
                </a:solidFill>
                <a:latin typeface="Times New Roman" pitchFamily="18" charset="0"/>
                <a:ea typeface="MS PGothic" pitchFamily="34" charset="-128"/>
              </a:defRPr>
            </a:lvl6pPr>
            <a:lvl7pPr marL="2971800" indent="-228600" defTabSz="987425" eaLnBrk="0" fontAlgn="base" hangingPunct="0">
              <a:spcBef>
                <a:spcPct val="0"/>
              </a:spcBef>
              <a:spcAft>
                <a:spcPct val="0"/>
              </a:spcAft>
              <a:defRPr sz="2400">
                <a:solidFill>
                  <a:schemeClr val="tx1"/>
                </a:solidFill>
                <a:latin typeface="Times New Roman" pitchFamily="18" charset="0"/>
                <a:ea typeface="MS PGothic" pitchFamily="34" charset="-128"/>
              </a:defRPr>
            </a:lvl7pPr>
            <a:lvl8pPr marL="3429000" indent="-228600" defTabSz="987425" eaLnBrk="0" fontAlgn="base" hangingPunct="0">
              <a:spcBef>
                <a:spcPct val="0"/>
              </a:spcBef>
              <a:spcAft>
                <a:spcPct val="0"/>
              </a:spcAft>
              <a:defRPr sz="2400">
                <a:solidFill>
                  <a:schemeClr val="tx1"/>
                </a:solidFill>
                <a:latin typeface="Times New Roman" pitchFamily="18" charset="0"/>
                <a:ea typeface="MS PGothic" pitchFamily="34" charset="-128"/>
              </a:defRPr>
            </a:lvl8pPr>
            <a:lvl9pPr marL="3886200" indent="-228600" defTabSz="987425" eaLnBrk="0" fontAlgn="base" hangingPunct="0">
              <a:spcBef>
                <a:spcPct val="0"/>
              </a:spcBef>
              <a:spcAft>
                <a:spcPct val="0"/>
              </a:spcAft>
              <a:defRPr sz="2400">
                <a:solidFill>
                  <a:schemeClr val="tx1"/>
                </a:solidFill>
                <a:latin typeface="Times New Roman" pitchFamily="18" charset="0"/>
                <a:ea typeface="MS PGothic" pitchFamily="34" charset="-128"/>
              </a:defRPr>
            </a:lvl9pPr>
          </a:lstStyle>
          <a:p>
            <a:pPr eaLnBrk="1" hangingPunct="1">
              <a:spcBef>
                <a:spcPct val="50000"/>
              </a:spcBef>
            </a:pPr>
            <a:r>
              <a:rPr lang="el-GR" dirty="0">
                <a:cs typeface="Times New Roman" pitchFamily="18" charset="0"/>
              </a:rPr>
              <a:t>ε</a:t>
            </a:r>
            <a:r>
              <a:rPr lang="en-US" dirty="0">
                <a:cs typeface="Times New Roman" pitchFamily="18" charset="0"/>
              </a:rPr>
              <a:t> = %</a:t>
            </a:r>
            <a:r>
              <a:rPr lang="el-GR" dirty="0">
                <a:cs typeface="Times New Roman" pitchFamily="18" charset="0"/>
              </a:rPr>
              <a:t>Δ</a:t>
            </a:r>
            <a:r>
              <a:rPr lang="en-US" i="1" dirty="0">
                <a:cs typeface="Times New Roman" pitchFamily="18" charset="0"/>
              </a:rPr>
              <a:t>Q</a:t>
            </a:r>
            <a:r>
              <a:rPr lang="en-US" dirty="0">
                <a:cs typeface="Times New Roman" pitchFamily="18" charset="0"/>
              </a:rPr>
              <a:t>/%</a:t>
            </a:r>
            <a:r>
              <a:rPr lang="el-GR" dirty="0">
                <a:cs typeface="Times New Roman" pitchFamily="18" charset="0"/>
              </a:rPr>
              <a:t>Δ</a:t>
            </a:r>
            <a:r>
              <a:rPr lang="en-US" i="1" dirty="0">
                <a:cs typeface="Times New Roman" pitchFamily="18" charset="0"/>
              </a:rPr>
              <a:t>p</a:t>
            </a:r>
            <a:endParaRPr lang="el-GR" i="1" dirty="0">
              <a:cs typeface="Times New Roman" pitchFamily="18" charset="0"/>
            </a:endParaRPr>
          </a:p>
        </p:txBody>
      </p:sp>
      <p:sp>
        <p:nvSpPr>
          <p:cNvPr id="33797" name="TextBox 2"/>
          <p:cNvSpPr txBox="1">
            <a:spLocks noChangeArrowheads="1"/>
          </p:cNvSpPr>
          <p:nvPr/>
        </p:nvSpPr>
        <p:spPr bwMode="auto">
          <a:xfrm>
            <a:off x="647824" y="5199583"/>
            <a:ext cx="9288463"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Times New Roman" pitchFamily="18" charset="0"/>
                <a:ea typeface="MS PGothic" pitchFamily="34" charset="-128"/>
              </a:defRPr>
            </a:lvl1pPr>
            <a:lvl2pPr marL="742950" indent="-285750" eaLnBrk="0" hangingPunct="0">
              <a:defRPr sz="2400">
                <a:solidFill>
                  <a:schemeClr val="tx1"/>
                </a:solidFill>
                <a:latin typeface="Times New Roman" pitchFamily="18" charset="0"/>
                <a:ea typeface="MS PGothic" pitchFamily="34" charset="-128"/>
              </a:defRPr>
            </a:lvl2pPr>
            <a:lvl3pPr marL="1143000" indent="-228600" eaLnBrk="0" hangingPunct="0">
              <a:defRPr sz="2400">
                <a:solidFill>
                  <a:schemeClr val="tx1"/>
                </a:solidFill>
                <a:latin typeface="Times New Roman" pitchFamily="18" charset="0"/>
                <a:ea typeface="MS PGothic" pitchFamily="34" charset="-128"/>
              </a:defRPr>
            </a:lvl3pPr>
            <a:lvl4pPr marL="1600200" indent="-228600" eaLnBrk="0" hangingPunct="0">
              <a:defRPr sz="2400">
                <a:solidFill>
                  <a:schemeClr val="tx1"/>
                </a:solidFill>
                <a:latin typeface="Times New Roman" pitchFamily="18" charset="0"/>
                <a:ea typeface="MS PGothic" pitchFamily="34" charset="-128"/>
              </a:defRPr>
            </a:lvl4pPr>
            <a:lvl5pPr marL="2057400" indent="-228600" eaLnBrk="0" hangingPunct="0">
              <a:defRPr sz="2400">
                <a:solidFill>
                  <a:schemeClr val="tx1"/>
                </a:solidFill>
                <a:latin typeface="Times New Roman" pitchFamily="18" charset="0"/>
                <a:ea typeface="MS PGothic" pitchFamily="34" charset="-128"/>
              </a:defRPr>
            </a:lvl5pPr>
            <a:lvl6pPr marL="2514600" indent="-228600" eaLnBrk="0" fontAlgn="base" hangingPunct="0">
              <a:spcBef>
                <a:spcPct val="0"/>
              </a:spcBef>
              <a:spcAft>
                <a:spcPct val="0"/>
              </a:spcAft>
              <a:defRPr sz="2400">
                <a:solidFill>
                  <a:schemeClr val="tx1"/>
                </a:solidFill>
                <a:latin typeface="Times New Roman" pitchFamily="18" charset="0"/>
                <a:ea typeface="MS PGothic" pitchFamily="34" charset="-128"/>
              </a:defRPr>
            </a:lvl6pPr>
            <a:lvl7pPr marL="2971800" indent="-228600" eaLnBrk="0" fontAlgn="base" hangingPunct="0">
              <a:spcBef>
                <a:spcPct val="0"/>
              </a:spcBef>
              <a:spcAft>
                <a:spcPct val="0"/>
              </a:spcAft>
              <a:defRPr sz="2400">
                <a:solidFill>
                  <a:schemeClr val="tx1"/>
                </a:solidFill>
                <a:latin typeface="Times New Roman" pitchFamily="18" charset="0"/>
                <a:ea typeface="MS PGothic" pitchFamily="34" charset="-128"/>
              </a:defRPr>
            </a:lvl7pPr>
            <a:lvl8pPr marL="3429000" indent="-228600" eaLnBrk="0" fontAlgn="base" hangingPunct="0">
              <a:spcBef>
                <a:spcPct val="0"/>
              </a:spcBef>
              <a:spcAft>
                <a:spcPct val="0"/>
              </a:spcAft>
              <a:defRPr sz="2400">
                <a:solidFill>
                  <a:schemeClr val="tx1"/>
                </a:solidFill>
                <a:latin typeface="Times New Roman" pitchFamily="18" charset="0"/>
                <a:ea typeface="MS PGothic" pitchFamily="34" charset="-128"/>
              </a:defRPr>
            </a:lvl8pPr>
            <a:lvl9pPr marL="3886200" indent="-228600" eaLnBrk="0" fontAlgn="base" hangingPunct="0">
              <a:spcBef>
                <a:spcPct val="0"/>
              </a:spcBef>
              <a:spcAft>
                <a:spcPct val="0"/>
              </a:spcAft>
              <a:defRPr sz="2400">
                <a:solidFill>
                  <a:schemeClr val="tx1"/>
                </a:solidFill>
                <a:latin typeface="Times New Roman" pitchFamily="18" charset="0"/>
                <a:ea typeface="MS PGothic" pitchFamily="34" charset="-128"/>
              </a:defRPr>
            </a:lvl9pPr>
          </a:lstStyle>
          <a:p>
            <a:pPr eaLnBrk="1" hangingPunct="1"/>
            <a:r>
              <a:rPr lang="en-US" dirty="0"/>
              <a:t>If demand slopes downward, the elasticity of demand is negative.</a:t>
            </a:r>
            <a:endParaRPr lang="en-CA" dirty="0"/>
          </a:p>
        </p:txBody>
      </p:sp>
      <p:sp>
        <p:nvSpPr>
          <p:cNvPr id="2" name="TextBox 1"/>
          <p:cNvSpPr txBox="1"/>
          <p:nvPr/>
        </p:nvSpPr>
        <p:spPr>
          <a:xfrm>
            <a:off x="511152" y="1391836"/>
            <a:ext cx="9065663" cy="2677656"/>
          </a:xfrm>
          <a:prstGeom prst="rect">
            <a:avLst/>
          </a:prstGeom>
          <a:noFill/>
        </p:spPr>
        <p:txBody>
          <a:bodyPr wrap="square" rtlCol="0">
            <a:spAutoFit/>
          </a:bodyPr>
          <a:lstStyle/>
          <a:p>
            <a:r>
              <a:rPr lang="en-US" dirty="0" smtClean="0"/>
              <a:t>The </a:t>
            </a:r>
            <a:r>
              <a:rPr lang="en-US" i="1" dirty="0" smtClean="0"/>
              <a:t>price elasticity of demand</a:t>
            </a:r>
            <a:r>
              <a:rPr lang="en-US" dirty="0" smtClean="0"/>
              <a:t> measures how sensitive quantity demanded is to changes in price – how much demand increases or stretches when price fall.</a:t>
            </a:r>
          </a:p>
          <a:p>
            <a:endParaRPr lang="en-US" dirty="0" smtClean="0"/>
          </a:p>
          <a:p>
            <a:pPr eaLnBrk="1" hangingPunct="1"/>
            <a:r>
              <a:rPr lang="en-US" b="1" dirty="0"/>
              <a:t>The price elasticity</a:t>
            </a:r>
            <a:r>
              <a:rPr lang="en-US" dirty="0"/>
              <a:t> </a:t>
            </a:r>
            <a:r>
              <a:rPr lang="en-US" b="1" dirty="0"/>
              <a:t>of demand, </a:t>
            </a:r>
            <a:r>
              <a:rPr lang="el-GR" dirty="0">
                <a:cs typeface="Times New Roman" pitchFamily="18" charset="0"/>
              </a:rPr>
              <a:t>ε</a:t>
            </a:r>
            <a:r>
              <a:rPr lang="en-US" dirty="0"/>
              <a:t> is a measure of the change in </a:t>
            </a:r>
            <a:r>
              <a:rPr lang="en-US" dirty="0" smtClean="0"/>
              <a:t>quantity demanded </a:t>
            </a:r>
            <a:r>
              <a:rPr lang="en-US" dirty="0"/>
              <a:t>resulting from a change in price. It is the percentage change </a:t>
            </a:r>
            <a:r>
              <a:rPr lang="en-US" dirty="0" smtClean="0"/>
              <a:t>in </a:t>
            </a:r>
            <a:r>
              <a:rPr lang="en-US" dirty="0"/>
              <a:t>quantity divided by the percentage change in price.  </a:t>
            </a:r>
            <a:endParaRPr lang="en-CA" dirty="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itle 1"/>
          <p:cNvSpPr>
            <a:spLocks noGrp="1"/>
          </p:cNvSpPr>
          <p:nvPr>
            <p:ph type="title"/>
          </p:nvPr>
        </p:nvSpPr>
        <p:spPr>
          <a:xfrm>
            <a:off x="2735263" y="287338"/>
            <a:ext cx="7058025" cy="879475"/>
          </a:xfrm>
        </p:spPr>
        <p:txBody>
          <a:bodyPr/>
          <a:lstStyle/>
          <a:p>
            <a:pPr>
              <a:defRPr/>
            </a:pPr>
            <a:r>
              <a:rPr lang="en-US" sz="3600" dirty="0">
                <a:ea typeface="ＭＳ Ｐゴシック" charset="0"/>
                <a:cs typeface="+mj-cs"/>
              </a:rPr>
              <a:t>Clicker Question </a:t>
            </a:r>
            <a:r>
              <a:rPr lang="en-US" sz="3600" dirty="0" smtClean="0">
                <a:ea typeface="ＭＳ Ｐゴシック" charset="0"/>
                <a:cs typeface="+mj-cs"/>
              </a:rPr>
              <a:t>3: </a:t>
            </a:r>
            <a:r>
              <a:rPr lang="en-US" sz="3600" dirty="0">
                <a:ea typeface="ＭＳ Ｐゴシック" charset="0"/>
                <a:cs typeface="+mj-cs"/>
              </a:rPr>
              <a:t/>
            </a:r>
            <a:br>
              <a:rPr lang="en-US" sz="3600" dirty="0">
                <a:ea typeface="ＭＳ Ｐゴシック" charset="0"/>
                <a:cs typeface="+mj-cs"/>
              </a:rPr>
            </a:br>
            <a:r>
              <a:rPr lang="en-US" sz="3600" dirty="0">
                <a:ea typeface="ＭＳ Ｐゴシック" charset="0"/>
                <a:cs typeface="+mj-cs"/>
              </a:rPr>
              <a:t>Elasticity Calculations</a:t>
            </a:r>
            <a:endParaRPr lang="en-CA" sz="3600" dirty="0">
              <a:ea typeface="ＭＳ Ｐゴシック" charset="0"/>
              <a:cs typeface="+mj-cs"/>
            </a:endParaRPr>
          </a:p>
        </p:txBody>
      </p:sp>
      <p:sp>
        <p:nvSpPr>
          <p:cNvPr id="3" name="Text Box 6"/>
          <p:cNvSpPr txBox="1">
            <a:spLocks noChangeArrowheads="1"/>
          </p:cNvSpPr>
          <p:nvPr/>
        </p:nvSpPr>
        <p:spPr bwMode="auto">
          <a:xfrm>
            <a:off x="593725" y="1584325"/>
            <a:ext cx="8891588" cy="45005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8746" tIns="49373" rIns="98746" bIns="49373">
            <a:spAutoFit/>
          </a:bodyPr>
          <a:lstStyle>
            <a:lvl1pPr defTabSz="987425" eaLnBrk="0" hangingPunct="0">
              <a:defRPr sz="2400">
                <a:solidFill>
                  <a:schemeClr val="tx1"/>
                </a:solidFill>
                <a:latin typeface="Times New Roman" pitchFamily="18" charset="0"/>
              </a:defRPr>
            </a:lvl1pPr>
            <a:lvl2pPr marL="742950" indent="-285750" defTabSz="987425" eaLnBrk="0" hangingPunct="0">
              <a:defRPr sz="2400">
                <a:solidFill>
                  <a:schemeClr val="tx1"/>
                </a:solidFill>
                <a:latin typeface="Times New Roman" pitchFamily="18" charset="0"/>
              </a:defRPr>
            </a:lvl2pPr>
            <a:lvl3pPr marL="1143000" indent="-228600" defTabSz="987425" eaLnBrk="0" hangingPunct="0">
              <a:defRPr sz="2400">
                <a:solidFill>
                  <a:schemeClr val="tx1"/>
                </a:solidFill>
                <a:latin typeface="Times New Roman" pitchFamily="18" charset="0"/>
              </a:defRPr>
            </a:lvl3pPr>
            <a:lvl4pPr marL="1600200" indent="-228600" defTabSz="987425" eaLnBrk="0" hangingPunct="0">
              <a:defRPr sz="2400">
                <a:solidFill>
                  <a:schemeClr val="tx1"/>
                </a:solidFill>
                <a:latin typeface="Times New Roman" pitchFamily="18" charset="0"/>
              </a:defRPr>
            </a:lvl4pPr>
            <a:lvl5pPr marL="2057400" indent="-228600" defTabSz="987425" eaLnBrk="0" hangingPunct="0">
              <a:defRPr sz="2400">
                <a:solidFill>
                  <a:schemeClr val="tx1"/>
                </a:solidFill>
                <a:latin typeface="Times New Roman" pitchFamily="18" charset="0"/>
              </a:defRPr>
            </a:lvl5pPr>
            <a:lvl6pPr marL="2514600" indent="-228600" defTabSz="987425" eaLnBrk="0" fontAlgn="base" hangingPunct="0">
              <a:spcBef>
                <a:spcPct val="0"/>
              </a:spcBef>
              <a:spcAft>
                <a:spcPct val="0"/>
              </a:spcAft>
              <a:defRPr sz="2400">
                <a:solidFill>
                  <a:schemeClr val="tx1"/>
                </a:solidFill>
                <a:latin typeface="Times New Roman" pitchFamily="18" charset="0"/>
              </a:defRPr>
            </a:lvl6pPr>
            <a:lvl7pPr marL="2971800" indent="-228600" defTabSz="987425" eaLnBrk="0" fontAlgn="base" hangingPunct="0">
              <a:spcBef>
                <a:spcPct val="0"/>
              </a:spcBef>
              <a:spcAft>
                <a:spcPct val="0"/>
              </a:spcAft>
              <a:defRPr sz="2400">
                <a:solidFill>
                  <a:schemeClr val="tx1"/>
                </a:solidFill>
                <a:latin typeface="Times New Roman" pitchFamily="18" charset="0"/>
              </a:defRPr>
            </a:lvl7pPr>
            <a:lvl8pPr marL="3429000" indent="-228600" defTabSz="987425" eaLnBrk="0" fontAlgn="base" hangingPunct="0">
              <a:spcBef>
                <a:spcPct val="0"/>
              </a:spcBef>
              <a:spcAft>
                <a:spcPct val="0"/>
              </a:spcAft>
              <a:defRPr sz="2400">
                <a:solidFill>
                  <a:schemeClr val="tx1"/>
                </a:solidFill>
                <a:latin typeface="Times New Roman" pitchFamily="18" charset="0"/>
              </a:defRPr>
            </a:lvl8pPr>
            <a:lvl9pPr marL="3886200" indent="-228600" defTabSz="987425" eaLnBrk="0" fontAlgn="base" hangingPunct="0">
              <a:spcBef>
                <a:spcPct val="0"/>
              </a:spcBef>
              <a:spcAft>
                <a:spcPct val="0"/>
              </a:spcAft>
              <a:defRPr sz="2400">
                <a:solidFill>
                  <a:schemeClr val="tx1"/>
                </a:solidFill>
                <a:latin typeface="Times New Roman" pitchFamily="18" charset="0"/>
              </a:defRPr>
            </a:lvl9pPr>
          </a:lstStyle>
          <a:p>
            <a:pPr eaLnBrk="1" hangingPunct="1">
              <a:defRPr/>
            </a:pPr>
            <a:r>
              <a:rPr lang="en-US" sz="2600" dirty="0" smtClean="0">
                <a:ea typeface="+mn-ea"/>
              </a:rPr>
              <a:t>Here is a table showing percentage changes in price and quantity.</a:t>
            </a:r>
          </a:p>
          <a:p>
            <a:pPr eaLnBrk="1" hangingPunct="1">
              <a:defRPr/>
            </a:pPr>
            <a:r>
              <a:rPr lang="en-US" sz="2600" u="sng" dirty="0" smtClean="0">
                <a:ea typeface="+mn-ea"/>
              </a:rPr>
              <a:t>Change in Quant.</a:t>
            </a:r>
            <a:r>
              <a:rPr lang="en-US" sz="2600" dirty="0" smtClean="0">
                <a:ea typeface="+mn-ea"/>
              </a:rPr>
              <a:t>    </a:t>
            </a:r>
            <a:r>
              <a:rPr lang="en-US" sz="2600" u="sng" dirty="0" smtClean="0">
                <a:ea typeface="+mn-ea"/>
              </a:rPr>
              <a:t>Change in Price</a:t>
            </a:r>
            <a:r>
              <a:rPr lang="en-US" sz="2600" dirty="0" smtClean="0">
                <a:ea typeface="+mn-ea"/>
              </a:rPr>
              <a:t>     	</a:t>
            </a:r>
            <a:r>
              <a:rPr lang="en-US" sz="2600" u="sng" dirty="0" smtClean="0">
                <a:ea typeface="+mn-ea"/>
              </a:rPr>
              <a:t>Elasticity</a:t>
            </a:r>
          </a:p>
          <a:p>
            <a:pPr eaLnBrk="1" hangingPunct="1">
              <a:defRPr/>
            </a:pPr>
            <a:r>
              <a:rPr lang="en-US" sz="2600" dirty="0" smtClean="0">
                <a:ea typeface="+mn-ea"/>
              </a:rPr>
              <a:t>	-5%			10%					 -20%			20%		       </a:t>
            </a:r>
          </a:p>
          <a:p>
            <a:pPr eaLnBrk="1" hangingPunct="1">
              <a:defRPr/>
            </a:pPr>
            <a:r>
              <a:rPr lang="en-US" sz="2600" dirty="0" smtClean="0">
                <a:ea typeface="+mn-ea"/>
              </a:rPr>
              <a:t>	 10%			-5%</a:t>
            </a:r>
          </a:p>
          <a:p>
            <a:pPr eaLnBrk="1" hangingPunct="1">
              <a:defRPr/>
            </a:pPr>
            <a:endParaRPr lang="en-US" sz="2600" dirty="0" smtClean="0">
              <a:ea typeface="+mn-ea"/>
            </a:endParaRPr>
          </a:p>
          <a:p>
            <a:pPr marL="514350" indent="-514350" eaLnBrk="1" hangingPunct="1">
              <a:buFontTx/>
              <a:buAutoNum type="alphaLcParenR"/>
              <a:defRPr/>
            </a:pPr>
            <a:r>
              <a:rPr lang="en-US" sz="2600" dirty="0" smtClean="0">
                <a:ea typeface="+mn-ea"/>
              </a:rPr>
              <a:t>The correct answers are -2, -1, and -0.5.</a:t>
            </a:r>
          </a:p>
          <a:p>
            <a:pPr marL="514350" indent="-514350" eaLnBrk="1" hangingPunct="1">
              <a:buFontTx/>
              <a:buAutoNum type="alphaLcParenR"/>
              <a:defRPr/>
            </a:pPr>
            <a:r>
              <a:rPr lang="en-US" sz="2600" dirty="0" smtClean="0">
                <a:ea typeface="+mn-ea"/>
              </a:rPr>
              <a:t>The correct answers are -0.5, -1, and -2.</a:t>
            </a:r>
          </a:p>
          <a:p>
            <a:pPr marL="514350" indent="-514350" eaLnBrk="1" hangingPunct="1">
              <a:buFontTx/>
              <a:buAutoNum type="alphaLcParenR"/>
              <a:defRPr/>
            </a:pPr>
            <a:r>
              <a:rPr lang="en-US" sz="2600" dirty="0" smtClean="0">
                <a:ea typeface="+mn-ea"/>
              </a:rPr>
              <a:t>The correct  answers are 0.5, 1, and 2.</a:t>
            </a:r>
          </a:p>
          <a:p>
            <a:pPr marL="514350" indent="-514350" eaLnBrk="1" hangingPunct="1">
              <a:buFontTx/>
              <a:buAutoNum type="alphaLcParenR"/>
              <a:defRPr/>
            </a:pPr>
            <a:r>
              <a:rPr lang="en-US" sz="2600" dirty="0" smtClean="0">
                <a:ea typeface="+mn-ea"/>
              </a:rPr>
              <a:t>The Law of Demand holds only for the first two changes.</a:t>
            </a:r>
          </a:p>
          <a:p>
            <a:pPr marL="514350" indent="-514350" eaLnBrk="1" hangingPunct="1">
              <a:buFontTx/>
              <a:buAutoNum type="alphaLcParenR"/>
              <a:defRPr/>
            </a:pPr>
            <a:r>
              <a:rPr lang="en-US" sz="2600" dirty="0" smtClean="0">
                <a:ea typeface="+mn-ea"/>
              </a:rPr>
              <a:t>None of the above.		       	       </a:t>
            </a: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7" name="Rectangle 4"/>
          <p:cNvSpPr>
            <a:spLocks noGrp="1" noChangeArrowheads="1"/>
          </p:cNvSpPr>
          <p:nvPr>
            <p:ph type="title"/>
          </p:nvPr>
        </p:nvSpPr>
        <p:spPr/>
        <p:txBody>
          <a:bodyPr/>
          <a:lstStyle/>
          <a:p>
            <a:pPr>
              <a:defRPr/>
            </a:pPr>
            <a:r>
              <a:rPr lang="en-US">
                <a:ea typeface="ＭＳ Ｐゴシック" charset="0"/>
                <a:cs typeface="+mj-cs"/>
              </a:rPr>
              <a:t>4. Arc and Point Elasticity</a:t>
            </a:r>
          </a:p>
        </p:txBody>
      </p:sp>
      <p:sp>
        <p:nvSpPr>
          <p:cNvPr id="35843" name="TextBox 1"/>
          <p:cNvSpPr txBox="1">
            <a:spLocks noChangeArrowheads="1"/>
          </p:cNvSpPr>
          <p:nvPr/>
        </p:nvSpPr>
        <p:spPr bwMode="auto">
          <a:xfrm>
            <a:off x="215776" y="1429537"/>
            <a:ext cx="9649072" cy="5078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2400">
                <a:solidFill>
                  <a:schemeClr val="tx1"/>
                </a:solidFill>
                <a:latin typeface="Times New Roman" pitchFamily="18" charset="0"/>
                <a:ea typeface="MS PGothic" pitchFamily="34" charset="-128"/>
              </a:defRPr>
            </a:lvl1pPr>
            <a:lvl2pPr marL="742950" indent="-285750" eaLnBrk="0" hangingPunct="0">
              <a:defRPr sz="2400">
                <a:solidFill>
                  <a:schemeClr val="tx1"/>
                </a:solidFill>
                <a:latin typeface="Times New Roman" pitchFamily="18" charset="0"/>
                <a:ea typeface="MS PGothic" pitchFamily="34" charset="-128"/>
              </a:defRPr>
            </a:lvl2pPr>
            <a:lvl3pPr marL="1143000" indent="-228600" eaLnBrk="0" hangingPunct="0">
              <a:defRPr sz="2400">
                <a:solidFill>
                  <a:schemeClr val="tx1"/>
                </a:solidFill>
                <a:latin typeface="Times New Roman" pitchFamily="18" charset="0"/>
                <a:ea typeface="MS PGothic" pitchFamily="34" charset="-128"/>
              </a:defRPr>
            </a:lvl3pPr>
            <a:lvl4pPr marL="1600200" indent="-228600" eaLnBrk="0" hangingPunct="0">
              <a:defRPr sz="2400">
                <a:solidFill>
                  <a:schemeClr val="tx1"/>
                </a:solidFill>
                <a:latin typeface="Times New Roman" pitchFamily="18" charset="0"/>
                <a:ea typeface="MS PGothic" pitchFamily="34" charset="-128"/>
              </a:defRPr>
            </a:lvl4pPr>
            <a:lvl5pPr marL="2057400" indent="-228600" eaLnBrk="0" hangingPunct="0">
              <a:defRPr sz="2400">
                <a:solidFill>
                  <a:schemeClr val="tx1"/>
                </a:solidFill>
                <a:latin typeface="Times New Roman" pitchFamily="18" charset="0"/>
                <a:ea typeface="MS PGothic" pitchFamily="34" charset="-128"/>
              </a:defRPr>
            </a:lvl5pPr>
            <a:lvl6pPr marL="2514600" indent="-228600" eaLnBrk="0" fontAlgn="base" hangingPunct="0">
              <a:spcBef>
                <a:spcPct val="0"/>
              </a:spcBef>
              <a:spcAft>
                <a:spcPct val="0"/>
              </a:spcAft>
              <a:defRPr sz="2400">
                <a:solidFill>
                  <a:schemeClr val="tx1"/>
                </a:solidFill>
                <a:latin typeface="Times New Roman" pitchFamily="18" charset="0"/>
                <a:ea typeface="MS PGothic" pitchFamily="34" charset="-128"/>
              </a:defRPr>
            </a:lvl6pPr>
            <a:lvl7pPr marL="2971800" indent="-228600" eaLnBrk="0" fontAlgn="base" hangingPunct="0">
              <a:spcBef>
                <a:spcPct val="0"/>
              </a:spcBef>
              <a:spcAft>
                <a:spcPct val="0"/>
              </a:spcAft>
              <a:defRPr sz="2400">
                <a:solidFill>
                  <a:schemeClr val="tx1"/>
                </a:solidFill>
                <a:latin typeface="Times New Roman" pitchFamily="18" charset="0"/>
                <a:ea typeface="MS PGothic" pitchFamily="34" charset="-128"/>
              </a:defRPr>
            </a:lvl7pPr>
            <a:lvl8pPr marL="3429000" indent="-228600" eaLnBrk="0" fontAlgn="base" hangingPunct="0">
              <a:spcBef>
                <a:spcPct val="0"/>
              </a:spcBef>
              <a:spcAft>
                <a:spcPct val="0"/>
              </a:spcAft>
              <a:defRPr sz="2400">
                <a:solidFill>
                  <a:schemeClr val="tx1"/>
                </a:solidFill>
                <a:latin typeface="Times New Roman" pitchFamily="18" charset="0"/>
                <a:ea typeface="MS PGothic" pitchFamily="34" charset="-128"/>
              </a:defRPr>
            </a:lvl8pPr>
            <a:lvl9pPr marL="3886200" indent="-228600" eaLnBrk="0" fontAlgn="base" hangingPunct="0">
              <a:spcBef>
                <a:spcPct val="0"/>
              </a:spcBef>
              <a:spcAft>
                <a:spcPct val="0"/>
              </a:spcAft>
              <a:defRPr sz="2400">
                <a:solidFill>
                  <a:schemeClr val="tx1"/>
                </a:solidFill>
                <a:latin typeface="Times New Roman" pitchFamily="18" charset="0"/>
                <a:ea typeface="MS PGothic" pitchFamily="34" charset="-128"/>
              </a:defRPr>
            </a:lvl9pPr>
          </a:lstStyle>
          <a:p>
            <a:pPr eaLnBrk="1" hangingPunct="1">
              <a:spcBef>
                <a:spcPct val="50000"/>
              </a:spcBef>
            </a:pPr>
            <a:r>
              <a:rPr lang="en-US" dirty="0"/>
              <a:t>An elasticity is a ratio of percentage changes. </a:t>
            </a:r>
            <a:r>
              <a:rPr lang="en-US" dirty="0" smtClean="0"/>
              <a:t>How </a:t>
            </a:r>
            <a:r>
              <a:rPr lang="en-US" dirty="0"/>
              <a:t>do we calculate those percentages? There are two </a:t>
            </a:r>
            <a:r>
              <a:rPr lang="en-US" dirty="0" smtClean="0"/>
              <a:t>approaches </a:t>
            </a:r>
          </a:p>
          <a:p>
            <a:pPr eaLnBrk="1" hangingPunct="1">
              <a:spcBef>
                <a:spcPct val="50000"/>
              </a:spcBef>
            </a:pPr>
            <a:r>
              <a:rPr lang="en-US" dirty="0" smtClean="0"/>
              <a:t>Approach 1: The </a:t>
            </a:r>
            <a:r>
              <a:rPr lang="en-US" b="1" i="1" dirty="0"/>
              <a:t>Arc</a:t>
            </a:r>
            <a:r>
              <a:rPr lang="en-US" dirty="0"/>
              <a:t> Price Elasticity of </a:t>
            </a:r>
            <a:r>
              <a:rPr lang="en-US" dirty="0" smtClean="0"/>
              <a:t>Demand – for a discrete interval</a:t>
            </a:r>
          </a:p>
          <a:p>
            <a:pPr eaLnBrk="1" hangingPunct="1">
              <a:spcBef>
                <a:spcPts val="0"/>
              </a:spcBef>
            </a:pPr>
            <a:endParaRPr lang="en-US" dirty="0" smtClean="0"/>
          </a:p>
          <a:p>
            <a:pPr eaLnBrk="1" hangingPunct="1">
              <a:spcBef>
                <a:spcPts val="0"/>
              </a:spcBef>
            </a:pPr>
            <a:r>
              <a:rPr lang="en-US" dirty="0" smtClean="0"/>
              <a:t>Price goes from </a:t>
            </a:r>
            <a:r>
              <a:rPr lang="en-US" i="1" dirty="0" smtClean="0"/>
              <a:t>p</a:t>
            </a:r>
            <a:r>
              <a:rPr lang="en-US" baseline="-25000" dirty="0" smtClean="0"/>
              <a:t>1</a:t>
            </a:r>
            <a:r>
              <a:rPr lang="en-US" dirty="0" smtClean="0"/>
              <a:t> </a:t>
            </a:r>
            <a:r>
              <a:rPr lang="en-US" dirty="0"/>
              <a:t>to </a:t>
            </a:r>
            <a:r>
              <a:rPr lang="en-US" i="1" dirty="0" smtClean="0"/>
              <a:t>p</a:t>
            </a:r>
            <a:r>
              <a:rPr lang="en-US" baseline="-25000" dirty="0" smtClean="0"/>
              <a:t>2</a:t>
            </a:r>
            <a:r>
              <a:rPr lang="en-US" dirty="0" smtClean="0"/>
              <a:t> so </a:t>
            </a:r>
            <a:r>
              <a:rPr lang="en-US" dirty="0" err="1"/>
              <a:t>Δ</a:t>
            </a:r>
            <a:r>
              <a:rPr lang="en-US" i="1" dirty="0" err="1"/>
              <a:t>p</a:t>
            </a:r>
            <a:r>
              <a:rPr lang="en-US" dirty="0"/>
              <a:t> = </a:t>
            </a:r>
            <a:r>
              <a:rPr lang="en-US" i="1" dirty="0"/>
              <a:t>p</a:t>
            </a:r>
            <a:r>
              <a:rPr lang="en-US" baseline="-25000" dirty="0"/>
              <a:t>2</a:t>
            </a:r>
            <a:r>
              <a:rPr lang="en-US" dirty="0"/>
              <a:t> – </a:t>
            </a:r>
            <a:r>
              <a:rPr lang="en-US" i="1" dirty="0" smtClean="0"/>
              <a:t>p</a:t>
            </a:r>
            <a:r>
              <a:rPr lang="en-US" baseline="-25000" dirty="0" smtClean="0"/>
              <a:t>1</a:t>
            </a:r>
            <a:r>
              <a:rPr lang="en-US" dirty="0" smtClean="0"/>
              <a:t> ; </a:t>
            </a:r>
          </a:p>
          <a:p>
            <a:pPr eaLnBrk="1" hangingPunct="1">
              <a:spcBef>
                <a:spcPts val="0"/>
              </a:spcBef>
            </a:pPr>
            <a:r>
              <a:rPr lang="en-US" i="1" dirty="0" smtClean="0"/>
              <a:t>Q</a:t>
            </a:r>
            <a:r>
              <a:rPr lang="en-US" dirty="0" smtClean="0"/>
              <a:t> goes from </a:t>
            </a:r>
            <a:r>
              <a:rPr lang="en-US" i="1" dirty="0"/>
              <a:t>Q</a:t>
            </a:r>
            <a:r>
              <a:rPr lang="en-US" baseline="-25000" dirty="0"/>
              <a:t>1</a:t>
            </a:r>
            <a:r>
              <a:rPr lang="en-US" dirty="0"/>
              <a:t> to </a:t>
            </a:r>
            <a:r>
              <a:rPr lang="en-US" i="1" dirty="0" smtClean="0"/>
              <a:t>Q</a:t>
            </a:r>
            <a:r>
              <a:rPr lang="en-US" baseline="-25000" dirty="0" smtClean="0"/>
              <a:t>2</a:t>
            </a:r>
            <a:r>
              <a:rPr lang="en-US" dirty="0" smtClean="0"/>
              <a:t>  so Δ</a:t>
            </a:r>
            <a:r>
              <a:rPr lang="en-US" i="1" dirty="0" smtClean="0"/>
              <a:t>Q</a:t>
            </a:r>
            <a:r>
              <a:rPr lang="en-US" dirty="0" smtClean="0"/>
              <a:t> </a:t>
            </a:r>
            <a:r>
              <a:rPr lang="en-US" dirty="0"/>
              <a:t>= </a:t>
            </a:r>
            <a:r>
              <a:rPr lang="en-US" i="1" dirty="0"/>
              <a:t>Q</a:t>
            </a:r>
            <a:r>
              <a:rPr lang="en-US" baseline="-25000" dirty="0"/>
              <a:t>2</a:t>
            </a:r>
            <a:r>
              <a:rPr lang="en-US" dirty="0"/>
              <a:t> – </a:t>
            </a:r>
            <a:r>
              <a:rPr lang="en-US" i="1" dirty="0" smtClean="0"/>
              <a:t>Q</a:t>
            </a:r>
            <a:r>
              <a:rPr lang="en-US" baseline="-25000" dirty="0" smtClean="0"/>
              <a:t>1</a:t>
            </a:r>
            <a:r>
              <a:rPr lang="en-US" dirty="0" smtClean="0"/>
              <a:t>.  </a:t>
            </a:r>
          </a:p>
          <a:p>
            <a:pPr eaLnBrk="1" hangingPunct="1">
              <a:spcBef>
                <a:spcPts val="0"/>
              </a:spcBef>
            </a:pPr>
            <a:endParaRPr lang="en-US" dirty="0" smtClean="0"/>
          </a:p>
          <a:p>
            <a:pPr eaLnBrk="1" hangingPunct="1">
              <a:spcBef>
                <a:spcPts val="0"/>
              </a:spcBef>
            </a:pPr>
            <a:r>
              <a:rPr lang="en-US" dirty="0" smtClean="0"/>
              <a:t>We use average values of </a:t>
            </a:r>
            <a:r>
              <a:rPr lang="en-US" i="1" dirty="0" smtClean="0"/>
              <a:t>p</a:t>
            </a:r>
            <a:r>
              <a:rPr lang="en-US" dirty="0" smtClean="0"/>
              <a:t> and </a:t>
            </a:r>
            <a:r>
              <a:rPr lang="en-US" i="1" dirty="0" smtClean="0"/>
              <a:t>Q</a:t>
            </a:r>
            <a:r>
              <a:rPr lang="en-US" dirty="0" smtClean="0"/>
              <a:t> as the base to calculate a percentage. </a:t>
            </a:r>
          </a:p>
          <a:p>
            <a:pPr eaLnBrk="1" hangingPunct="1">
              <a:spcBef>
                <a:spcPts val="0"/>
              </a:spcBef>
            </a:pPr>
            <a:r>
              <a:rPr lang="en-US" dirty="0" smtClean="0"/>
              <a:t>The </a:t>
            </a:r>
            <a:r>
              <a:rPr lang="en-US" dirty="0"/>
              <a:t>average </a:t>
            </a:r>
            <a:r>
              <a:rPr lang="en-US" dirty="0" smtClean="0"/>
              <a:t>values for </a:t>
            </a:r>
            <a:r>
              <a:rPr lang="en-US" i="1" dirty="0" smtClean="0"/>
              <a:t>p</a:t>
            </a:r>
            <a:r>
              <a:rPr lang="en-US" dirty="0" smtClean="0"/>
              <a:t> and </a:t>
            </a:r>
            <a:r>
              <a:rPr lang="en-US" i="1" dirty="0" smtClean="0"/>
              <a:t>Q</a:t>
            </a:r>
            <a:r>
              <a:rPr lang="en-US" dirty="0" smtClean="0"/>
              <a:t> are </a:t>
            </a:r>
            <a:r>
              <a:rPr lang="en-US" i="1" dirty="0" smtClean="0"/>
              <a:t>p</a:t>
            </a:r>
            <a:r>
              <a:rPr lang="en-US" dirty="0" smtClean="0"/>
              <a:t>* = (</a:t>
            </a:r>
            <a:r>
              <a:rPr lang="en-US" i="1" dirty="0" smtClean="0"/>
              <a:t>p</a:t>
            </a:r>
            <a:r>
              <a:rPr lang="en-US" baseline="-25000" dirty="0" smtClean="0"/>
              <a:t>1</a:t>
            </a:r>
            <a:r>
              <a:rPr lang="en-US" dirty="0" smtClean="0"/>
              <a:t> </a:t>
            </a:r>
            <a:r>
              <a:rPr lang="en-US" dirty="0"/>
              <a:t>+ </a:t>
            </a:r>
            <a:r>
              <a:rPr lang="en-US" i="1" dirty="0" smtClean="0"/>
              <a:t>p</a:t>
            </a:r>
            <a:r>
              <a:rPr lang="en-US" baseline="-25000" dirty="0" smtClean="0"/>
              <a:t>2</a:t>
            </a:r>
            <a:r>
              <a:rPr lang="en-US" dirty="0"/>
              <a:t>)/2 and </a:t>
            </a:r>
            <a:r>
              <a:rPr lang="en-US" i="1" dirty="0"/>
              <a:t>Q</a:t>
            </a:r>
            <a:r>
              <a:rPr lang="en-US" dirty="0"/>
              <a:t>* = (</a:t>
            </a:r>
            <a:r>
              <a:rPr lang="en-US" i="1" dirty="0"/>
              <a:t>Q</a:t>
            </a:r>
            <a:r>
              <a:rPr lang="en-US" baseline="-25000" dirty="0"/>
              <a:t>1</a:t>
            </a:r>
            <a:r>
              <a:rPr lang="en-US" dirty="0"/>
              <a:t> + </a:t>
            </a:r>
            <a:r>
              <a:rPr lang="en-US" i="1" dirty="0"/>
              <a:t>Q</a:t>
            </a:r>
            <a:r>
              <a:rPr lang="en-US" baseline="-25000" dirty="0"/>
              <a:t>2</a:t>
            </a:r>
            <a:r>
              <a:rPr lang="en-US" dirty="0"/>
              <a:t>)/</a:t>
            </a:r>
            <a:r>
              <a:rPr lang="en-US" dirty="0" smtClean="0"/>
              <a:t>2. </a:t>
            </a:r>
          </a:p>
          <a:p>
            <a:pPr eaLnBrk="1" hangingPunct="1">
              <a:spcBef>
                <a:spcPts val="0"/>
              </a:spcBef>
            </a:pPr>
            <a:endParaRPr lang="en-US" dirty="0"/>
          </a:p>
          <a:p>
            <a:pPr eaLnBrk="1" hangingPunct="1">
              <a:spcBef>
                <a:spcPts val="0"/>
              </a:spcBef>
            </a:pPr>
            <a:r>
              <a:rPr lang="en-US" dirty="0"/>
              <a:t>The arc elasticity is then given by  </a:t>
            </a:r>
            <a:r>
              <a:rPr lang="el-GR" dirty="0">
                <a:cs typeface="Times New Roman" pitchFamily="18" charset="0"/>
              </a:rPr>
              <a:t>ε</a:t>
            </a:r>
            <a:r>
              <a:rPr lang="en-US" dirty="0"/>
              <a:t> </a:t>
            </a:r>
            <a:r>
              <a:rPr lang="en-US" dirty="0" smtClean="0"/>
              <a:t>	= </a:t>
            </a:r>
            <a:r>
              <a:rPr lang="en-US" dirty="0"/>
              <a:t>(Δ</a:t>
            </a:r>
            <a:r>
              <a:rPr lang="en-US" i="1" dirty="0"/>
              <a:t>Q</a:t>
            </a:r>
            <a:r>
              <a:rPr lang="en-US" dirty="0"/>
              <a:t>/</a:t>
            </a:r>
            <a:r>
              <a:rPr lang="en-US" i="1" dirty="0"/>
              <a:t>Q</a:t>
            </a:r>
            <a:r>
              <a:rPr lang="en-US" dirty="0"/>
              <a:t>*)/(</a:t>
            </a:r>
            <a:r>
              <a:rPr lang="en-US" dirty="0" err="1" smtClean="0"/>
              <a:t>Δ</a:t>
            </a:r>
            <a:r>
              <a:rPr lang="en-US" i="1" dirty="0" err="1" smtClean="0"/>
              <a:t>p</a:t>
            </a:r>
            <a:r>
              <a:rPr lang="en-US" dirty="0" smtClean="0"/>
              <a:t>/</a:t>
            </a:r>
            <a:r>
              <a:rPr lang="en-US" i="1" dirty="0" smtClean="0"/>
              <a:t>p</a:t>
            </a:r>
            <a:r>
              <a:rPr lang="en-US" dirty="0" smtClean="0"/>
              <a:t>*)</a:t>
            </a:r>
            <a:endParaRPr lang="en-US" dirty="0"/>
          </a:p>
          <a:p>
            <a:pPr eaLnBrk="1" hangingPunct="1">
              <a:spcBef>
                <a:spcPts val="0"/>
              </a:spcBef>
            </a:pPr>
            <a:r>
              <a:rPr lang="en-US" dirty="0" smtClean="0"/>
              <a:t>					= </a:t>
            </a:r>
            <a:r>
              <a:rPr lang="en-US" dirty="0"/>
              <a:t>(</a:t>
            </a:r>
            <a:r>
              <a:rPr lang="en-US" dirty="0" smtClean="0"/>
              <a:t>Δ</a:t>
            </a:r>
            <a:r>
              <a:rPr lang="en-US" i="1" dirty="0" smtClean="0"/>
              <a:t>Q</a:t>
            </a:r>
            <a:r>
              <a:rPr lang="en-US" dirty="0" smtClean="0"/>
              <a:t>/</a:t>
            </a:r>
            <a:r>
              <a:rPr lang="en-US" dirty="0" err="1" smtClean="0"/>
              <a:t>Δ</a:t>
            </a:r>
            <a:r>
              <a:rPr lang="en-US" i="1" dirty="0" err="1" smtClean="0"/>
              <a:t>p</a:t>
            </a:r>
            <a:r>
              <a:rPr lang="en-US" dirty="0" smtClean="0"/>
              <a:t>)(</a:t>
            </a:r>
            <a:r>
              <a:rPr lang="en-US" i="1" dirty="0" smtClean="0"/>
              <a:t>p</a:t>
            </a:r>
            <a:r>
              <a:rPr lang="en-US" dirty="0" smtClean="0"/>
              <a:t>*/</a:t>
            </a:r>
            <a:r>
              <a:rPr lang="en-US" i="1" dirty="0"/>
              <a:t>Q</a:t>
            </a:r>
            <a:r>
              <a:rPr lang="en-US" dirty="0"/>
              <a:t>*)</a:t>
            </a:r>
          </a:p>
          <a:p>
            <a:pPr eaLnBrk="1" hangingPunct="1">
              <a:spcBef>
                <a:spcPts val="0"/>
              </a:spcBef>
            </a:pPr>
            <a:endParaRPr lang="en-CA" dirty="0"/>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5" name="Picture 4" descr="Fig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23963" y="1728788"/>
            <a:ext cx="6769100" cy="3095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291" name="Text Box 5"/>
          <p:cNvSpPr txBox="1">
            <a:spLocks noChangeArrowheads="1"/>
          </p:cNvSpPr>
          <p:nvPr/>
        </p:nvSpPr>
        <p:spPr bwMode="auto">
          <a:xfrm>
            <a:off x="576263" y="5040313"/>
            <a:ext cx="9217025"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spAutoFit/>
          </a:bodyPr>
          <a:lstStyle>
            <a:lvl1pPr defTabSz="987425" eaLnBrk="0" hangingPunct="0">
              <a:defRPr sz="2400">
                <a:solidFill>
                  <a:schemeClr val="tx1"/>
                </a:solidFill>
                <a:latin typeface="Times New Roman" charset="0"/>
                <a:ea typeface="ＭＳ Ｐゴシック" charset="0"/>
              </a:defRPr>
            </a:lvl1pPr>
            <a:lvl2pPr marL="742950" indent="-285750" defTabSz="987425" eaLnBrk="0" hangingPunct="0">
              <a:defRPr sz="2400">
                <a:solidFill>
                  <a:schemeClr val="tx1"/>
                </a:solidFill>
                <a:latin typeface="Times New Roman" charset="0"/>
                <a:ea typeface="ＭＳ Ｐゴシック" charset="0"/>
              </a:defRPr>
            </a:lvl2pPr>
            <a:lvl3pPr marL="1143000" indent="-228600" defTabSz="987425" eaLnBrk="0" hangingPunct="0">
              <a:defRPr sz="2400">
                <a:solidFill>
                  <a:schemeClr val="tx1"/>
                </a:solidFill>
                <a:latin typeface="Times New Roman" charset="0"/>
                <a:ea typeface="ＭＳ Ｐゴシック" charset="0"/>
              </a:defRPr>
            </a:lvl3pPr>
            <a:lvl4pPr marL="1600200" indent="-228600" defTabSz="987425" eaLnBrk="0" hangingPunct="0">
              <a:defRPr sz="2400">
                <a:solidFill>
                  <a:schemeClr val="tx1"/>
                </a:solidFill>
                <a:latin typeface="Times New Roman" charset="0"/>
                <a:ea typeface="ＭＳ Ｐゴシック" charset="0"/>
              </a:defRPr>
            </a:lvl4pPr>
            <a:lvl5pPr marL="2057400" indent="-228600" defTabSz="987425" eaLnBrk="0" hangingPunct="0">
              <a:defRPr sz="2400">
                <a:solidFill>
                  <a:schemeClr val="tx1"/>
                </a:solidFill>
                <a:latin typeface="Times New Roman" charset="0"/>
                <a:ea typeface="ＭＳ Ｐゴシック" charset="0"/>
              </a:defRPr>
            </a:lvl5pPr>
            <a:lvl6pPr marL="2514600" indent="-228600" defTabSz="987425" eaLnBrk="0" fontAlgn="base" hangingPunct="0">
              <a:spcBef>
                <a:spcPct val="0"/>
              </a:spcBef>
              <a:spcAft>
                <a:spcPct val="0"/>
              </a:spcAft>
              <a:defRPr sz="2400">
                <a:solidFill>
                  <a:schemeClr val="tx1"/>
                </a:solidFill>
                <a:latin typeface="Times New Roman" charset="0"/>
                <a:ea typeface="ＭＳ Ｐゴシック" charset="0"/>
              </a:defRPr>
            </a:lvl6pPr>
            <a:lvl7pPr marL="2971800" indent="-228600" defTabSz="987425" eaLnBrk="0" fontAlgn="base" hangingPunct="0">
              <a:spcBef>
                <a:spcPct val="0"/>
              </a:spcBef>
              <a:spcAft>
                <a:spcPct val="0"/>
              </a:spcAft>
              <a:defRPr sz="2400">
                <a:solidFill>
                  <a:schemeClr val="tx1"/>
                </a:solidFill>
                <a:latin typeface="Times New Roman" charset="0"/>
                <a:ea typeface="ＭＳ Ｐゴシック" charset="0"/>
              </a:defRPr>
            </a:lvl7pPr>
            <a:lvl8pPr marL="3429000" indent="-228600" defTabSz="987425" eaLnBrk="0" fontAlgn="base" hangingPunct="0">
              <a:spcBef>
                <a:spcPct val="0"/>
              </a:spcBef>
              <a:spcAft>
                <a:spcPct val="0"/>
              </a:spcAft>
              <a:defRPr sz="2400">
                <a:solidFill>
                  <a:schemeClr val="tx1"/>
                </a:solidFill>
                <a:latin typeface="Times New Roman" charset="0"/>
                <a:ea typeface="ＭＳ Ｐゴシック" charset="0"/>
              </a:defRPr>
            </a:lvl8pPr>
            <a:lvl9pPr marL="3886200" indent="-228600" defTabSz="987425" eaLnBrk="0" fontAlgn="base" hangingPunct="0">
              <a:spcBef>
                <a:spcPct val="0"/>
              </a:spcBef>
              <a:spcAft>
                <a:spcPct val="0"/>
              </a:spcAft>
              <a:defRPr sz="2400">
                <a:solidFill>
                  <a:schemeClr val="tx1"/>
                </a:solidFill>
                <a:latin typeface="Times New Roman" charset="0"/>
                <a:ea typeface="ＭＳ Ｐゴシック" charset="0"/>
              </a:defRPr>
            </a:lvl9pPr>
          </a:lstStyle>
          <a:p>
            <a:pPr eaLnBrk="1" hangingPunct="1">
              <a:spcBef>
                <a:spcPct val="50000"/>
              </a:spcBef>
              <a:defRPr/>
            </a:pPr>
            <a:r>
              <a:rPr lang="en-US" dirty="0" smtClean="0"/>
              <a:t>For avocados if </a:t>
            </a:r>
            <a:r>
              <a:rPr lang="en-US" i="1" dirty="0" smtClean="0"/>
              <a:t>p</a:t>
            </a:r>
            <a:r>
              <a:rPr lang="en-US" dirty="0" smtClean="0"/>
              <a:t> = $3.00 then </a:t>
            </a:r>
            <a:r>
              <a:rPr lang="en-US" i="1" dirty="0" smtClean="0"/>
              <a:t>Q</a:t>
            </a:r>
            <a:r>
              <a:rPr lang="en-US" dirty="0" smtClean="0"/>
              <a:t> = 40. If </a:t>
            </a:r>
            <a:r>
              <a:rPr lang="en-US" i="1" dirty="0" smtClean="0"/>
              <a:t>p</a:t>
            </a:r>
            <a:r>
              <a:rPr lang="en-US" dirty="0" smtClean="0"/>
              <a:t> falls to $2.00 then </a:t>
            </a:r>
            <a:r>
              <a:rPr lang="en-US" i="1" dirty="0" smtClean="0"/>
              <a:t>Q</a:t>
            </a:r>
            <a:r>
              <a:rPr lang="en-US" dirty="0" smtClean="0"/>
              <a:t> rises to 80.  What is the arc price elasticity of demand for this change in price?</a:t>
            </a:r>
          </a:p>
        </p:txBody>
      </p:sp>
      <p:sp>
        <p:nvSpPr>
          <p:cNvPr id="12292" name="Text Box 6"/>
          <p:cNvSpPr txBox="1">
            <a:spLocks noChangeArrowheads="1"/>
          </p:cNvSpPr>
          <p:nvPr/>
        </p:nvSpPr>
        <p:spPr bwMode="auto">
          <a:xfrm>
            <a:off x="576263" y="6048375"/>
            <a:ext cx="9144000" cy="461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spAutoFit/>
          </a:bodyPr>
          <a:lstStyle>
            <a:lvl1pPr defTabSz="987425" eaLnBrk="0" hangingPunct="0">
              <a:defRPr sz="2400">
                <a:solidFill>
                  <a:schemeClr val="tx1"/>
                </a:solidFill>
                <a:latin typeface="Times New Roman" pitchFamily="18" charset="0"/>
                <a:ea typeface="MS PGothic" pitchFamily="34" charset="-128"/>
              </a:defRPr>
            </a:lvl1pPr>
            <a:lvl2pPr marL="742950" indent="-285750" defTabSz="987425" eaLnBrk="0" hangingPunct="0">
              <a:defRPr sz="2400">
                <a:solidFill>
                  <a:schemeClr val="tx1"/>
                </a:solidFill>
                <a:latin typeface="Times New Roman" pitchFamily="18" charset="0"/>
                <a:ea typeface="MS PGothic" pitchFamily="34" charset="-128"/>
              </a:defRPr>
            </a:lvl2pPr>
            <a:lvl3pPr marL="1143000" indent="-228600" defTabSz="987425" eaLnBrk="0" hangingPunct="0">
              <a:defRPr sz="2400">
                <a:solidFill>
                  <a:schemeClr val="tx1"/>
                </a:solidFill>
                <a:latin typeface="Times New Roman" pitchFamily="18" charset="0"/>
                <a:ea typeface="MS PGothic" pitchFamily="34" charset="-128"/>
              </a:defRPr>
            </a:lvl3pPr>
            <a:lvl4pPr marL="1600200" indent="-228600" defTabSz="987425" eaLnBrk="0" hangingPunct="0">
              <a:defRPr sz="2400">
                <a:solidFill>
                  <a:schemeClr val="tx1"/>
                </a:solidFill>
                <a:latin typeface="Times New Roman" pitchFamily="18" charset="0"/>
                <a:ea typeface="MS PGothic" pitchFamily="34" charset="-128"/>
              </a:defRPr>
            </a:lvl4pPr>
            <a:lvl5pPr marL="2057400" indent="-228600" defTabSz="987425" eaLnBrk="0" hangingPunct="0">
              <a:defRPr sz="2400">
                <a:solidFill>
                  <a:schemeClr val="tx1"/>
                </a:solidFill>
                <a:latin typeface="Times New Roman" pitchFamily="18" charset="0"/>
                <a:ea typeface="MS PGothic" pitchFamily="34" charset="-128"/>
              </a:defRPr>
            </a:lvl5pPr>
            <a:lvl6pPr marL="2514600" indent="-228600" defTabSz="987425" eaLnBrk="0" fontAlgn="base" hangingPunct="0">
              <a:spcBef>
                <a:spcPct val="0"/>
              </a:spcBef>
              <a:spcAft>
                <a:spcPct val="0"/>
              </a:spcAft>
              <a:defRPr sz="2400">
                <a:solidFill>
                  <a:schemeClr val="tx1"/>
                </a:solidFill>
                <a:latin typeface="Times New Roman" pitchFamily="18" charset="0"/>
                <a:ea typeface="MS PGothic" pitchFamily="34" charset="-128"/>
              </a:defRPr>
            </a:lvl6pPr>
            <a:lvl7pPr marL="2971800" indent="-228600" defTabSz="987425" eaLnBrk="0" fontAlgn="base" hangingPunct="0">
              <a:spcBef>
                <a:spcPct val="0"/>
              </a:spcBef>
              <a:spcAft>
                <a:spcPct val="0"/>
              </a:spcAft>
              <a:defRPr sz="2400">
                <a:solidFill>
                  <a:schemeClr val="tx1"/>
                </a:solidFill>
                <a:latin typeface="Times New Roman" pitchFamily="18" charset="0"/>
                <a:ea typeface="MS PGothic" pitchFamily="34" charset="-128"/>
              </a:defRPr>
            </a:lvl7pPr>
            <a:lvl8pPr marL="3429000" indent="-228600" defTabSz="987425" eaLnBrk="0" fontAlgn="base" hangingPunct="0">
              <a:spcBef>
                <a:spcPct val="0"/>
              </a:spcBef>
              <a:spcAft>
                <a:spcPct val="0"/>
              </a:spcAft>
              <a:defRPr sz="2400">
                <a:solidFill>
                  <a:schemeClr val="tx1"/>
                </a:solidFill>
                <a:latin typeface="Times New Roman" pitchFamily="18" charset="0"/>
                <a:ea typeface="MS PGothic" pitchFamily="34" charset="-128"/>
              </a:defRPr>
            </a:lvl8pPr>
            <a:lvl9pPr marL="3886200" indent="-228600" defTabSz="987425" eaLnBrk="0" fontAlgn="base" hangingPunct="0">
              <a:spcBef>
                <a:spcPct val="0"/>
              </a:spcBef>
              <a:spcAft>
                <a:spcPct val="0"/>
              </a:spcAft>
              <a:defRPr sz="2400">
                <a:solidFill>
                  <a:schemeClr val="tx1"/>
                </a:solidFill>
                <a:latin typeface="Times New Roman" pitchFamily="18" charset="0"/>
                <a:ea typeface="MS PGothic" pitchFamily="34" charset="-128"/>
              </a:defRPr>
            </a:lvl9pPr>
          </a:lstStyle>
          <a:p>
            <a:pPr eaLnBrk="1" hangingPunct="1">
              <a:spcBef>
                <a:spcPct val="50000"/>
              </a:spcBef>
            </a:pPr>
            <a:r>
              <a:rPr lang="el-GR" dirty="0">
                <a:cs typeface="Times New Roman" pitchFamily="18" charset="0"/>
              </a:rPr>
              <a:t>ε </a:t>
            </a:r>
            <a:r>
              <a:rPr lang="en-US" dirty="0"/>
              <a:t> = (</a:t>
            </a:r>
            <a:r>
              <a:rPr lang="en-US" i="1" dirty="0" smtClean="0"/>
              <a:t>ΔQ/</a:t>
            </a:r>
            <a:r>
              <a:rPr lang="en-US" i="1" dirty="0" err="1" smtClean="0"/>
              <a:t>Δp</a:t>
            </a:r>
            <a:r>
              <a:rPr lang="en-US" i="1" dirty="0" smtClean="0"/>
              <a:t>)(p*/</a:t>
            </a:r>
            <a:r>
              <a:rPr lang="en-US" i="1" dirty="0"/>
              <a:t>Q</a:t>
            </a:r>
            <a:r>
              <a:rPr lang="en-US" dirty="0"/>
              <a:t>*) =  [(80-40)/(2.00 – 3.00) ][2.50/60] = - 1.67</a:t>
            </a:r>
          </a:p>
        </p:txBody>
      </p:sp>
      <p:sp>
        <p:nvSpPr>
          <p:cNvPr id="12293" name="Rectangle 7"/>
          <p:cNvSpPr>
            <a:spLocks noGrp="1" noChangeArrowheads="1"/>
          </p:cNvSpPr>
          <p:nvPr>
            <p:ph type="title"/>
          </p:nvPr>
        </p:nvSpPr>
        <p:spPr/>
        <p:txBody>
          <a:bodyPr/>
          <a:lstStyle/>
          <a:p>
            <a:pPr>
              <a:defRPr/>
            </a:pPr>
            <a:r>
              <a:rPr lang="en-US">
                <a:ea typeface="ＭＳ Ｐゴシック" charset="0"/>
                <a:cs typeface="+mj-cs"/>
              </a:rPr>
              <a:t>Arc Elasticity for Avocados</a:t>
            </a: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Grp="1" noChangeArrowheads="1"/>
          </p:cNvSpPr>
          <p:nvPr>
            <p:ph type="title"/>
          </p:nvPr>
        </p:nvSpPr>
        <p:spPr/>
        <p:txBody>
          <a:bodyPr/>
          <a:lstStyle/>
          <a:p>
            <a:r>
              <a:rPr lang="en-US" sz="3200" smtClean="0"/>
              <a:t>iTunes – What was the effect of the 2009 Price Increase?</a:t>
            </a:r>
          </a:p>
        </p:txBody>
      </p:sp>
      <p:sp>
        <p:nvSpPr>
          <p:cNvPr id="13315" name="Text Box 4"/>
          <p:cNvSpPr txBox="1">
            <a:spLocks noChangeArrowheads="1"/>
          </p:cNvSpPr>
          <p:nvPr/>
        </p:nvSpPr>
        <p:spPr bwMode="auto">
          <a:xfrm>
            <a:off x="431800" y="1800225"/>
            <a:ext cx="9432925" cy="822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spAutoFit/>
          </a:bodyPr>
          <a:lstStyle>
            <a:lvl1pPr defTabSz="987425" eaLnBrk="0" hangingPunct="0">
              <a:defRPr sz="2400">
                <a:solidFill>
                  <a:schemeClr val="tx1"/>
                </a:solidFill>
                <a:latin typeface="Times New Roman" charset="0"/>
                <a:ea typeface="ＭＳ Ｐゴシック" charset="0"/>
              </a:defRPr>
            </a:lvl1pPr>
            <a:lvl2pPr marL="742950" indent="-285750" defTabSz="987425" eaLnBrk="0" hangingPunct="0">
              <a:defRPr sz="2400">
                <a:solidFill>
                  <a:schemeClr val="tx1"/>
                </a:solidFill>
                <a:latin typeface="Times New Roman" charset="0"/>
                <a:ea typeface="ＭＳ Ｐゴシック" charset="0"/>
              </a:defRPr>
            </a:lvl2pPr>
            <a:lvl3pPr marL="1143000" indent="-228600" defTabSz="987425" eaLnBrk="0" hangingPunct="0">
              <a:defRPr sz="2400">
                <a:solidFill>
                  <a:schemeClr val="tx1"/>
                </a:solidFill>
                <a:latin typeface="Times New Roman" charset="0"/>
                <a:ea typeface="ＭＳ Ｐゴシック" charset="0"/>
              </a:defRPr>
            </a:lvl3pPr>
            <a:lvl4pPr marL="1600200" indent="-228600" defTabSz="987425" eaLnBrk="0" hangingPunct="0">
              <a:defRPr sz="2400">
                <a:solidFill>
                  <a:schemeClr val="tx1"/>
                </a:solidFill>
                <a:latin typeface="Times New Roman" charset="0"/>
                <a:ea typeface="ＭＳ Ｐゴシック" charset="0"/>
              </a:defRPr>
            </a:lvl4pPr>
            <a:lvl5pPr marL="2057400" indent="-228600" defTabSz="987425" eaLnBrk="0" hangingPunct="0">
              <a:defRPr sz="2400">
                <a:solidFill>
                  <a:schemeClr val="tx1"/>
                </a:solidFill>
                <a:latin typeface="Times New Roman" charset="0"/>
                <a:ea typeface="ＭＳ Ｐゴシック" charset="0"/>
              </a:defRPr>
            </a:lvl5pPr>
            <a:lvl6pPr marL="2514600" indent="-228600" defTabSz="987425" eaLnBrk="0" fontAlgn="base" hangingPunct="0">
              <a:spcBef>
                <a:spcPct val="0"/>
              </a:spcBef>
              <a:spcAft>
                <a:spcPct val="0"/>
              </a:spcAft>
              <a:defRPr sz="2400">
                <a:solidFill>
                  <a:schemeClr val="tx1"/>
                </a:solidFill>
                <a:latin typeface="Times New Roman" charset="0"/>
                <a:ea typeface="ＭＳ Ｐゴシック" charset="0"/>
              </a:defRPr>
            </a:lvl6pPr>
            <a:lvl7pPr marL="2971800" indent="-228600" defTabSz="987425" eaLnBrk="0" fontAlgn="base" hangingPunct="0">
              <a:spcBef>
                <a:spcPct val="0"/>
              </a:spcBef>
              <a:spcAft>
                <a:spcPct val="0"/>
              </a:spcAft>
              <a:defRPr sz="2400">
                <a:solidFill>
                  <a:schemeClr val="tx1"/>
                </a:solidFill>
                <a:latin typeface="Times New Roman" charset="0"/>
                <a:ea typeface="ＭＳ Ｐゴシック" charset="0"/>
              </a:defRPr>
            </a:lvl7pPr>
            <a:lvl8pPr marL="3429000" indent="-228600" defTabSz="987425" eaLnBrk="0" fontAlgn="base" hangingPunct="0">
              <a:spcBef>
                <a:spcPct val="0"/>
              </a:spcBef>
              <a:spcAft>
                <a:spcPct val="0"/>
              </a:spcAft>
              <a:defRPr sz="2400">
                <a:solidFill>
                  <a:schemeClr val="tx1"/>
                </a:solidFill>
                <a:latin typeface="Times New Roman" charset="0"/>
                <a:ea typeface="ＭＳ Ｐゴシック" charset="0"/>
              </a:defRPr>
            </a:lvl8pPr>
            <a:lvl9pPr marL="3886200" indent="-228600" defTabSz="987425" eaLnBrk="0" fontAlgn="base" hangingPunct="0">
              <a:spcBef>
                <a:spcPct val="0"/>
              </a:spcBef>
              <a:spcAft>
                <a:spcPct val="0"/>
              </a:spcAft>
              <a:defRPr sz="2400">
                <a:solidFill>
                  <a:schemeClr val="tx1"/>
                </a:solidFill>
                <a:latin typeface="Times New Roman" charset="0"/>
                <a:ea typeface="ＭＳ Ｐゴシック" charset="0"/>
              </a:defRPr>
            </a:lvl9pPr>
          </a:lstStyle>
          <a:p>
            <a:pPr eaLnBrk="1" hangingPunct="1">
              <a:spcBef>
                <a:spcPct val="50000"/>
              </a:spcBef>
              <a:defRPr/>
            </a:pPr>
            <a:r>
              <a:rPr lang="en-US" smtClean="0"/>
              <a:t>In 2009 Apple raised the price for downloads of popular new releases from 99 cents to 1.29 for the U.S. market. What was the effect on quantity sold?</a:t>
            </a:r>
          </a:p>
        </p:txBody>
      </p:sp>
      <p:sp>
        <p:nvSpPr>
          <p:cNvPr id="13316" name="Rectangle 7"/>
          <p:cNvSpPr>
            <a:spLocks noChangeArrowheads="1"/>
          </p:cNvSpPr>
          <p:nvPr/>
        </p:nvSpPr>
        <p:spPr bwMode="auto">
          <a:xfrm>
            <a:off x="0" y="3371850"/>
            <a:ext cx="10080625"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nchor="ctr">
            <a:spAutoFit/>
          </a:bodyPr>
          <a:lstStyle/>
          <a:p>
            <a:pPr>
              <a:defRPr/>
            </a:pPr>
            <a:endParaRPr lang="en-CA">
              <a:latin typeface="Times New Roman" charset="0"/>
              <a:ea typeface="ＭＳ Ｐゴシック" charset="0"/>
            </a:endParaRPr>
          </a:p>
        </p:txBody>
      </p:sp>
      <p:pic>
        <p:nvPicPr>
          <p:cNvPr id="13317" name="Picture 8"/>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19363" y="2879725"/>
            <a:ext cx="4762500" cy="34385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p:cNvSpPr>
            <a:spLocks noGrp="1" noChangeArrowheads="1"/>
          </p:cNvSpPr>
          <p:nvPr>
            <p:ph type="title"/>
          </p:nvPr>
        </p:nvSpPr>
        <p:spPr/>
        <p:txBody>
          <a:bodyPr/>
          <a:lstStyle/>
          <a:p>
            <a:pPr>
              <a:defRPr/>
            </a:pPr>
            <a:r>
              <a:rPr lang="en-US">
                <a:ea typeface="ＭＳ Ｐゴシック" charset="0"/>
                <a:cs typeface="+mj-cs"/>
              </a:rPr>
              <a:t>iTunes Elasticity</a:t>
            </a:r>
          </a:p>
        </p:txBody>
      </p:sp>
      <p:sp>
        <p:nvSpPr>
          <p:cNvPr id="14339" name="Text Box 5"/>
          <p:cNvSpPr txBox="1">
            <a:spLocks noChangeArrowheads="1"/>
          </p:cNvSpPr>
          <p:nvPr/>
        </p:nvSpPr>
        <p:spPr bwMode="auto">
          <a:xfrm>
            <a:off x="503238" y="1944688"/>
            <a:ext cx="9217025" cy="12001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spAutoFit/>
          </a:bodyPr>
          <a:lstStyle>
            <a:lvl1pPr defTabSz="987425" eaLnBrk="0" hangingPunct="0">
              <a:defRPr sz="2400">
                <a:solidFill>
                  <a:schemeClr val="tx1"/>
                </a:solidFill>
                <a:latin typeface="Times New Roman" pitchFamily="18" charset="0"/>
                <a:ea typeface="MS PGothic" pitchFamily="34" charset="-128"/>
              </a:defRPr>
            </a:lvl1pPr>
            <a:lvl2pPr marL="742950" indent="-285750" defTabSz="987425" eaLnBrk="0" hangingPunct="0">
              <a:defRPr sz="2400">
                <a:solidFill>
                  <a:schemeClr val="tx1"/>
                </a:solidFill>
                <a:latin typeface="Times New Roman" pitchFamily="18" charset="0"/>
                <a:ea typeface="MS PGothic" pitchFamily="34" charset="-128"/>
              </a:defRPr>
            </a:lvl2pPr>
            <a:lvl3pPr marL="1143000" indent="-228600" defTabSz="987425" eaLnBrk="0" hangingPunct="0">
              <a:defRPr sz="2400">
                <a:solidFill>
                  <a:schemeClr val="tx1"/>
                </a:solidFill>
                <a:latin typeface="Times New Roman" pitchFamily="18" charset="0"/>
                <a:ea typeface="MS PGothic" pitchFamily="34" charset="-128"/>
              </a:defRPr>
            </a:lvl3pPr>
            <a:lvl4pPr marL="1600200" indent="-228600" defTabSz="987425" eaLnBrk="0" hangingPunct="0">
              <a:defRPr sz="2400">
                <a:solidFill>
                  <a:schemeClr val="tx1"/>
                </a:solidFill>
                <a:latin typeface="Times New Roman" pitchFamily="18" charset="0"/>
                <a:ea typeface="MS PGothic" pitchFamily="34" charset="-128"/>
              </a:defRPr>
            </a:lvl4pPr>
            <a:lvl5pPr marL="2057400" indent="-228600" defTabSz="987425" eaLnBrk="0" hangingPunct="0">
              <a:defRPr sz="2400">
                <a:solidFill>
                  <a:schemeClr val="tx1"/>
                </a:solidFill>
                <a:latin typeface="Times New Roman" pitchFamily="18" charset="0"/>
                <a:ea typeface="MS PGothic" pitchFamily="34" charset="-128"/>
              </a:defRPr>
            </a:lvl5pPr>
            <a:lvl6pPr marL="2514600" indent="-228600" defTabSz="987425" eaLnBrk="0" fontAlgn="base" hangingPunct="0">
              <a:spcBef>
                <a:spcPct val="0"/>
              </a:spcBef>
              <a:spcAft>
                <a:spcPct val="0"/>
              </a:spcAft>
              <a:defRPr sz="2400">
                <a:solidFill>
                  <a:schemeClr val="tx1"/>
                </a:solidFill>
                <a:latin typeface="Times New Roman" pitchFamily="18" charset="0"/>
                <a:ea typeface="MS PGothic" pitchFamily="34" charset="-128"/>
              </a:defRPr>
            </a:lvl6pPr>
            <a:lvl7pPr marL="2971800" indent="-228600" defTabSz="987425" eaLnBrk="0" fontAlgn="base" hangingPunct="0">
              <a:spcBef>
                <a:spcPct val="0"/>
              </a:spcBef>
              <a:spcAft>
                <a:spcPct val="0"/>
              </a:spcAft>
              <a:defRPr sz="2400">
                <a:solidFill>
                  <a:schemeClr val="tx1"/>
                </a:solidFill>
                <a:latin typeface="Times New Roman" pitchFamily="18" charset="0"/>
                <a:ea typeface="MS PGothic" pitchFamily="34" charset="-128"/>
              </a:defRPr>
            </a:lvl7pPr>
            <a:lvl8pPr marL="3429000" indent="-228600" defTabSz="987425" eaLnBrk="0" fontAlgn="base" hangingPunct="0">
              <a:spcBef>
                <a:spcPct val="0"/>
              </a:spcBef>
              <a:spcAft>
                <a:spcPct val="0"/>
              </a:spcAft>
              <a:defRPr sz="2400">
                <a:solidFill>
                  <a:schemeClr val="tx1"/>
                </a:solidFill>
                <a:latin typeface="Times New Roman" pitchFamily="18" charset="0"/>
                <a:ea typeface="MS PGothic" pitchFamily="34" charset="-128"/>
              </a:defRPr>
            </a:lvl8pPr>
            <a:lvl9pPr marL="3886200" indent="-228600" defTabSz="987425" eaLnBrk="0" fontAlgn="base" hangingPunct="0">
              <a:spcBef>
                <a:spcPct val="0"/>
              </a:spcBef>
              <a:spcAft>
                <a:spcPct val="0"/>
              </a:spcAft>
              <a:defRPr sz="2400">
                <a:solidFill>
                  <a:schemeClr val="tx1"/>
                </a:solidFill>
                <a:latin typeface="Times New Roman" pitchFamily="18" charset="0"/>
                <a:ea typeface="MS PGothic" pitchFamily="34" charset="-128"/>
              </a:defRPr>
            </a:lvl9pPr>
          </a:lstStyle>
          <a:p>
            <a:pPr eaLnBrk="1" hangingPunct="1">
              <a:spcBef>
                <a:spcPct val="50000"/>
              </a:spcBef>
            </a:pPr>
            <a:r>
              <a:rPr lang="en-US"/>
              <a:t>A top-selling download the week before the increase was </a:t>
            </a:r>
            <a:r>
              <a:rPr lang="ja-JP" altLang="en-US"/>
              <a:t>“</a:t>
            </a:r>
            <a:r>
              <a:rPr lang="en-US" altLang="ja-JP"/>
              <a:t>Beautiful</a:t>
            </a:r>
            <a:r>
              <a:rPr lang="ja-JP" altLang="en-US"/>
              <a:t>”</a:t>
            </a:r>
            <a:r>
              <a:rPr lang="en-US" altLang="ja-JP"/>
              <a:t>. After the price increase sales fell from 57,941 for the week to 52,760. What was the price elasticity of demand for this song?</a:t>
            </a:r>
            <a:endParaRPr lang="en-US"/>
          </a:p>
        </p:txBody>
      </p:sp>
      <p:sp>
        <p:nvSpPr>
          <p:cNvPr id="38915" name="TextBox 1"/>
          <p:cNvSpPr txBox="1">
            <a:spLocks noChangeArrowheads="1"/>
          </p:cNvSpPr>
          <p:nvPr/>
        </p:nvSpPr>
        <p:spPr bwMode="auto">
          <a:xfrm>
            <a:off x="431800" y="3960813"/>
            <a:ext cx="9626353"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Times New Roman" pitchFamily="18" charset="0"/>
                <a:ea typeface="MS PGothic" pitchFamily="34" charset="-128"/>
              </a:defRPr>
            </a:lvl1pPr>
            <a:lvl2pPr marL="742950" indent="-285750" eaLnBrk="0" hangingPunct="0">
              <a:defRPr sz="2400">
                <a:solidFill>
                  <a:schemeClr val="tx1"/>
                </a:solidFill>
                <a:latin typeface="Times New Roman" pitchFamily="18" charset="0"/>
                <a:ea typeface="MS PGothic" pitchFamily="34" charset="-128"/>
              </a:defRPr>
            </a:lvl2pPr>
            <a:lvl3pPr marL="1143000" indent="-228600" eaLnBrk="0" hangingPunct="0">
              <a:defRPr sz="2400">
                <a:solidFill>
                  <a:schemeClr val="tx1"/>
                </a:solidFill>
                <a:latin typeface="Times New Roman" pitchFamily="18" charset="0"/>
                <a:ea typeface="MS PGothic" pitchFamily="34" charset="-128"/>
              </a:defRPr>
            </a:lvl3pPr>
            <a:lvl4pPr marL="1600200" indent="-228600" eaLnBrk="0" hangingPunct="0">
              <a:defRPr sz="2400">
                <a:solidFill>
                  <a:schemeClr val="tx1"/>
                </a:solidFill>
                <a:latin typeface="Times New Roman" pitchFamily="18" charset="0"/>
                <a:ea typeface="MS PGothic" pitchFamily="34" charset="-128"/>
              </a:defRPr>
            </a:lvl4pPr>
            <a:lvl5pPr marL="2057400" indent="-228600" eaLnBrk="0" hangingPunct="0">
              <a:defRPr sz="2400">
                <a:solidFill>
                  <a:schemeClr val="tx1"/>
                </a:solidFill>
                <a:latin typeface="Times New Roman" pitchFamily="18" charset="0"/>
                <a:ea typeface="MS PGothic" pitchFamily="34" charset="-128"/>
              </a:defRPr>
            </a:lvl5pPr>
            <a:lvl6pPr marL="2514600" indent="-228600" eaLnBrk="0" fontAlgn="base" hangingPunct="0">
              <a:spcBef>
                <a:spcPct val="0"/>
              </a:spcBef>
              <a:spcAft>
                <a:spcPct val="0"/>
              </a:spcAft>
              <a:defRPr sz="2400">
                <a:solidFill>
                  <a:schemeClr val="tx1"/>
                </a:solidFill>
                <a:latin typeface="Times New Roman" pitchFamily="18" charset="0"/>
                <a:ea typeface="MS PGothic" pitchFamily="34" charset="-128"/>
              </a:defRPr>
            </a:lvl6pPr>
            <a:lvl7pPr marL="2971800" indent="-228600" eaLnBrk="0" fontAlgn="base" hangingPunct="0">
              <a:spcBef>
                <a:spcPct val="0"/>
              </a:spcBef>
              <a:spcAft>
                <a:spcPct val="0"/>
              </a:spcAft>
              <a:defRPr sz="2400">
                <a:solidFill>
                  <a:schemeClr val="tx1"/>
                </a:solidFill>
                <a:latin typeface="Times New Roman" pitchFamily="18" charset="0"/>
                <a:ea typeface="MS PGothic" pitchFamily="34" charset="-128"/>
              </a:defRPr>
            </a:lvl7pPr>
            <a:lvl8pPr marL="3429000" indent="-228600" eaLnBrk="0" fontAlgn="base" hangingPunct="0">
              <a:spcBef>
                <a:spcPct val="0"/>
              </a:spcBef>
              <a:spcAft>
                <a:spcPct val="0"/>
              </a:spcAft>
              <a:defRPr sz="2400">
                <a:solidFill>
                  <a:schemeClr val="tx1"/>
                </a:solidFill>
                <a:latin typeface="Times New Roman" pitchFamily="18" charset="0"/>
                <a:ea typeface="MS PGothic" pitchFamily="34" charset="-128"/>
              </a:defRPr>
            </a:lvl8pPr>
            <a:lvl9pPr marL="3886200" indent="-228600" eaLnBrk="0" fontAlgn="base" hangingPunct="0">
              <a:spcBef>
                <a:spcPct val="0"/>
              </a:spcBef>
              <a:spcAft>
                <a:spcPct val="0"/>
              </a:spcAft>
              <a:defRPr sz="2400">
                <a:solidFill>
                  <a:schemeClr val="tx1"/>
                </a:solidFill>
                <a:latin typeface="Times New Roman" pitchFamily="18" charset="0"/>
                <a:ea typeface="MS PGothic" pitchFamily="34" charset="-128"/>
              </a:defRPr>
            </a:lvl9pPr>
          </a:lstStyle>
          <a:p>
            <a:pPr eaLnBrk="1" hangingPunct="1"/>
            <a:r>
              <a:rPr lang="en-US" dirty="0"/>
              <a:t>Elasticity = </a:t>
            </a:r>
            <a:r>
              <a:rPr lang="en-US" dirty="0" smtClean="0"/>
              <a:t>(Δ</a:t>
            </a:r>
            <a:r>
              <a:rPr lang="en-US" i="1" dirty="0" smtClean="0"/>
              <a:t>Q</a:t>
            </a:r>
            <a:r>
              <a:rPr lang="en-US" dirty="0" smtClean="0"/>
              <a:t>/</a:t>
            </a:r>
            <a:r>
              <a:rPr lang="en-US" dirty="0" err="1" smtClean="0"/>
              <a:t>Δ</a:t>
            </a:r>
            <a:r>
              <a:rPr lang="en-US" i="1" dirty="0" err="1" smtClean="0"/>
              <a:t>p</a:t>
            </a:r>
            <a:r>
              <a:rPr lang="en-US" i="1" dirty="0" smtClean="0"/>
              <a:t>)(p*/</a:t>
            </a:r>
            <a:r>
              <a:rPr lang="en-US" i="1" dirty="0"/>
              <a:t>Q</a:t>
            </a:r>
            <a:r>
              <a:rPr lang="en-US" dirty="0"/>
              <a:t>*) = (-5181/.30)(1.14/55,350.5) = -0.36  (approx.)</a:t>
            </a: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5362" name="Title 1"/>
          <p:cNvSpPr>
            <a:spLocks noGrp="1"/>
          </p:cNvSpPr>
          <p:nvPr>
            <p:ph type="title"/>
          </p:nvPr>
        </p:nvSpPr>
        <p:spPr/>
        <p:txBody>
          <a:bodyPr/>
          <a:lstStyle/>
          <a:p>
            <a:pPr>
              <a:defRPr/>
            </a:pPr>
            <a:r>
              <a:rPr lang="en-CA" sz="3600" dirty="0">
                <a:ea typeface="ＭＳ Ｐゴシック" charset="0"/>
                <a:cs typeface="+mj-cs"/>
              </a:rPr>
              <a:t>Clicker Question </a:t>
            </a:r>
            <a:r>
              <a:rPr lang="en-CA" sz="3600" dirty="0" smtClean="0">
                <a:ea typeface="ＭＳ Ｐゴシック" charset="0"/>
                <a:cs typeface="+mj-cs"/>
              </a:rPr>
              <a:t>4: </a:t>
            </a:r>
            <a:r>
              <a:rPr lang="en-CA" sz="3600" dirty="0">
                <a:ea typeface="ＭＳ Ｐゴシック" charset="0"/>
                <a:cs typeface="+mj-cs"/>
              </a:rPr>
              <a:t>Arc Elasticity</a:t>
            </a:r>
          </a:p>
        </p:txBody>
      </p:sp>
      <p:sp>
        <p:nvSpPr>
          <p:cNvPr id="3" name="TextBox 2"/>
          <p:cNvSpPr txBox="1"/>
          <p:nvPr/>
        </p:nvSpPr>
        <p:spPr>
          <a:xfrm>
            <a:off x="215900" y="1655763"/>
            <a:ext cx="9577388" cy="3140075"/>
          </a:xfrm>
          <a:prstGeom prst="rect">
            <a:avLst/>
          </a:prstGeom>
          <a:noFill/>
        </p:spPr>
        <p:txBody>
          <a:bodyPr>
            <a:spAutoFit/>
          </a:bodyPr>
          <a:lstStyle/>
          <a:p>
            <a:pPr>
              <a:defRPr/>
            </a:pPr>
            <a:r>
              <a:rPr lang="en-CA" sz="2200" dirty="0">
                <a:ea typeface="+mn-ea"/>
              </a:rPr>
              <a:t>Suppose that the price of avocados falls from $2.10 to $1.90 and the quantity demanded rises from 90 to 110. What is the arc price elasticity of demand for this change in price?</a:t>
            </a:r>
          </a:p>
          <a:p>
            <a:pPr>
              <a:defRPr/>
            </a:pPr>
            <a:endParaRPr lang="en-CA" sz="2200" dirty="0">
              <a:ea typeface="+mn-ea"/>
            </a:endParaRPr>
          </a:p>
          <a:p>
            <a:pPr marL="457200" indent="-457200">
              <a:buFontTx/>
              <a:buAutoNum type="alphaLcPeriod"/>
              <a:defRPr/>
            </a:pPr>
            <a:r>
              <a:rPr lang="en-CA" sz="2200" dirty="0">
                <a:ea typeface="+mn-ea"/>
              </a:rPr>
              <a:t>-1</a:t>
            </a:r>
          </a:p>
          <a:p>
            <a:pPr marL="457200" indent="-457200">
              <a:buFontTx/>
              <a:buAutoNum type="alphaLcPeriod"/>
              <a:defRPr/>
            </a:pPr>
            <a:r>
              <a:rPr lang="en-CA" sz="2200" dirty="0">
                <a:ea typeface="+mn-ea"/>
              </a:rPr>
              <a:t>-1.5</a:t>
            </a:r>
          </a:p>
          <a:p>
            <a:pPr marL="457200" indent="-457200">
              <a:buFontTx/>
              <a:buAutoNum type="alphaLcPeriod"/>
              <a:defRPr/>
            </a:pPr>
            <a:r>
              <a:rPr lang="en-CA" sz="2200" dirty="0">
                <a:ea typeface="+mn-ea"/>
              </a:rPr>
              <a:t>-2</a:t>
            </a:r>
          </a:p>
          <a:p>
            <a:pPr marL="457200" indent="-457200">
              <a:buFontTx/>
              <a:buAutoNum type="alphaLcPeriod"/>
              <a:defRPr/>
            </a:pPr>
            <a:r>
              <a:rPr lang="en-CA" sz="2200" dirty="0">
                <a:ea typeface="+mn-ea"/>
              </a:rPr>
              <a:t>It varies from -1.5 to -2.5</a:t>
            </a:r>
          </a:p>
          <a:p>
            <a:pPr marL="457200" indent="-457200">
              <a:buFontTx/>
              <a:buAutoNum type="alphaLcPeriod"/>
              <a:defRPr/>
            </a:pPr>
            <a:r>
              <a:rPr lang="en-CA" sz="2200" dirty="0">
                <a:ea typeface="+mn-ea"/>
              </a:rPr>
              <a:t>none of the above</a:t>
            </a: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6386" name="Rectangle 2"/>
          <p:cNvSpPr>
            <a:spLocks noGrp="1" noChangeArrowheads="1"/>
          </p:cNvSpPr>
          <p:nvPr>
            <p:ph type="title"/>
          </p:nvPr>
        </p:nvSpPr>
        <p:spPr/>
        <p:txBody>
          <a:bodyPr/>
          <a:lstStyle/>
          <a:p>
            <a:pPr>
              <a:defRPr/>
            </a:pPr>
            <a:r>
              <a:rPr lang="en-US">
                <a:ea typeface="ＭＳ Ｐゴシック" charset="0"/>
                <a:cs typeface="+mj-cs"/>
              </a:rPr>
              <a:t>Point Elasticity</a:t>
            </a:r>
          </a:p>
        </p:txBody>
      </p:sp>
      <p:sp>
        <p:nvSpPr>
          <p:cNvPr id="40962" name="Text Box 5"/>
          <p:cNvSpPr txBox="1">
            <a:spLocks noChangeArrowheads="1"/>
          </p:cNvSpPr>
          <p:nvPr/>
        </p:nvSpPr>
        <p:spPr bwMode="auto">
          <a:xfrm>
            <a:off x="409575" y="2478397"/>
            <a:ext cx="2687696"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defTabSz="987425" eaLnBrk="0" hangingPunct="0">
              <a:defRPr sz="2400">
                <a:solidFill>
                  <a:schemeClr val="tx1"/>
                </a:solidFill>
                <a:latin typeface="Times New Roman" pitchFamily="18" charset="0"/>
                <a:ea typeface="MS PGothic" pitchFamily="34" charset="-128"/>
              </a:defRPr>
            </a:lvl1pPr>
            <a:lvl2pPr marL="742950" indent="-285750" defTabSz="987425" eaLnBrk="0" hangingPunct="0">
              <a:defRPr sz="2400">
                <a:solidFill>
                  <a:schemeClr val="tx1"/>
                </a:solidFill>
                <a:latin typeface="Times New Roman" pitchFamily="18" charset="0"/>
                <a:ea typeface="MS PGothic" pitchFamily="34" charset="-128"/>
              </a:defRPr>
            </a:lvl2pPr>
            <a:lvl3pPr marL="1143000" indent="-228600" defTabSz="987425" eaLnBrk="0" hangingPunct="0">
              <a:defRPr sz="2400">
                <a:solidFill>
                  <a:schemeClr val="tx1"/>
                </a:solidFill>
                <a:latin typeface="Times New Roman" pitchFamily="18" charset="0"/>
                <a:ea typeface="MS PGothic" pitchFamily="34" charset="-128"/>
              </a:defRPr>
            </a:lvl3pPr>
            <a:lvl4pPr marL="1600200" indent="-228600" defTabSz="987425" eaLnBrk="0" hangingPunct="0">
              <a:defRPr sz="2400">
                <a:solidFill>
                  <a:schemeClr val="tx1"/>
                </a:solidFill>
                <a:latin typeface="Times New Roman" pitchFamily="18" charset="0"/>
                <a:ea typeface="MS PGothic" pitchFamily="34" charset="-128"/>
              </a:defRPr>
            </a:lvl4pPr>
            <a:lvl5pPr marL="2057400" indent="-228600" defTabSz="987425" eaLnBrk="0" hangingPunct="0">
              <a:defRPr sz="2400">
                <a:solidFill>
                  <a:schemeClr val="tx1"/>
                </a:solidFill>
                <a:latin typeface="Times New Roman" pitchFamily="18" charset="0"/>
                <a:ea typeface="MS PGothic" pitchFamily="34" charset="-128"/>
              </a:defRPr>
            </a:lvl5pPr>
            <a:lvl6pPr marL="2514600" indent="-228600" defTabSz="987425" eaLnBrk="0" fontAlgn="base" hangingPunct="0">
              <a:spcBef>
                <a:spcPct val="0"/>
              </a:spcBef>
              <a:spcAft>
                <a:spcPct val="0"/>
              </a:spcAft>
              <a:defRPr sz="2400">
                <a:solidFill>
                  <a:schemeClr val="tx1"/>
                </a:solidFill>
                <a:latin typeface="Times New Roman" pitchFamily="18" charset="0"/>
                <a:ea typeface="MS PGothic" pitchFamily="34" charset="-128"/>
              </a:defRPr>
            </a:lvl6pPr>
            <a:lvl7pPr marL="2971800" indent="-228600" defTabSz="987425" eaLnBrk="0" fontAlgn="base" hangingPunct="0">
              <a:spcBef>
                <a:spcPct val="0"/>
              </a:spcBef>
              <a:spcAft>
                <a:spcPct val="0"/>
              </a:spcAft>
              <a:defRPr sz="2400">
                <a:solidFill>
                  <a:schemeClr val="tx1"/>
                </a:solidFill>
                <a:latin typeface="Times New Roman" pitchFamily="18" charset="0"/>
                <a:ea typeface="MS PGothic" pitchFamily="34" charset="-128"/>
              </a:defRPr>
            </a:lvl7pPr>
            <a:lvl8pPr marL="3429000" indent="-228600" defTabSz="987425" eaLnBrk="0" fontAlgn="base" hangingPunct="0">
              <a:spcBef>
                <a:spcPct val="0"/>
              </a:spcBef>
              <a:spcAft>
                <a:spcPct val="0"/>
              </a:spcAft>
              <a:defRPr sz="2400">
                <a:solidFill>
                  <a:schemeClr val="tx1"/>
                </a:solidFill>
                <a:latin typeface="Times New Roman" pitchFamily="18" charset="0"/>
                <a:ea typeface="MS PGothic" pitchFamily="34" charset="-128"/>
              </a:defRPr>
            </a:lvl8pPr>
            <a:lvl9pPr marL="3886200" indent="-228600" defTabSz="987425" eaLnBrk="0" fontAlgn="base" hangingPunct="0">
              <a:spcBef>
                <a:spcPct val="0"/>
              </a:spcBef>
              <a:spcAft>
                <a:spcPct val="0"/>
              </a:spcAft>
              <a:defRPr sz="2400">
                <a:solidFill>
                  <a:schemeClr val="tx1"/>
                </a:solidFill>
                <a:latin typeface="Times New Roman" pitchFamily="18" charset="0"/>
                <a:ea typeface="MS PGothic" pitchFamily="34" charset="-128"/>
              </a:defRPr>
            </a:lvl9pPr>
          </a:lstStyle>
          <a:p>
            <a:pPr eaLnBrk="1" hangingPunct="1">
              <a:spcBef>
                <a:spcPct val="50000"/>
              </a:spcBef>
            </a:pPr>
            <a:r>
              <a:rPr lang="en-US" dirty="0" smtClean="0"/>
              <a:t>Recall that elasticity   </a:t>
            </a:r>
            <a:endParaRPr lang="en-US" dirty="0"/>
          </a:p>
        </p:txBody>
      </p:sp>
      <p:sp>
        <p:nvSpPr>
          <p:cNvPr id="40963" name="Text Box 6"/>
          <p:cNvSpPr txBox="1">
            <a:spLocks noChangeArrowheads="1"/>
          </p:cNvSpPr>
          <p:nvPr/>
        </p:nvSpPr>
        <p:spPr bwMode="auto">
          <a:xfrm>
            <a:off x="409575" y="3168402"/>
            <a:ext cx="3097212"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987425" eaLnBrk="0" hangingPunct="0">
              <a:defRPr sz="2400">
                <a:solidFill>
                  <a:schemeClr val="tx1"/>
                </a:solidFill>
                <a:latin typeface="Times New Roman" pitchFamily="18" charset="0"/>
                <a:ea typeface="MS PGothic" pitchFamily="34" charset="-128"/>
              </a:defRPr>
            </a:lvl1pPr>
            <a:lvl2pPr marL="742950" indent="-285750" defTabSz="987425" eaLnBrk="0" hangingPunct="0">
              <a:defRPr sz="2400">
                <a:solidFill>
                  <a:schemeClr val="tx1"/>
                </a:solidFill>
                <a:latin typeface="Times New Roman" pitchFamily="18" charset="0"/>
                <a:ea typeface="MS PGothic" pitchFamily="34" charset="-128"/>
              </a:defRPr>
            </a:lvl2pPr>
            <a:lvl3pPr marL="1143000" indent="-228600" defTabSz="987425" eaLnBrk="0" hangingPunct="0">
              <a:defRPr sz="2400">
                <a:solidFill>
                  <a:schemeClr val="tx1"/>
                </a:solidFill>
                <a:latin typeface="Times New Roman" pitchFamily="18" charset="0"/>
                <a:ea typeface="MS PGothic" pitchFamily="34" charset="-128"/>
              </a:defRPr>
            </a:lvl3pPr>
            <a:lvl4pPr marL="1600200" indent="-228600" defTabSz="987425" eaLnBrk="0" hangingPunct="0">
              <a:defRPr sz="2400">
                <a:solidFill>
                  <a:schemeClr val="tx1"/>
                </a:solidFill>
                <a:latin typeface="Times New Roman" pitchFamily="18" charset="0"/>
                <a:ea typeface="MS PGothic" pitchFamily="34" charset="-128"/>
              </a:defRPr>
            </a:lvl4pPr>
            <a:lvl5pPr marL="2057400" indent="-228600" defTabSz="987425" eaLnBrk="0" hangingPunct="0">
              <a:defRPr sz="2400">
                <a:solidFill>
                  <a:schemeClr val="tx1"/>
                </a:solidFill>
                <a:latin typeface="Times New Roman" pitchFamily="18" charset="0"/>
                <a:ea typeface="MS PGothic" pitchFamily="34" charset="-128"/>
              </a:defRPr>
            </a:lvl5pPr>
            <a:lvl6pPr marL="2514600" indent="-228600" defTabSz="987425" eaLnBrk="0" fontAlgn="base" hangingPunct="0">
              <a:spcBef>
                <a:spcPct val="0"/>
              </a:spcBef>
              <a:spcAft>
                <a:spcPct val="0"/>
              </a:spcAft>
              <a:defRPr sz="2400">
                <a:solidFill>
                  <a:schemeClr val="tx1"/>
                </a:solidFill>
                <a:latin typeface="Times New Roman" pitchFamily="18" charset="0"/>
                <a:ea typeface="MS PGothic" pitchFamily="34" charset="-128"/>
              </a:defRPr>
            </a:lvl6pPr>
            <a:lvl7pPr marL="2971800" indent="-228600" defTabSz="987425" eaLnBrk="0" fontAlgn="base" hangingPunct="0">
              <a:spcBef>
                <a:spcPct val="0"/>
              </a:spcBef>
              <a:spcAft>
                <a:spcPct val="0"/>
              </a:spcAft>
              <a:defRPr sz="2400">
                <a:solidFill>
                  <a:schemeClr val="tx1"/>
                </a:solidFill>
                <a:latin typeface="Times New Roman" pitchFamily="18" charset="0"/>
                <a:ea typeface="MS PGothic" pitchFamily="34" charset="-128"/>
              </a:defRPr>
            </a:lvl7pPr>
            <a:lvl8pPr marL="3429000" indent="-228600" defTabSz="987425" eaLnBrk="0" fontAlgn="base" hangingPunct="0">
              <a:spcBef>
                <a:spcPct val="0"/>
              </a:spcBef>
              <a:spcAft>
                <a:spcPct val="0"/>
              </a:spcAft>
              <a:defRPr sz="2400">
                <a:solidFill>
                  <a:schemeClr val="tx1"/>
                </a:solidFill>
                <a:latin typeface="Times New Roman" pitchFamily="18" charset="0"/>
                <a:ea typeface="MS PGothic" pitchFamily="34" charset="-128"/>
              </a:defRPr>
            </a:lvl8pPr>
            <a:lvl9pPr marL="3886200" indent="-228600" defTabSz="987425" eaLnBrk="0" fontAlgn="base" hangingPunct="0">
              <a:spcBef>
                <a:spcPct val="0"/>
              </a:spcBef>
              <a:spcAft>
                <a:spcPct val="0"/>
              </a:spcAft>
              <a:defRPr sz="2400">
                <a:solidFill>
                  <a:schemeClr val="tx1"/>
                </a:solidFill>
                <a:latin typeface="Times New Roman" pitchFamily="18" charset="0"/>
                <a:ea typeface="MS PGothic" pitchFamily="34" charset="-128"/>
              </a:defRPr>
            </a:lvl9pPr>
          </a:lstStyle>
          <a:p>
            <a:pPr eaLnBrk="1" hangingPunct="1">
              <a:spcBef>
                <a:spcPct val="50000"/>
              </a:spcBef>
            </a:pPr>
            <a:r>
              <a:rPr lang="en-US" dirty="0"/>
              <a:t>This can be rewritten as</a:t>
            </a:r>
            <a:endParaRPr lang="el-GR" dirty="0"/>
          </a:p>
        </p:txBody>
      </p:sp>
      <p:graphicFrame>
        <p:nvGraphicFramePr>
          <p:cNvPr id="40964" name="Object 8"/>
          <p:cNvGraphicFramePr>
            <a:graphicFrameLocks noGrp="1" noChangeAspect="1"/>
          </p:cNvGraphicFramePr>
          <p:nvPr>
            <p:ph idx="1"/>
            <p:extLst>
              <p:ext uri="{D42A27DB-BD31-4B8C-83A1-F6EECF244321}">
                <p14:modId xmlns:p14="http://schemas.microsoft.com/office/powerpoint/2010/main" val="2579986966"/>
              </p:ext>
            </p:extLst>
          </p:nvPr>
        </p:nvGraphicFramePr>
        <p:xfrm>
          <a:off x="3639444" y="2970088"/>
          <a:ext cx="2866728" cy="918393"/>
        </p:xfrm>
        <a:graphic>
          <a:graphicData uri="http://schemas.openxmlformats.org/presentationml/2006/ole">
            <mc:AlternateContent xmlns:mc="http://schemas.openxmlformats.org/markup-compatibility/2006">
              <mc:Choice xmlns:v="urn:schemas-microsoft-com:vml" Requires="v">
                <p:oleObj spid="_x0000_s41016" name="Equation" r:id="rId3" imgW="1307880" imgH="419040" progId="Equation.DSMT4">
                  <p:embed/>
                </p:oleObj>
              </mc:Choice>
              <mc:Fallback>
                <p:oleObj name="Equation" r:id="rId3" imgW="1307880" imgH="419040" progId="Equation.DSMT4">
                  <p:embed/>
                  <p:pic>
                    <p:nvPicPr>
                      <p:cNvPr id="0" name="Object 8"/>
                      <p:cNvPicPr>
                        <a:picLocks noChangeAspect="1" noChangeArrowheads="1"/>
                      </p:cNvPicPr>
                      <p:nvPr/>
                    </p:nvPicPr>
                    <p:blipFill>
                      <a:blip r:embed="rId4"/>
                      <a:srcRect/>
                      <a:stretch>
                        <a:fillRect/>
                      </a:stretch>
                    </p:blipFill>
                    <p:spPr bwMode="auto">
                      <a:xfrm>
                        <a:off x="3639444" y="2970088"/>
                        <a:ext cx="2866728" cy="918393"/>
                      </a:xfrm>
                      <a:prstGeom prst="rect">
                        <a:avLst/>
                      </a:prstGeom>
                      <a:noFill/>
                      <a:ln>
                        <a:noFill/>
                      </a:ln>
                      <a:effectLst/>
                      <a:extLst/>
                    </p:spPr>
                  </p:pic>
                </p:oleObj>
              </mc:Fallback>
            </mc:AlternateContent>
          </a:graphicData>
        </a:graphic>
      </p:graphicFrame>
      <p:sp>
        <p:nvSpPr>
          <p:cNvPr id="40966" name="Text Box 13"/>
          <p:cNvSpPr txBox="1">
            <a:spLocks noChangeArrowheads="1"/>
          </p:cNvSpPr>
          <p:nvPr/>
        </p:nvSpPr>
        <p:spPr bwMode="auto">
          <a:xfrm>
            <a:off x="296862" y="4104506"/>
            <a:ext cx="9496425"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987425" eaLnBrk="0" hangingPunct="0">
              <a:defRPr sz="2400">
                <a:solidFill>
                  <a:schemeClr val="tx1"/>
                </a:solidFill>
                <a:latin typeface="Times New Roman" pitchFamily="18" charset="0"/>
                <a:ea typeface="MS PGothic" pitchFamily="34" charset="-128"/>
              </a:defRPr>
            </a:lvl1pPr>
            <a:lvl2pPr marL="742950" indent="-285750" defTabSz="987425" eaLnBrk="0" hangingPunct="0">
              <a:defRPr sz="2400">
                <a:solidFill>
                  <a:schemeClr val="tx1"/>
                </a:solidFill>
                <a:latin typeface="Times New Roman" pitchFamily="18" charset="0"/>
                <a:ea typeface="MS PGothic" pitchFamily="34" charset="-128"/>
              </a:defRPr>
            </a:lvl2pPr>
            <a:lvl3pPr marL="1143000" indent="-228600" defTabSz="987425" eaLnBrk="0" hangingPunct="0">
              <a:defRPr sz="2400">
                <a:solidFill>
                  <a:schemeClr val="tx1"/>
                </a:solidFill>
                <a:latin typeface="Times New Roman" pitchFamily="18" charset="0"/>
                <a:ea typeface="MS PGothic" pitchFamily="34" charset="-128"/>
              </a:defRPr>
            </a:lvl3pPr>
            <a:lvl4pPr marL="1600200" indent="-228600" defTabSz="987425" eaLnBrk="0" hangingPunct="0">
              <a:defRPr sz="2400">
                <a:solidFill>
                  <a:schemeClr val="tx1"/>
                </a:solidFill>
                <a:latin typeface="Times New Roman" pitchFamily="18" charset="0"/>
                <a:ea typeface="MS PGothic" pitchFamily="34" charset="-128"/>
              </a:defRPr>
            </a:lvl4pPr>
            <a:lvl5pPr marL="2057400" indent="-228600" defTabSz="987425" eaLnBrk="0" hangingPunct="0">
              <a:defRPr sz="2400">
                <a:solidFill>
                  <a:schemeClr val="tx1"/>
                </a:solidFill>
                <a:latin typeface="Times New Roman" pitchFamily="18" charset="0"/>
                <a:ea typeface="MS PGothic" pitchFamily="34" charset="-128"/>
              </a:defRPr>
            </a:lvl5pPr>
            <a:lvl6pPr marL="2514600" indent="-228600" defTabSz="987425" eaLnBrk="0" fontAlgn="base" hangingPunct="0">
              <a:spcBef>
                <a:spcPct val="0"/>
              </a:spcBef>
              <a:spcAft>
                <a:spcPct val="0"/>
              </a:spcAft>
              <a:defRPr sz="2400">
                <a:solidFill>
                  <a:schemeClr val="tx1"/>
                </a:solidFill>
                <a:latin typeface="Times New Roman" pitchFamily="18" charset="0"/>
                <a:ea typeface="MS PGothic" pitchFamily="34" charset="-128"/>
              </a:defRPr>
            </a:lvl6pPr>
            <a:lvl7pPr marL="2971800" indent="-228600" defTabSz="987425" eaLnBrk="0" fontAlgn="base" hangingPunct="0">
              <a:spcBef>
                <a:spcPct val="0"/>
              </a:spcBef>
              <a:spcAft>
                <a:spcPct val="0"/>
              </a:spcAft>
              <a:defRPr sz="2400">
                <a:solidFill>
                  <a:schemeClr val="tx1"/>
                </a:solidFill>
                <a:latin typeface="Times New Roman" pitchFamily="18" charset="0"/>
                <a:ea typeface="MS PGothic" pitchFamily="34" charset="-128"/>
              </a:defRPr>
            </a:lvl7pPr>
            <a:lvl8pPr marL="3429000" indent="-228600" defTabSz="987425" eaLnBrk="0" fontAlgn="base" hangingPunct="0">
              <a:spcBef>
                <a:spcPct val="0"/>
              </a:spcBef>
              <a:spcAft>
                <a:spcPct val="0"/>
              </a:spcAft>
              <a:defRPr sz="2400">
                <a:solidFill>
                  <a:schemeClr val="tx1"/>
                </a:solidFill>
                <a:latin typeface="Times New Roman" pitchFamily="18" charset="0"/>
                <a:ea typeface="MS PGothic" pitchFamily="34" charset="-128"/>
              </a:defRPr>
            </a:lvl8pPr>
            <a:lvl9pPr marL="3886200" indent="-228600" defTabSz="987425" eaLnBrk="0" fontAlgn="base" hangingPunct="0">
              <a:spcBef>
                <a:spcPct val="0"/>
              </a:spcBef>
              <a:spcAft>
                <a:spcPct val="0"/>
              </a:spcAft>
              <a:defRPr sz="2400">
                <a:solidFill>
                  <a:schemeClr val="tx1"/>
                </a:solidFill>
                <a:latin typeface="Times New Roman" pitchFamily="18" charset="0"/>
                <a:ea typeface="MS PGothic" pitchFamily="34" charset="-128"/>
              </a:defRPr>
            </a:lvl9pPr>
          </a:lstStyle>
          <a:p>
            <a:pPr eaLnBrk="1" hangingPunct="1">
              <a:spcBef>
                <a:spcPct val="50000"/>
              </a:spcBef>
            </a:pPr>
            <a:r>
              <a:rPr lang="en-US" dirty="0" smtClean="0"/>
              <a:t>As </a:t>
            </a:r>
            <a:r>
              <a:rPr lang="el-GR" dirty="0" smtClean="0">
                <a:cs typeface="Times New Roman" pitchFamily="18" charset="0"/>
              </a:rPr>
              <a:t>Δ</a:t>
            </a:r>
            <a:r>
              <a:rPr lang="en-US" i="1" dirty="0">
                <a:cs typeface="Times New Roman" pitchFamily="18" charset="0"/>
              </a:rPr>
              <a:t>p</a:t>
            </a:r>
            <a:r>
              <a:rPr lang="en-US" dirty="0">
                <a:cs typeface="Times New Roman" pitchFamily="18" charset="0"/>
              </a:rPr>
              <a:t> </a:t>
            </a:r>
            <a:r>
              <a:rPr lang="en-US" dirty="0" smtClean="0">
                <a:cs typeface="Times New Roman" pitchFamily="18" charset="0"/>
              </a:rPr>
              <a:t>gets very small, </a:t>
            </a:r>
            <a:r>
              <a:rPr lang="el-GR" dirty="0" smtClean="0">
                <a:cs typeface="Times New Roman" pitchFamily="18" charset="0"/>
              </a:rPr>
              <a:t>Δ</a:t>
            </a:r>
            <a:r>
              <a:rPr lang="en-US" i="1" dirty="0" smtClean="0">
                <a:cs typeface="Times New Roman" pitchFamily="18" charset="0"/>
              </a:rPr>
              <a:t>Q </a:t>
            </a:r>
            <a:r>
              <a:rPr lang="en-US" dirty="0" smtClean="0">
                <a:cs typeface="Times New Roman" pitchFamily="18" charset="0"/>
              </a:rPr>
              <a:t>also gets very small and </a:t>
            </a:r>
            <a:r>
              <a:rPr lang="el-GR" dirty="0">
                <a:cs typeface="Times New Roman" pitchFamily="18" charset="0"/>
              </a:rPr>
              <a:t>Δ</a:t>
            </a:r>
            <a:r>
              <a:rPr lang="en-US" i="1" dirty="0">
                <a:cs typeface="Times New Roman" pitchFamily="18" charset="0"/>
              </a:rPr>
              <a:t>Q </a:t>
            </a:r>
            <a:r>
              <a:rPr lang="en-US" i="1" dirty="0" smtClean="0">
                <a:cs typeface="Times New Roman" pitchFamily="18" charset="0"/>
              </a:rPr>
              <a:t>/</a:t>
            </a:r>
            <a:r>
              <a:rPr lang="el-GR" dirty="0" smtClean="0">
                <a:cs typeface="Times New Roman" pitchFamily="18" charset="0"/>
              </a:rPr>
              <a:t>Δ</a:t>
            </a:r>
            <a:r>
              <a:rPr lang="en-US" i="1" dirty="0">
                <a:cs typeface="Times New Roman" pitchFamily="18" charset="0"/>
              </a:rPr>
              <a:t>p</a:t>
            </a:r>
            <a:r>
              <a:rPr lang="en-US" dirty="0">
                <a:cs typeface="Times New Roman" pitchFamily="18" charset="0"/>
              </a:rPr>
              <a:t> approaches </a:t>
            </a:r>
            <a:r>
              <a:rPr lang="en-US" dirty="0" smtClean="0">
                <a:cs typeface="Times New Roman" pitchFamily="18" charset="0"/>
              </a:rPr>
              <a:t>the </a:t>
            </a:r>
            <a:r>
              <a:rPr lang="en-US" dirty="0">
                <a:cs typeface="Times New Roman" pitchFamily="18" charset="0"/>
              </a:rPr>
              <a:t>derivative </a:t>
            </a:r>
            <a:r>
              <a:rPr lang="en-US" i="1" dirty="0" err="1">
                <a:cs typeface="Times New Roman" pitchFamily="18" charset="0"/>
              </a:rPr>
              <a:t>dQ</a:t>
            </a:r>
            <a:r>
              <a:rPr lang="en-US" i="1" dirty="0">
                <a:cs typeface="Times New Roman" pitchFamily="18" charset="0"/>
              </a:rPr>
              <a:t>/</a:t>
            </a:r>
            <a:r>
              <a:rPr lang="en-US" i="1" dirty="0" err="1">
                <a:cs typeface="Times New Roman" pitchFamily="18" charset="0"/>
              </a:rPr>
              <a:t>dp</a:t>
            </a:r>
            <a:r>
              <a:rPr lang="en-US" dirty="0">
                <a:cs typeface="Times New Roman" pitchFamily="18" charset="0"/>
              </a:rPr>
              <a:t>. </a:t>
            </a:r>
            <a:r>
              <a:rPr lang="en-US" dirty="0" smtClean="0">
                <a:cs typeface="Times New Roman" pitchFamily="18" charset="0"/>
              </a:rPr>
              <a:t> </a:t>
            </a:r>
            <a:r>
              <a:rPr lang="en-US" b="1" dirty="0" smtClean="0">
                <a:cs typeface="Times New Roman" pitchFamily="18" charset="0"/>
              </a:rPr>
              <a:t>A derivative is a slope. </a:t>
            </a:r>
            <a:endParaRPr lang="en-US" dirty="0"/>
          </a:p>
        </p:txBody>
      </p:sp>
      <p:sp>
        <p:nvSpPr>
          <p:cNvPr id="40967" name="Text Box 15"/>
          <p:cNvSpPr txBox="1">
            <a:spLocks noChangeArrowheads="1"/>
          </p:cNvSpPr>
          <p:nvPr/>
        </p:nvSpPr>
        <p:spPr bwMode="auto">
          <a:xfrm>
            <a:off x="296862" y="5256634"/>
            <a:ext cx="769577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defTabSz="987425" eaLnBrk="0" hangingPunct="0">
              <a:defRPr sz="2400">
                <a:solidFill>
                  <a:schemeClr val="tx1"/>
                </a:solidFill>
                <a:latin typeface="Times New Roman" pitchFamily="18" charset="0"/>
                <a:ea typeface="MS PGothic" pitchFamily="34" charset="-128"/>
              </a:defRPr>
            </a:lvl1pPr>
            <a:lvl2pPr marL="742950" indent="-285750" defTabSz="987425" eaLnBrk="0" hangingPunct="0">
              <a:defRPr sz="2400">
                <a:solidFill>
                  <a:schemeClr val="tx1"/>
                </a:solidFill>
                <a:latin typeface="Times New Roman" pitchFamily="18" charset="0"/>
                <a:ea typeface="MS PGothic" pitchFamily="34" charset="-128"/>
              </a:defRPr>
            </a:lvl2pPr>
            <a:lvl3pPr marL="1143000" indent="-228600" defTabSz="987425" eaLnBrk="0" hangingPunct="0">
              <a:defRPr sz="2400">
                <a:solidFill>
                  <a:schemeClr val="tx1"/>
                </a:solidFill>
                <a:latin typeface="Times New Roman" pitchFamily="18" charset="0"/>
                <a:ea typeface="MS PGothic" pitchFamily="34" charset="-128"/>
              </a:defRPr>
            </a:lvl3pPr>
            <a:lvl4pPr marL="1600200" indent="-228600" defTabSz="987425" eaLnBrk="0" hangingPunct="0">
              <a:defRPr sz="2400">
                <a:solidFill>
                  <a:schemeClr val="tx1"/>
                </a:solidFill>
                <a:latin typeface="Times New Roman" pitchFamily="18" charset="0"/>
                <a:ea typeface="MS PGothic" pitchFamily="34" charset="-128"/>
              </a:defRPr>
            </a:lvl4pPr>
            <a:lvl5pPr marL="2057400" indent="-228600" defTabSz="987425" eaLnBrk="0" hangingPunct="0">
              <a:defRPr sz="2400">
                <a:solidFill>
                  <a:schemeClr val="tx1"/>
                </a:solidFill>
                <a:latin typeface="Times New Roman" pitchFamily="18" charset="0"/>
                <a:ea typeface="MS PGothic" pitchFamily="34" charset="-128"/>
              </a:defRPr>
            </a:lvl5pPr>
            <a:lvl6pPr marL="2514600" indent="-228600" defTabSz="987425" eaLnBrk="0" fontAlgn="base" hangingPunct="0">
              <a:spcBef>
                <a:spcPct val="0"/>
              </a:spcBef>
              <a:spcAft>
                <a:spcPct val="0"/>
              </a:spcAft>
              <a:defRPr sz="2400">
                <a:solidFill>
                  <a:schemeClr val="tx1"/>
                </a:solidFill>
                <a:latin typeface="Times New Roman" pitchFamily="18" charset="0"/>
                <a:ea typeface="MS PGothic" pitchFamily="34" charset="-128"/>
              </a:defRPr>
            </a:lvl6pPr>
            <a:lvl7pPr marL="2971800" indent="-228600" defTabSz="987425" eaLnBrk="0" fontAlgn="base" hangingPunct="0">
              <a:spcBef>
                <a:spcPct val="0"/>
              </a:spcBef>
              <a:spcAft>
                <a:spcPct val="0"/>
              </a:spcAft>
              <a:defRPr sz="2400">
                <a:solidFill>
                  <a:schemeClr val="tx1"/>
                </a:solidFill>
                <a:latin typeface="Times New Roman" pitchFamily="18" charset="0"/>
                <a:ea typeface="MS PGothic" pitchFamily="34" charset="-128"/>
              </a:defRPr>
            </a:lvl7pPr>
            <a:lvl8pPr marL="3429000" indent="-228600" defTabSz="987425" eaLnBrk="0" fontAlgn="base" hangingPunct="0">
              <a:spcBef>
                <a:spcPct val="0"/>
              </a:spcBef>
              <a:spcAft>
                <a:spcPct val="0"/>
              </a:spcAft>
              <a:defRPr sz="2400">
                <a:solidFill>
                  <a:schemeClr val="tx1"/>
                </a:solidFill>
                <a:latin typeface="Times New Roman" pitchFamily="18" charset="0"/>
                <a:ea typeface="MS PGothic" pitchFamily="34" charset="-128"/>
              </a:defRPr>
            </a:lvl8pPr>
            <a:lvl9pPr marL="3886200" indent="-228600" defTabSz="987425" eaLnBrk="0" fontAlgn="base" hangingPunct="0">
              <a:spcBef>
                <a:spcPct val="0"/>
              </a:spcBef>
              <a:spcAft>
                <a:spcPct val="0"/>
              </a:spcAft>
              <a:defRPr sz="2400">
                <a:solidFill>
                  <a:schemeClr val="tx1"/>
                </a:solidFill>
                <a:latin typeface="Times New Roman" pitchFamily="18" charset="0"/>
                <a:ea typeface="MS PGothic" pitchFamily="34" charset="-128"/>
              </a:defRPr>
            </a:lvl9pPr>
          </a:lstStyle>
          <a:p>
            <a:pPr eaLnBrk="1" hangingPunct="1">
              <a:spcBef>
                <a:spcPct val="50000"/>
              </a:spcBef>
            </a:pPr>
            <a:r>
              <a:rPr lang="en-US" dirty="0"/>
              <a:t>Therefore, </a:t>
            </a:r>
            <a:r>
              <a:rPr lang="en-US" dirty="0" smtClean="0"/>
              <a:t>it makes sense to define the elasticity at a point as </a:t>
            </a:r>
            <a:endParaRPr lang="el-GR" dirty="0">
              <a:cs typeface="Times New Roman" pitchFamily="18" charset="0"/>
            </a:endParaRPr>
          </a:p>
        </p:txBody>
      </p:sp>
      <p:graphicFrame>
        <p:nvGraphicFramePr>
          <p:cNvPr id="40968" name="Object 20"/>
          <p:cNvGraphicFramePr>
            <a:graphicFrameLocks noChangeAspect="1"/>
          </p:cNvGraphicFramePr>
          <p:nvPr>
            <p:extLst>
              <p:ext uri="{D42A27DB-BD31-4B8C-83A1-F6EECF244321}">
                <p14:modId xmlns:p14="http://schemas.microsoft.com/office/powerpoint/2010/main" val="3296387376"/>
              </p:ext>
            </p:extLst>
          </p:nvPr>
        </p:nvGraphicFramePr>
        <p:xfrm>
          <a:off x="8170863" y="5056188"/>
          <a:ext cx="1371600" cy="863600"/>
        </p:xfrm>
        <a:graphic>
          <a:graphicData uri="http://schemas.openxmlformats.org/presentationml/2006/ole">
            <mc:AlternateContent xmlns:mc="http://schemas.openxmlformats.org/markup-compatibility/2006">
              <mc:Choice xmlns:v="urn:schemas-microsoft-com:vml" Requires="v">
                <p:oleObj spid="_x0000_s41017" name="Equation" r:id="rId5" imgW="685800" imgH="419040" progId="Equation.DSMT4">
                  <p:embed/>
                </p:oleObj>
              </mc:Choice>
              <mc:Fallback>
                <p:oleObj name="Equation" r:id="rId5" imgW="685800" imgH="419040" progId="Equation.DSMT4">
                  <p:embed/>
                  <p:pic>
                    <p:nvPicPr>
                      <p:cNvPr id="0" name="Object 20"/>
                      <p:cNvPicPr>
                        <a:picLocks noChangeAspect="1" noChangeArrowheads="1"/>
                      </p:cNvPicPr>
                      <p:nvPr/>
                    </p:nvPicPr>
                    <p:blipFill>
                      <a:blip r:embed="rId6"/>
                      <a:srcRect/>
                      <a:stretch>
                        <a:fillRect/>
                      </a:stretch>
                    </p:blipFill>
                    <p:spPr bwMode="auto">
                      <a:xfrm>
                        <a:off x="8170863" y="5056188"/>
                        <a:ext cx="1371600" cy="8636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alpha val="74997"/>
                                </a:srgbClr>
                              </a:outerShdw>
                            </a:effectLst>
                          </a14:hiddenEffects>
                        </a:ext>
                      </a:extLst>
                    </p:spPr>
                  </p:pic>
                </p:oleObj>
              </mc:Fallback>
            </mc:AlternateContent>
          </a:graphicData>
        </a:graphic>
      </p:graphicFrame>
      <p:sp>
        <p:nvSpPr>
          <p:cNvPr id="2" name="TextBox 1"/>
          <p:cNvSpPr txBox="1"/>
          <p:nvPr/>
        </p:nvSpPr>
        <p:spPr>
          <a:xfrm>
            <a:off x="409575" y="1512218"/>
            <a:ext cx="9423970" cy="830997"/>
          </a:xfrm>
          <a:prstGeom prst="rect">
            <a:avLst/>
          </a:prstGeom>
          <a:noFill/>
        </p:spPr>
        <p:txBody>
          <a:bodyPr wrap="square" rtlCol="0">
            <a:spAutoFit/>
          </a:bodyPr>
          <a:lstStyle/>
          <a:p>
            <a:r>
              <a:rPr lang="en-US" dirty="0"/>
              <a:t>The point elasticity is the elasticity at a </a:t>
            </a:r>
            <a:r>
              <a:rPr lang="en-US" dirty="0" smtClean="0"/>
              <a:t>point – a single combination of </a:t>
            </a:r>
            <a:r>
              <a:rPr lang="en-US" i="1" dirty="0" smtClean="0"/>
              <a:t>p</a:t>
            </a:r>
            <a:r>
              <a:rPr lang="en-US" dirty="0" smtClean="0"/>
              <a:t> and </a:t>
            </a:r>
            <a:r>
              <a:rPr lang="en-US" i="1" dirty="0" smtClean="0"/>
              <a:t>Q</a:t>
            </a:r>
            <a:r>
              <a:rPr lang="en-US" dirty="0" smtClean="0"/>
              <a:t> on the demand curve. </a:t>
            </a:r>
            <a:endParaRPr lang="en-CA" dirty="0"/>
          </a:p>
        </p:txBody>
      </p:sp>
      <p:graphicFrame>
        <p:nvGraphicFramePr>
          <p:cNvPr id="3" name="Object 2"/>
          <p:cNvGraphicFramePr>
            <a:graphicFrameLocks noChangeAspect="1"/>
          </p:cNvGraphicFramePr>
          <p:nvPr>
            <p:extLst>
              <p:ext uri="{D42A27DB-BD31-4B8C-83A1-F6EECF244321}">
                <p14:modId xmlns:p14="http://schemas.microsoft.com/office/powerpoint/2010/main" val="1624784541"/>
              </p:ext>
            </p:extLst>
          </p:nvPr>
        </p:nvGraphicFramePr>
        <p:xfrm>
          <a:off x="3097271" y="2479122"/>
          <a:ext cx="2343149" cy="457200"/>
        </p:xfrm>
        <a:graphic>
          <a:graphicData uri="http://schemas.openxmlformats.org/presentationml/2006/ole">
            <mc:AlternateContent xmlns:mc="http://schemas.openxmlformats.org/markup-compatibility/2006">
              <mc:Choice xmlns:v="urn:schemas-microsoft-com:vml" Requires="v">
                <p:oleObj spid="_x0000_s41018" name="Equation" r:id="rId7" imgW="1041120" imgH="203040" progId="Equation.DSMT4">
                  <p:embed/>
                </p:oleObj>
              </mc:Choice>
              <mc:Fallback>
                <p:oleObj name="Equation" r:id="rId7" imgW="1041120" imgH="203040" progId="Equation.DSMT4">
                  <p:embed/>
                  <p:pic>
                    <p:nvPicPr>
                      <p:cNvPr id="0" name=""/>
                      <p:cNvPicPr/>
                      <p:nvPr/>
                    </p:nvPicPr>
                    <p:blipFill>
                      <a:blip r:embed="rId8"/>
                      <a:stretch>
                        <a:fillRect/>
                      </a:stretch>
                    </p:blipFill>
                    <p:spPr>
                      <a:xfrm>
                        <a:off x="3097271" y="2479122"/>
                        <a:ext cx="2343149" cy="457200"/>
                      </a:xfrm>
                      <a:prstGeom prst="rect">
                        <a:avLst/>
                      </a:prstGeom>
                    </p:spPr>
                  </p:pic>
                </p:oleObj>
              </mc:Fallback>
            </mc:AlternateContent>
          </a:graphicData>
        </a:graphic>
      </p:graphicFrame>
      <p:sp>
        <p:nvSpPr>
          <p:cNvPr id="4" name="TextBox 3"/>
          <p:cNvSpPr txBox="1"/>
          <p:nvPr/>
        </p:nvSpPr>
        <p:spPr>
          <a:xfrm>
            <a:off x="409575" y="6120730"/>
            <a:ext cx="9311257" cy="461665"/>
          </a:xfrm>
          <a:prstGeom prst="rect">
            <a:avLst/>
          </a:prstGeom>
          <a:noFill/>
        </p:spPr>
        <p:txBody>
          <a:bodyPr wrap="square" rtlCol="0">
            <a:spAutoFit/>
          </a:bodyPr>
          <a:lstStyle/>
          <a:p>
            <a:r>
              <a:rPr lang="en-US" dirty="0" smtClean="0"/>
              <a:t>If </a:t>
            </a:r>
            <a:r>
              <a:rPr lang="en-US" i="1" dirty="0" smtClean="0"/>
              <a:t>Q</a:t>
            </a:r>
            <a:r>
              <a:rPr lang="en-US" dirty="0" smtClean="0"/>
              <a:t> = a + </a:t>
            </a:r>
            <a:r>
              <a:rPr lang="en-US" dirty="0" err="1" smtClean="0"/>
              <a:t>b</a:t>
            </a:r>
            <a:r>
              <a:rPr lang="en-US" i="1" dirty="0" err="1" smtClean="0"/>
              <a:t>p</a:t>
            </a:r>
            <a:r>
              <a:rPr lang="en-US" dirty="0" smtClean="0"/>
              <a:t>,     then </a:t>
            </a:r>
            <a:r>
              <a:rPr lang="en-US" dirty="0" err="1" smtClean="0"/>
              <a:t>d</a:t>
            </a:r>
            <a:r>
              <a:rPr lang="en-US" i="1" dirty="0" err="1" smtClean="0"/>
              <a:t>Q</a:t>
            </a:r>
            <a:r>
              <a:rPr lang="en-US" dirty="0" smtClean="0"/>
              <a:t>/</a:t>
            </a:r>
            <a:r>
              <a:rPr lang="en-US" dirty="0" err="1" smtClean="0"/>
              <a:t>d</a:t>
            </a:r>
            <a:r>
              <a:rPr lang="en-US" i="1" dirty="0" err="1" smtClean="0"/>
              <a:t>p</a:t>
            </a:r>
            <a:r>
              <a:rPr lang="en-US" dirty="0" smtClean="0"/>
              <a:t> = b.           For a demand curve, b is negative. </a:t>
            </a:r>
            <a:endParaRPr lang="en-CA" dirty="0"/>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7410" name="Rectangle 14"/>
          <p:cNvSpPr>
            <a:spLocks noGrp="1" noChangeArrowheads="1"/>
          </p:cNvSpPr>
          <p:nvPr>
            <p:ph type="title"/>
          </p:nvPr>
        </p:nvSpPr>
        <p:spPr/>
        <p:txBody>
          <a:bodyPr/>
          <a:lstStyle/>
          <a:p>
            <a:pPr>
              <a:defRPr/>
            </a:pPr>
            <a:r>
              <a:rPr lang="en-US" dirty="0">
                <a:ea typeface="ＭＳ Ｐゴシック" charset="0"/>
                <a:cs typeface="+mj-cs"/>
              </a:rPr>
              <a:t>Clicker Question </a:t>
            </a:r>
            <a:r>
              <a:rPr lang="en-US" dirty="0" smtClean="0">
                <a:ea typeface="ＭＳ Ｐゴシック" charset="0"/>
                <a:cs typeface="+mj-cs"/>
              </a:rPr>
              <a:t>5. </a:t>
            </a:r>
            <a:endParaRPr lang="en-US" dirty="0">
              <a:ea typeface="ＭＳ Ｐゴシック" charset="0"/>
              <a:cs typeface="+mj-cs"/>
            </a:endParaRPr>
          </a:p>
        </p:txBody>
      </p:sp>
      <p:sp>
        <p:nvSpPr>
          <p:cNvPr id="41986" name="Rectangle 21"/>
          <p:cNvSpPr>
            <a:spLocks noChangeArrowheads="1"/>
          </p:cNvSpPr>
          <p:nvPr/>
        </p:nvSpPr>
        <p:spPr bwMode="auto">
          <a:xfrm>
            <a:off x="215900" y="1800225"/>
            <a:ext cx="95758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defTabSz="987425">
              <a:spcBef>
                <a:spcPct val="50000"/>
              </a:spcBef>
            </a:pPr>
            <a:r>
              <a:rPr lang="en-US"/>
              <a:t>Suppose demand is given by </a:t>
            </a:r>
            <a:r>
              <a:rPr lang="en-US" i="1"/>
              <a:t>Q</a:t>
            </a:r>
            <a:r>
              <a:rPr lang="en-US" i="1" baseline="30000"/>
              <a:t>D</a:t>
            </a:r>
            <a:r>
              <a:rPr lang="en-US"/>
              <a:t> = 160 </a:t>
            </a:r>
            <a:r>
              <a:rPr lang="en-US" i="1"/>
              <a:t>–</a:t>
            </a:r>
            <a:r>
              <a:rPr lang="en-US"/>
              <a:t> 40</a:t>
            </a:r>
            <a:r>
              <a:rPr lang="en-US" i="1"/>
              <a:t>p</a:t>
            </a:r>
            <a:r>
              <a:rPr lang="en-US"/>
              <a:t>. The point elasticity is given by  </a:t>
            </a:r>
          </a:p>
        </p:txBody>
      </p:sp>
      <p:graphicFrame>
        <p:nvGraphicFramePr>
          <p:cNvPr id="41987" name="Object 22"/>
          <p:cNvGraphicFramePr>
            <a:graphicFrameLocks noGrp="1" noChangeAspect="1"/>
          </p:cNvGraphicFramePr>
          <p:nvPr>
            <p:ph idx="1"/>
          </p:nvPr>
        </p:nvGraphicFramePr>
        <p:xfrm>
          <a:off x="4462463" y="2447925"/>
          <a:ext cx="1463675" cy="877888"/>
        </p:xfrm>
        <a:graphic>
          <a:graphicData uri="http://schemas.openxmlformats.org/presentationml/2006/ole">
            <mc:AlternateContent xmlns:mc="http://schemas.openxmlformats.org/markup-compatibility/2006">
              <mc:Choice xmlns:v="urn:schemas-microsoft-com:vml" Requires="v">
                <p:oleObj spid="_x0000_s42004" name="Equation" r:id="rId3" imgW="647700" imgH="419100" progId="Equation.DSMT4">
                  <p:embed/>
                </p:oleObj>
              </mc:Choice>
              <mc:Fallback>
                <p:oleObj name="Equation" r:id="rId3" imgW="647700" imgH="419100" progId="Equation.DSMT4">
                  <p:embed/>
                  <p:pic>
                    <p:nvPicPr>
                      <p:cNvPr id="0" name="Object 2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462463" y="2447925"/>
                        <a:ext cx="1463675" cy="87788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oleObj>
              </mc:Fallback>
            </mc:AlternateContent>
          </a:graphicData>
        </a:graphic>
      </p:graphicFrame>
      <p:sp>
        <p:nvSpPr>
          <p:cNvPr id="41988" name="TextBox 1"/>
          <p:cNvSpPr txBox="1">
            <a:spLocks noChangeArrowheads="1"/>
          </p:cNvSpPr>
          <p:nvPr/>
        </p:nvSpPr>
        <p:spPr bwMode="auto">
          <a:xfrm>
            <a:off x="431800" y="3887788"/>
            <a:ext cx="9001125" cy="2308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457200" indent="-457200" eaLnBrk="0" hangingPunct="0">
              <a:defRPr sz="2400">
                <a:solidFill>
                  <a:schemeClr val="tx1"/>
                </a:solidFill>
                <a:latin typeface="Times New Roman" pitchFamily="18" charset="0"/>
                <a:ea typeface="MS PGothic" pitchFamily="34" charset="-128"/>
              </a:defRPr>
            </a:lvl1pPr>
            <a:lvl2pPr marL="742950" indent="-285750" eaLnBrk="0" hangingPunct="0">
              <a:defRPr sz="2400">
                <a:solidFill>
                  <a:schemeClr val="tx1"/>
                </a:solidFill>
                <a:latin typeface="Times New Roman" pitchFamily="18" charset="0"/>
                <a:ea typeface="MS PGothic" pitchFamily="34" charset="-128"/>
              </a:defRPr>
            </a:lvl2pPr>
            <a:lvl3pPr marL="1143000" indent="-228600" eaLnBrk="0" hangingPunct="0">
              <a:defRPr sz="2400">
                <a:solidFill>
                  <a:schemeClr val="tx1"/>
                </a:solidFill>
                <a:latin typeface="Times New Roman" pitchFamily="18" charset="0"/>
                <a:ea typeface="MS PGothic" pitchFamily="34" charset="-128"/>
              </a:defRPr>
            </a:lvl3pPr>
            <a:lvl4pPr marL="1600200" indent="-228600" eaLnBrk="0" hangingPunct="0">
              <a:defRPr sz="2400">
                <a:solidFill>
                  <a:schemeClr val="tx1"/>
                </a:solidFill>
                <a:latin typeface="Times New Roman" pitchFamily="18" charset="0"/>
                <a:ea typeface="MS PGothic" pitchFamily="34" charset="-128"/>
              </a:defRPr>
            </a:lvl4pPr>
            <a:lvl5pPr marL="2057400" indent="-228600" eaLnBrk="0" hangingPunct="0">
              <a:defRPr sz="2400">
                <a:solidFill>
                  <a:schemeClr val="tx1"/>
                </a:solidFill>
                <a:latin typeface="Times New Roman" pitchFamily="18" charset="0"/>
                <a:ea typeface="MS PGothic" pitchFamily="34" charset="-128"/>
              </a:defRPr>
            </a:lvl5pPr>
            <a:lvl6pPr marL="2514600" indent="-228600" eaLnBrk="0" fontAlgn="base" hangingPunct="0">
              <a:spcBef>
                <a:spcPct val="0"/>
              </a:spcBef>
              <a:spcAft>
                <a:spcPct val="0"/>
              </a:spcAft>
              <a:defRPr sz="2400">
                <a:solidFill>
                  <a:schemeClr val="tx1"/>
                </a:solidFill>
                <a:latin typeface="Times New Roman" pitchFamily="18" charset="0"/>
                <a:ea typeface="MS PGothic" pitchFamily="34" charset="-128"/>
              </a:defRPr>
            </a:lvl6pPr>
            <a:lvl7pPr marL="2971800" indent="-228600" eaLnBrk="0" fontAlgn="base" hangingPunct="0">
              <a:spcBef>
                <a:spcPct val="0"/>
              </a:spcBef>
              <a:spcAft>
                <a:spcPct val="0"/>
              </a:spcAft>
              <a:defRPr sz="2400">
                <a:solidFill>
                  <a:schemeClr val="tx1"/>
                </a:solidFill>
                <a:latin typeface="Times New Roman" pitchFamily="18" charset="0"/>
                <a:ea typeface="MS PGothic" pitchFamily="34" charset="-128"/>
              </a:defRPr>
            </a:lvl7pPr>
            <a:lvl8pPr marL="3429000" indent="-228600" eaLnBrk="0" fontAlgn="base" hangingPunct="0">
              <a:spcBef>
                <a:spcPct val="0"/>
              </a:spcBef>
              <a:spcAft>
                <a:spcPct val="0"/>
              </a:spcAft>
              <a:defRPr sz="2400">
                <a:solidFill>
                  <a:schemeClr val="tx1"/>
                </a:solidFill>
                <a:latin typeface="Times New Roman" pitchFamily="18" charset="0"/>
                <a:ea typeface="MS PGothic" pitchFamily="34" charset="-128"/>
              </a:defRPr>
            </a:lvl8pPr>
            <a:lvl9pPr marL="3886200" indent="-228600" eaLnBrk="0" fontAlgn="base" hangingPunct="0">
              <a:spcBef>
                <a:spcPct val="0"/>
              </a:spcBef>
              <a:spcAft>
                <a:spcPct val="0"/>
              </a:spcAft>
              <a:defRPr sz="2400">
                <a:solidFill>
                  <a:schemeClr val="tx1"/>
                </a:solidFill>
                <a:latin typeface="Times New Roman" pitchFamily="18" charset="0"/>
                <a:ea typeface="MS PGothic" pitchFamily="34" charset="-128"/>
              </a:defRPr>
            </a:lvl9pPr>
          </a:lstStyle>
          <a:p>
            <a:pPr eaLnBrk="1" hangingPunct="1">
              <a:buFontTx/>
              <a:buAutoNum type="alphaLcPeriod"/>
            </a:pPr>
            <a:r>
              <a:rPr lang="en-US" dirty="0"/>
              <a:t>This demand curve is nonlinear. </a:t>
            </a:r>
          </a:p>
          <a:p>
            <a:pPr eaLnBrk="1" hangingPunct="1">
              <a:buFontTx/>
              <a:buAutoNum type="alphaLcPeriod"/>
            </a:pPr>
            <a:r>
              <a:rPr lang="en-US" dirty="0"/>
              <a:t>At a price of 2 the elasticity of demand is -2.</a:t>
            </a:r>
          </a:p>
          <a:p>
            <a:pPr eaLnBrk="1" hangingPunct="1">
              <a:buFontTx/>
              <a:buAutoNum type="alphaLcPeriod"/>
            </a:pPr>
            <a:r>
              <a:rPr lang="en-US" dirty="0"/>
              <a:t>The elasticity of demand varies along the demand curve.</a:t>
            </a:r>
          </a:p>
          <a:p>
            <a:pPr eaLnBrk="1" hangingPunct="1">
              <a:buFontTx/>
              <a:buAutoNum type="alphaLcPeriod"/>
            </a:pPr>
            <a:r>
              <a:rPr lang="en-US" dirty="0" smtClean="0"/>
              <a:t>All of the above</a:t>
            </a:r>
            <a:endParaRPr lang="en-US" dirty="0"/>
          </a:p>
          <a:p>
            <a:pPr eaLnBrk="1" hangingPunct="1">
              <a:buFontTx/>
              <a:buAutoNum type="alphaLcPeriod"/>
            </a:pPr>
            <a:r>
              <a:rPr lang="en-US" dirty="0" smtClean="0"/>
              <a:t>None of </a:t>
            </a:r>
            <a:r>
              <a:rPr lang="en-US" dirty="0"/>
              <a:t>the above.</a:t>
            </a:r>
          </a:p>
          <a:p>
            <a:pPr eaLnBrk="1" hangingPunct="1">
              <a:buFontTx/>
              <a:buAutoNum type="alphaLcPeriod"/>
            </a:pPr>
            <a:endParaRPr lang="en-CA" dirty="0"/>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p:txBody>
          <a:bodyPr/>
          <a:lstStyle/>
          <a:p>
            <a:pPr>
              <a:defRPr/>
            </a:pPr>
            <a:r>
              <a:rPr lang="en-US" sz="3900">
                <a:ea typeface="ＭＳ Ｐゴシック" charset="0"/>
                <a:cs typeface="+mj-cs"/>
              </a:rPr>
              <a:t>Elastic and Inelastic Demand</a:t>
            </a:r>
          </a:p>
        </p:txBody>
      </p:sp>
      <p:sp>
        <p:nvSpPr>
          <p:cNvPr id="19459" name="Text Box 4"/>
          <p:cNvSpPr txBox="1">
            <a:spLocks noChangeArrowheads="1"/>
          </p:cNvSpPr>
          <p:nvPr/>
        </p:nvSpPr>
        <p:spPr bwMode="auto">
          <a:xfrm>
            <a:off x="341313" y="1579563"/>
            <a:ext cx="9594850" cy="2678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spAutoFit/>
          </a:bodyPr>
          <a:lstStyle>
            <a:lvl1pPr defTabSz="987425" eaLnBrk="0" hangingPunct="0">
              <a:defRPr sz="2400">
                <a:solidFill>
                  <a:schemeClr val="tx1"/>
                </a:solidFill>
                <a:latin typeface="Times New Roman" charset="0"/>
                <a:ea typeface="ＭＳ Ｐゴシック" charset="0"/>
              </a:defRPr>
            </a:lvl1pPr>
            <a:lvl2pPr marL="742950" indent="-285750" defTabSz="987425" eaLnBrk="0" hangingPunct="0">
              <a:defRPr sz="2400">
                <a:solidFill>
                  <a:schemeClr val="tx1"/>
                </a:solidFill>
                <a:latin typeface="Times New Roman" charset="0"/>
                <a:ea typeface="ＭＳ Ｐゴシック" charset="0"/>
              </a:defRPr>
            </a:lvl2pPr>
            <a:lvl3pPr marL="1143000" indent="-228600" defTabSz="987425" eaLnBrk="0" hangingPunct="0">
              <a:defRPr sz="2400">
                <a:solidFill>
                  <a:schemeClr val="tx1"/>
                </a:solidFill>
                <a:latin typeface="Times New Roman" charset="0"/>
                <a:ea typeface="ＭＳ Ｐゴシック" charset="0"/>
              </a:defRPr>
            </a:lvl3pPr>
            <a:lvl4pPr marL="1600200" indent="-228600" defTabSz="987425" eaLnBrk="0" hangingPunct="0">
              <a:defRPr sz="2400">
                <a:solidFill>
                  <a:schemeClr val="tx1"/>
                </a:solidFill>
                <a:latin typeface="Times New Roman" charset="0"/>
                <a:ea typeface="ＭＳ Ｐゴシック" charset="0"/>
              </a:defRPr>
            </a:lvl4pPr>
            <a:lvl5pPr marL="2057400" indent="-228600" defTabSz="987425" eaLnBrk="0" hangingPunct="0">
              <a:defRPr sz="2400">
                <a:solidFill>
                  <a:schemeClr val="tx1"/>
                </a:solidFill>
                <a:latin typeface="Times New Roman" charset="0"/>
                <a:ea typeface="ＭＳ Ｐゴシック" charset="0"/>
              </a:defRPr>
            </a:lvl5pPr>
            <a:lvl6pPr marL="2514600" indent="-228600" defTabSz="987425" eaLnBrk="0" fontAlgn="base" hangingPunct="0">
              <a:spcBef>
                <a:spcPct val="0"/>
              </a:spcBef>
              <a:spcAft>
                <a:spcPct val="0"/>
              </a:spcAft>
              <a:defRPr sz="2400">
                <a:solidFill>
                  <a:schemeClr val="tx1"/>
                </a:solidFill>
                <a:latin typeface="Times New Roman" charset="0"/>
                <a:ea typeface="ＭＳ Ｐゴシック" charset="0"/>
              </a:defRPr>
            </a:lvl6pPr>
            <a:lvl7pPr marL="2971800" indent="-228600" defTabSz="987425" eaLnBrk="0" fontAlgn="base" hangingPunct="0">
              <a:spcBef>
                <a:spcPct val="0"/>
              </a:spcBef>
              <a:spcAft>
                <a:spcPct val="0"/>
              </a:spcAft>
              <a:defRPr sz="2400">
                <a:solidFill>
                  <a:schemeClr val="tx1"/>
                </a:solidFill>
                <a:latin typeface="Times New Roman" charset="0"/>
                <a:ea typeface="ＭＳ Ｐゴシック" charset="0"/>
              </a:defRPr>
            </a:lvl7pPr>
            <a:lvl8pPr marL="3429000" indent="-228600" defTabSz="987425" eaLnBrk="0" fontAlgn="base" hangingPunct="0">
              <a:spcBef>
                <a:spcPct val="0"/>
              </a:spcBef>
              <a:spcAft>
                <a:spcPct val="0"/>
              </a:spcAft>
              <a:defRPr sz="2400">
                <a:solidFill>
                  <a:schemeClr val="tx1"/>
                </a:solidFill>
                <a:latin typeface="Times New Roman" charset="0"/>
                <a:ea typeface="ＭＳ Ｐゴシック" charset="0"/>
              </a:defRPr>
            </a:lvl8pPr>
            <a:lvl9pPr marL="3886200" indent="-228600" defTabSz="987425" eaLnBrk="0" fontAlgn="base" hangingPunct="0">
              <a:spcBef>
                <a:spcPct val="0"/>
              </a:spcBef>
              <a:spcAft>
                <a:spcPct val="0"/>
              </a:spcAft>
              <a:defRPr sz="2400">
                <a:solidFill>
                  <a:schemeClr val="tx1"/>
                </a:solidFill>
                <a:latin typeface="Times New Roman" charset="0"/>
                <a:ea typeface="ＭＳ Ｐゴシック" charset="0"/>
              </a:defRPr>
            </a:lvl9pPr>
          </a:lstStyle>
          <a:p>
            <a:pPr eaLnBrk="1" hangingPunct="1">
              <a:spcBef>
                <a:spcPct val="50000"/>
              </a:spcBef>
              <a:defRPr/>
            </a:pPr>
            <a:r>
              <a:rPr lang="en-US" smtClean="0"/>
              <a:t>If the price elasticity of demand is more than 1 in absolute value (like -1.5) we say demand is elastic.</a:t>
            </a:r>
          </a:p>
          <a:p>
            <a:pPr eaLnBrk="1" hangingPunct="1">
              <a:spcBef>
                <a:spcPct val="50000"/>
              </a:spcBef>
              <a:defRPr/>
            </a:pPr>
            <a:r>
              <a:rPr lang="en-US" smtClean="0"/>
              <a:t>If the price elasticity of demand is less than 1 in absolute value (like  -0.5) we say is inelastic. </a:t>
            </a:r>
          </a:p>
          <a:p>
            <a:pPr eaLnBrk="1" hangingPunct="1">
              <a:spcBef>
                <a:spcPct val="50000"/>
              </a:spcBef>
              <a:defRPr/>
            </a:pPr>
            <a:r>
              <a:rPr lang="en-US" smtClean="0"/>
              <a:t>If the elasticity = -1 we say demand has unitary elasticity. It is neither elastic nor inelastic. </a:t>
            </a:r>
          </a:p>
        </p:txBody>
      </p:sp>
      <p:sp>
        <p:nvSpPr>
          <p:cNvPr id="19460" name="Text Box 5"/>
          <p:cNvSpPr txBox="1">
            <a:spLocks noChangeArrowheads="1"/>
          </p:cNvSpPr>
          <p:nvPr/>
        </p:nvSpPr>
        <p:spPr bwMode="auto">
          <a:xfrm>
            <a:off x="341313" y="4313238"/>
            <a:ext cx="7345362" cy="1016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spAutoFit/>
          </a:bodyPr>
          <a:lstStyle>
            <a:lvl1pPr defTabSz="987425" eaLnBrk="0" hangingPunct="0">
              <a:defRPr sz="2400">
                <a:solidFill>
                  <a:schemeClr val="tx1"/>
                </a:solidFill>
                <a:latin typeface="Times New Roman" pitchFamily="18" charset="0"/>
                <a:ea typeface="MS PGothic" pitchFamily="34" charset="-128"/>
              </a:defRPr>
            </a:lvl1pPr>
            <a:lvl2pPr marL="742950" indent="-285750" defTabSz="987425" eaLnBrk="0" hangingPunct="0">
              <a:defRPr sz="2400">
                <a:solidFill>
                  <a:schemeClr val="tx1"/>
                </a:solidFill>
                <a:latin typeface="Times New Roman" pitchFamily="18" charset="0"/>
                <a:ea typeface="MS PGothic" pitchFamily="34" charset="-128"/>
              </a:defRPr>
            </a:lvl2pPr>
            <a:lvl3pPr marL="1143000" indent="-228600" defTabSz="987425" eaLnBrk="0" hangingPunct="0">
              <a:defRPr sz="2400">
                <a:solidFill>
                  <a:schemeClr val="tx1"/>
                </a:solidFill>
                <a:latin typeface="Times New Roman" pitchFamily="18" charset="0"/>
                <a:ea typeface="MS PGothic" pitchFamily="34" charset="-128"/>
              </a:defRPr>
            </a:lvl3pPr>
            <a:lvl4pPr marL="1600200" indent="-228600" defTabSz="987425" eaLnBrk="0" hangingPunct="0">
              <a:defRPr sz="2400">
                <a:solidFill>
                  <a:schemeClr val="tx1"/>
                </a:solidFill>
                <a:latin typeface="Times New Roman" pitchFamily="18" charset="0"/>
                <a:ea typeface="MS PGothic" pitchFamily="34" charset="-128"/>
              </a:defRPr>
            </a:lvl4pPr>
            <a:lvl5pPr marL="2057400" indent="-228600" defTabSz="987425" eaLnBrk="0" hangingPunct="0">
              <a:defRPr sz="2400">
                <a:solidFill>
                  <a:schemeClr val="tx1"/>
                </a:solidFill>
                <a:latin typeface="Times New Roman" pitchFamily="18" charset="0"/>
                <a:ea typeface="MS PGothic" pitchFamily="34" charset="-128"/>
              </a:defRPr>
            </a:lvl5pPr>
            <a:lvl6pPr marL="2514600" indent="-228600" defTabSz="987425" eaLnBrk="0" fontAlgn="base" hangingPunct="0">
              <a:spcBef>
                <a:spcPct val="0"/>
              </a:spcBef>
              <a:spcAft>
                <a:spcPct val="0"/>
              </a:spcAft>
              <a:defRPr sz="2400">
                <a:solidFill>
                  <a:schemeClr val="tx1"/>
                </a:solidFill>
                <a:latin typeface="Times New Roman" pitchFamily="18" charset="0"/>
                <a:ea typeface="MS PGothic" pitchFamily="34" charset="-128"/>
              </a:defRPr>
            </a:lvl6pPr>
            <a:lvl7pPr marL="2971800" indent="-228600" defTabSz="987425" eaLnBrk="0" fontAlgn="base" hangingPunct="0">
              <a:spcBef>
                <a:spcPct val="0"/>
              </a:spcBef>
              <a:spcAft>
                <a:spcPct val="0"/>
              </a:spcAft>
              <a:defRPr sz="2400">
                <a:solidFill>
                  <a:schemeClr val="tx1"/>
                </a:solidFill>
                <a:latin typeface="Times New Roman" pitchFamily="18" charset="0"/>
                <a:ea typeface="MS PGothic" pitchFamily="34" charset="-128"/>
              </a:defRPr>
            </a:lvl7pPr>
            <a:lvl8pPr marL="3429000" indent="-228600" defTabSz="987425" eaLnBrk="0" fontAlgn="base" hangingPunct="0">
              <a:spcBef>
                <a:spcPct val="0"/>
              </a:spcBef>
              <a:spcAft>
                <a:spcPct val="0"/>
              </a:spcAft>
              <a:defRPr sz="2400">
                <a:solidFill>
                  <a:schemeClr val="tx1"/>
                </a:solidFill>
                <a:latin typeface="Times New Roman" pitchFamily="18" charset="0"/>
                <a:ea typeface="MS PGothic" pitchFamily="34" charset="-128"/>
              </a:defRPr>
            </a:lvl8pPr>
            <a:lvl9pPr marL="3886200" indent="-228600" defTabSz="987425" eaLnBrk="0" fontAlgn="base" hangingPunct="0">
              <a:spcBef>
                <a:spcPct val="0"/>
              </a:spcBef>
              <a:spcAft>
                <a:spcPct val="0"/>
              </a:spcAft>
              <a:defRPr sz="2400">
                <a:solidFill>
                  <a:schemeClr val="tx1"/>
                </a:solidFill>
                <a:latin typeface="Times New Roman" pitchFamily="18" charset="0"/>
                <a:ea typeface="MS PGothic" pitchFamily="34" charset="-128"/>
              </a:defRPr>
            </a:lvl9pPr>
          </a:lstStyle>
          <a:p>
            <a:pPr eaLnBrk="1" hangingPunct="1">
              <a:spcBef>
                <a:spcPct val="50000"/>
              </a:spcBef>
            </a:pPr>
            <a:r>
              <a:rPr lang="en-US"/>
              <a:t>The elasticity equation is </a:t>
            </a:r>
            <a:r>
              <a:rPr lang="el-GR"/>
              <a:t>ε</a:t>
            </a:r>
            <a:r>
              <a:rPr lang="en-US"/>
              <a:t> = %</a:t>
            </a:r>
            <a:r>
              <a:rPr lang="el-GR"/>
              <a:t>Δ</a:t>
            </a:r>
            <a:r>
              <a:rPr lang="en-US"/>
              <a:t>Q/%</a:t>
            </a:r>
            <a:r>
              <a:rPr lang="el-GR"/>
              <a:t>Δ</a:t>
            </a:r>
            <a:r>
              <a:rPr lang="en-US"/>
              <a:t>p. </a:t>
            </a:r>
          </a:p>
          <a:p>
            <a:pPr eaLnBrk="1" hangingPunct="1">
              <a:spcBef>
                <a:spcPct val="50000"/>
              </a:spcBef>
            </a:pPr>
            <a:r>
              <a:rPr lang="en-US"/>
              <a:t>This equation can be rewritten as %</a:t>
            </a:r>
            <a:r>
              <a:rPr lang="el-GR">
                <a:cs typeface="Times New Roman" pitchFamily="18" charset="0"/>
              </a:rPr>
              <a:t>Δ</a:t>
            </a:r>
            <a:r>
              <a:rPr lang="en-US">
                <a:cs typeface="Times New Roman" pitchFamily="18" charset="0"/>
              </a:rPr>
              <a:t>Q = </a:t>
            </a:r>
            <a:r>
              <a:rPr lang="el-GR">
                <a:cs typeface="Times New Roman" pitchFamily="18" charset="0"/>
              </a:rPr>
              <a:t>ε</a:t>
            </a:r>
            <a:r>
              <a:rPr lang="en-US">
                <a:cs typeface="Times New Roman" pitchFamily="18" charset="0"/>
              </a:rPr>
              <a:t>%</a:t>
            </a:r>
            <a:r>
              <a:rPr lang="el-GR">
                <a:cs typeface="Times New Roman" pitchFamily="18" charset="0"/>
              </a:rPr>
              <a:t>Δ</a:t>
            </a:r>
            <a:r>
              <a:rPr lang="en-US">
                <a:cs typeface="Times New Roman" pitchFamily="18" charset="0"/>
              </a:rPr>
              <a:t>p.</a:t>
            </a:r>
            <a:endParaRPr lang="en-US"/>
          </a:p>
        </p:txBody>
      </p:sp>
      <p:sp>
        <p:nvSpPr>
          <p:cNvPr id="19461" name="Text Box 9"/>
          <p:cNvSpPr txBox="1">
            <a:spLocks noChangeArrowheads="1"/>
          </p:cNvSpPr>
          <p:nvPr/>
        </p:nvSpPr>
        <p:spPr bwMode="auto">
          <a:xfrm>
            <a:off x="346075" y="5329238"/>
            <a:ext cx="9145588" cy="12001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spAutoFit/>
          </a:bodyPr>
          <a:lstStyle>
            <a:lvl1pPr defTabSz="987425" eaLnBrk="0" hangingPunct="0">
              <a:defRPr sz="2400">
                <a:solidFill>
                  <a:schemeClr val="tx1"/>
                </a:solidFill>
                <a:latin typeface="Times New Roman" pitchFamily="18" charset="0"/>
                <a:ea typeface="MS PGothic" pitchFamily="34" charset="-128"/>
              </a:defRPr>
            </a:lvl1pPr>
            <a:lvl2pPr marL="742950" indent="-285750" defTabSz="987425" eaLnBrk="0" hangingPunct="0">
              <a:defRPr sz="2400">
                <a:solidFill>
                  <a:schemeClr val="tx1"/>
                </a:solidFill>
                <a:latin typeface="Times New Roman" pitchFamily="18" charset="0"/>
                <a:ea typeface="MS PGothic" pitchFamily="34" charset="-128"/>
              </a:defRPr>
            </a:lvl2pPr>
            <a:lvl3pPr marL="1143000" indent="-228600" defTabSz="987425" eaLnBrk="0" hangingPunct="0">
              <a:defRPr sz="2400">
                <a:solidFill>
                  <a:schemeClr val="tx1"/>
                </a:solidFill>
                <a:latin typeface="Times New Roman" pitchFamily="18" charset="0"/>
                <a:ea typeface="MS PGothic" pitchFamily="34" charset="-128"/>
              </a:defRPr>
            </a:lvl3pPr>
            <a:lvl4pPr marL="1600200" indent="-228600" defTabSz="987425" eaLnBrk="0" hangingPunct="0">
              <a:defRPr sz="2400">
                <a:solidFill>
                  <a:schemeClr val="tx1"/>
                </a:solidFill>
                <a:latin typeface="Times New Roman" pitchFamily="18" charset="0"/>
                <a:ea typeface="MS PGothic" pitchFamily="34" charset="-128"/>
              </a:defRPr>
            </a:lvl4pPr>
            <a:lvl5pPr marL="2057400" indent="-228600" defTabSz="987425" eaLnBrk="0" hangingPunct="0">
              <a:defRPr sz="2400">
                <a:solidFill>
                  <a:schemeClr val="tx1"/>
                </a:solidFill>
                <a:latin typeface="Times New Roman" pitchFamily="18" charset="0"/>
                <a:ea typeface="MS PGothic" pitchFamily="34" charset="-128"/>
              </a:defRPr>
            </a:lvl5pPr>
            <a:lvl6pPr marL="2514600" indent="-228600" defTabSz="987425" eaLnBrk="0" fontAlgn="base" hangingPunct="0">
              <a:spcBef>
                <a:spcPct val="0"/>
              </a:spcBef>
              <a:spcAft>
                <a:spcPct val="0"/>
              </a:spcAft>
              <a:defRPr sz="2400">
                <a:solidFill>
                  <a:schemeClr val="tx1"/>
                </a:solidFill>
                <a:latin typeface="Times New Roman" pitchFamily="18" charset="0"/>
                <a:ea typeface="MS PGothic" pitchFamily="34" charset="-128"/>
              </a:defRPr>
            </a:lvl6pPr>
            <a:lvl7pPr marL="2971800" indent="-228600" defTabSz="987425" eaLnBrk="0" fontAlgn="base" hangingPunct="0">
              <a:spcBef>
                <a:spcPct val="0"/>
              </a:spcBef>
              <a:spcAft>
                <a:spcPct val="0"/>
              </a:spcAft>
              <a:defRPr sz="2400">
                <a:solidFill>
                  <a:schemeClr val="tx1"/>
                </a:solidFill>
                <a:latin typeface="Times New Roman" pitchFamily="18" charset="0"/>
                <a:ea typeface="MS PGothic" pitchFamily="34" charset="-128"/>
              </a:defRPr>
            </a:lvl7pPr>
            <a:lvl8pPr marL="3429000" indent="-228600" defTabSz="987425" eaLnBrk="0" fontAlgn="base" hangingPunct="0">
              <a:spcBef>
                <a:spcPct val="0"/>
              </a:spcBef>
              <a:spcAft>
                <a:spcPct val="0"/>
              </a:spcAft>
              <a:defRPr sz="2400">
                <a:solidFill>
                  <a:schemeClr val="tx1"/>
                </a:solidFill>
                <a:latin typeface="Times New Roman" pitchFamily="18" charset="0"/>
                <a:ea typeface="MS PGothic" pitchFamily="34" charset="-128"/>
              </a:defRPr>
            </a:lvl8pPr>
            <a:lvl9pPr marL="3886200" indent="-228600" defTabSz="987425" eaLnBrk="0" fontAlgn="base" hangingPunct="0">
              <a:spcBef>
                <a:spcPct val="0"/>
              </a:spcBef>
              <a:spcAft>
                <a:spcPct val="0"/>
              </a:spcAft>
              <a:defRPr sz="2400">
                <a:solidFill>
                  <a:schemeClr val="tx1"/>
                </a:solidFill>
                <a:latin typeface="Times New Roman" pitchFamily="18" charset="0"/>
                <a:ea typeface="MS PGothic" pitchFamily="34" charset="-128"/>
              </a:defRPr>
            </a:lvl9pPr>
          </a:lstStyle>
          <a:p>
            <a:pPr eaLnBrk="1" hangingPunct="1">
              <a:spcBef>
                <a:spcPct val="50000"/>
              </a:spcBef>
            </a:pPr>
            <a:r>
              <a:rPr lang="en-US"/>
              <a:t>Thus the percentage change in quantity is larger in absolute value than the percentage change in price if demand is elastic (if </a:t>
            </a:r>
            <a:r>
              <a:rPr lang="el-GR">
                <a:cs typeface="Times New Roman" pitchFamily="18" charset="0"/>
              </a:rPr>
              <a:t>ε</a:t>
            </a:r>
            <a:r>
              <a:rPr lang="en-US">
                <a:cs typeface="Times New Roman" pitchFamily="18" charset="0"/>
              </a:rPr>
              <a:t> is bigger than 1 in absolute value)</a:t>
            </a:r>
            <a:r>
              <a:rPr lang="en-US"/>
              <a:t>. </a:t>
            </a: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9218" name="Rectangle 14"/>
          <p:cNvSpPr>
            <a:spLocks noGrp="1" noChangeArrowheads="1"/>
          </p:cNvSpPr>
          <p:nvPr>
            <p:ph type="title"/>
          </p:nvPr>
        </p:nvSpPr>
        <p:spPr/>
        <p:txBody>
          <a:bodyPr/>
          <a:lstStyle/>
          <a:p>
            <a:pPr>
              <a:defRPr/>
            </a:pPr>
            <a:r>
              <a:rPr lang="en-US" smtClean="0">
                <a:cs typeface="+mj-cs"/>
              </a:rPr>
              <a:t>Elasticity</a:t>
            </a:r>
            <a:r>
              <a:rPr lang="en-US" sz="3200" smtClean="0">
                <a:cs typeface="+mj-cs"/>
              </a:rPr>
              <a:t> </a:t>
            </a:r>
            <a:r>
              <a:rPr lang="en-US" smtClean="0">
                <a:cs typeface="+mj-cs"/>
              </a:rPr>
              <a:t>Along a Linear Demand Curve</a:t>
            </a:r>
          </a:p>
        </p:txBody>
      </p:sp>
      <p:sp>
        <p:nvSpPr>
          <p:cNvPr id="34818" name="Text Box 16"/>
          <p:cNvSpPr txBox="1">
            <a:spLocks noChangeArrowheads="1"/>
          </p:cNvSpPr>
          <p:nvPr/>
        </p:nvSpPr>
        <p:spPr bwMode="auto">
          <a:xfrm>
            <a:off x="431800" y="4679950"/>
            <a:ext cx="9359900" cy="1938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987425" eaLnBrk="0" hangingPunct="0">
              <a:defRPr sz="2400">
                <a:solidFill>
                  <a:schemeClr val="tx1"/>
                </a:solidFill>
                <a:latin typeface="Times New Roman" pitchFamily="18" charset="0"/>
                <a:ea typeface="MS PGothic" pitchFamily="34" charset="-128"/>
              </a:defRPr>
            </a:lvl1pPr>
            <a:lvl2pPr marL="742950" indent="-285750" defTabSz="987425" eaLnBrk="0" hangingPunct="0">
              <a:defRPr sz="2400">
                <a:solidFill>
                  <a:schemeClr val="tx1"/>
                </a:solidFill>
                <a:latin typeface="Times New Roman" pitchFamily="18" charset="0"/>
                <a:ea typeface="MS PGothic" pitchFamily="34" charset="-128"/>
              </a:defRPr>
            </a:lvl2pPr>
            <a:lvl3pPr marL="1143000" indent="-228600" defTabSz="987425" eaLnBrk="0" hangingPunct="0">
              <a:defRPr sz="2400">
                <a:solidFill>
                  <a:schemeClr val="tx1"/>
                </a:solidFill>
                <a:latin typeface="Times New Roman" pitchFamily="18" charset="0"/>
                <a:ea typeface="MS PGothic" pitchFamily="34" charset="-128"/>
              </a:defRPr>
            </a:lvl3pPr>
            <a:lvl4pPr marL="1600200" indent="-228600" defTabSz="987425" eaLnBrk="0" hangingPunct="0">
              <a:defRPr sz="2400">
                <a:solidFill>
                  <a:schemeClr val="tx1"/>
                </a:solidFill>
                <a:latin typeface="Times New Roman" pitchFamily="18" charset="0"/>
                <a:ea typeface="MS PGothic" pitchFamily="34" charset="-128"/>
              </a:defRPr>
            </a:lvl4pPr>
            <a:lvl5pPr marL="2057400" indent="-228600" defTabSz="987425" eaLnBrk="0" hangingPunct="0">
              <a:defRPr sz="2400">
                <a:solidFill>
                  <a:schemeClr val="tx1"/>
                </a:solidFill>
                <a:latin typeface="Times New Roman" pitchFamily="18" charset="0"/>
                <a:ea typeface="MS PGothic" pitchFamily="34" charset="-128"/>
              </a:defRPr>
            </a:lvl5pPr>
            <a:lvl6pPr marL="2514600" indent="-228600" defTabSz="987425" eaLnBrk="0" fontAlgn="base" hangingPunct="0">
              <a:spcBef>
                <a:spcPct val="0"/>
              </a:spcBef>
              <a:spcAft>
                <a:spcPct val="0"/>
              </a:spcAft>
              <a:defRPr sz="2400">
                <a:solidFill>
                  <a:schemeClr val="tx1"/>
                </a:solidFill>
                <a:latin typeface="Times New Roman" pitchFamily="18" charset="0"/>
                <a:ea typeface="MS PGothic" pitchFamily="34" charset="-128"/>
              </a:defRPr>
            </a:lvl6pPr>
            <a:lvl7pPr marL="2971800" indent="-228600" defTabSz="987425" eaLnBrk="0" fontAlgn="base" hangingPunct="0">
              <a:spcBef>
                <a:spcPct val="0"/>
              </a:spcBef>
              <a:spcAft>
                <a:spcPct val="0"/>
              </a:spcAft>
              <a:defRPr sz="2400">
                <a:solidFill>
                  <a:schemeClr val="tx1"/>
                </a:solidFill>
                <a:latin typeface="Times New Roman" pitchFamily="18" charset="0"/>
                <a:ea typeface="MS PGothic" pitchFamily="34" charset="-128"/>
              </a:defRPr>
            </a:lvl7pPr>
            <a:lvl8pPr marL="3429000" indent="-228600" defTabSz="987425" eaLnBrk="0" fontAlgn="base" hangingPunct="0">
              <a:spcBef>
                <a:spcPct val="0"/>
              </a:spcBef>
              <a:spcAft>
                <a:spcPct val="0"/>
              </a:spcAft>
              <a:defRPr sz="2400">
                <a:solidFill>
                  <a:schemeClr val="tx1"/>
                </a:solidFill>
                <a:latin typeface="Times New Roman" pitchFamily="18" charset="0"/>
                <a:ea typeface="MS PGothic" pitchFamily="34" charset="-128"/>
              </a:defRPr>
            </a:lvl8pPr>
            <a:lvl9pPr marL="3886200" indent="-228600" defTabSz="987425" eaLnBrk="0" fontAlgn="base" hangingPunct="0">
              <a:spcBef>
                <a:spcPct val="0"/>
              </a:spcBef>
              <a:spcAft>
                <a:spcPct val="0"/>
              </a:spcAft>
              <a:defRPr sz="2400">
                <a:solidFill>
                  <a:schemeClr val="tx1"/>
                </a:solidFill>
                <a:latin typeface="Times New Roman" pitchFamily="18" charset="0"/>
                <a:ea typeface="MS PGothic" pitchFamily="34" charset="-128"/>
              </a:defRPr>
            </a:lvl9pPr>
          </a:lstStyle>
          <a:p>
            <a:pPr eaLnBrk="1" hangingPunct="1"/>
            <a:r>
              <a:rPr lang="en-US" b="1"/>
              <a:t>The Elasticity Varies Along the Linear Demand Curve. </a:t>
            </a:r>
            <a:endParaRPr lang="en-US"/>
          </a:p>
          <a:p>
            <a:pPr eaLnBrk="1" hangingPunct="1"/>
            <a:r>
              <a:rPr lang="en-US"/>
              <a:t>The higher the price, the more elastic the demand curve (ε is larger in absolute value). Demand is perfectly inelastic (ε = 0) where the demand curve hits the horizontal axis and is perfectly elastic where the demand curve hits the vertical axis.</a:t>
            </a:r>
          </a:p>
        </p:txBody>
      </p:sp>
      <p:pic>
        <p:nvPicPr>
          <p:cNvPr id="34819" name="Picture 18" descr="F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816350" y="1728788"/>
            <a:ext cx="4392613" cy="2808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4820" name="Rectangle 21"/>
          <p:cNvSpPr>
            <a:spLocks noChangeArrowheads="1"/>
          </p:cNvSpPr>
          <p:nvPr/>
        </p:nvSpPr>
        <p:spPr bwMode="auto">
          <a:xfrm>
            <a:off x="215900" y="1800225"/>
            <a:ext cx="3529013"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defTabSz="987425">
              <a:spcBef>
                <a:spcPct val="50000"/>
              </a:spcBef>
            </a:pPr>
            <a:r>
              <a:rPr lang="en-US"/>
              <a:t> </a:t>
            </a:r>
            <a:r>
              <a:rPr lang="en-US" i="1"/>
              <a:t>Q</a:t>
            </a:r>
            <a:r>
              <a:rPr lang="en-US" i="1" baseline="30000"/>
              <a:t>D</a:t>
            </a:r>
            <a:r>
              <a:rPr lang="en-US"/>
              <a:t> = 160 </a:t>
            </a:r>
            <a:r>
              <a:rPr lang="en-US" i="1"/>
              <a:t>–</a:t>
            </a:r>
            <a:r>
              <a:rPr lang="en-US"/>
              <a:t> 40</a:t>
            </a:r>
            <a:r>
              <a:rPr lang="en-US" i="1"/>
              <a:t>p</a:t>
            </a:r>
            <a:r>
              <a:rPr lang="en-US"/>
              <a:t>. </a:t>
            </a:r>
          </a:p>
        </p:txBody>
      </p:sp>
      <p:graphicFrame>
        <p:nvGraphicFramePr>
          <p:cNvPr id="34821" name="Object 22"/>
          <p:cNvGraphicFramePr>
            <a:graphicFrameLocks noGrp="1" noChangeAspect="1"/>
          </p:cNvGraphicFramePr>
          <p:nvPr>
            <p:ph idx="1"/>
          </p:nvPr>
        </p:nvGraphicFramePr>
        <p:xfrm>
          <a:off x="503238" y="2520950"/>
          <a:ext cx="1081087" cy="779463"/>
        </p:xfrm>
        <a:graphic>
          <a:graphicData uri="http://schemas.openxmlformats.org/presentationml/2006/ole">
            <mc:AlternateContent xmlns:mc="http://schemas.openxmlformats.org/markup-compatibility/2006">
              <mc:Choice xmlns:v="urn:schemas-microsoft-com:vml" Requires="v">
                <p:oleObj spid="_x0000_s43017" name="Equation" r:id="rId4" imgW="647700" imgH="419100" progId="Equation.DSMT4">
                  <p:embed/>
                </p:oleObj>
              </mc:Choice>
              <mc:Fallback>
                <p:oleObj name="Equation" r:id="rId4" imgW="647700" imgH="419100" progId="Equation.DSMT4">
                  <p:embed/>
                  <p:pic>
                    <p:nvPicPr>
                      <p:cNvPr id="0" name=""/>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03238" y="2520950"/>
                        <a:ext cx="1081087" cy="77946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34822" name="Text Box 24"/>
          <p:cNvSpPr txBox="1">
            <a:spLocks noChangeArrowheads="1"/>
          </p:cNvSpPr>
          <p:nvPr/>
        </p:nvSpPr>
        <p:spPr bwMode="auto">
          <a:xfrm>
            <a:off x="576263" y="3671888"/>
            <a:ext cx="2016125"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987425" eaLnBrk="0" hangingPunct="0">
              <a:defRPr sz="2400">
                <a:solidFill>
                  <a:schemeClr val="tx1"/>
                </a:solidFill>
                <a:latin typeface="Times New Roman" pitchFamily="18" charset="0"/>
                <a:ea typeface="MS PGothic" pitchFamily="34" charset="-128"/>
              </a:defRPr>
            </a:lvl1pPr>
            <a:lvl2pPr marL="742950" indent="-285750" defTabSz="987425" eaLnBrk="0" hangingPunct="0">
              <a:defRPr sz="2400">
                <a:solidFill>
                  <a:schemeClr val="tx1"/>
                </a:solidFill>
                <a:latin typeface="Times New Roman" pitchFamily="18" charset="0"/>
                <a:ea typeface="MS PGothic" pitchFamily="34" charset="-128"/>
              </a:defRPr>
            </a:lvl2pPr>
            <a:lvl3pPr marL="1143000" indent="-228600" defTabSz="987425" eaLnBrk="0" hangingPunct="0">
              <a:defRPr sz="2400">
                <a:solidFill>
                  <a:schemeClr val="tx1"/>
                </a:solidFill>
                <a:latin typeface="Times New Roman" pitchFamily="18" charset="0"/>
                <a:ea typeface="MS PGothic" pitchFamily="34" charset="-128"/>
              </a:defRPr>
            </a:lvl3pPr>
            <a:lvl4pPr marL="1600200" indent="-228600" defTabSz="987425" eaLnBrk="0" hangingPunct="0">
              <a:defRPr sz="2400">
                <a:solidFill>
                  <a:schemeClr val="tx1"/>
                </a:solidFill>
                <a:latin typeface="Times New Roman" pitchFamily="18" charset="0"/>
                <a:ea typeface="MS PGothic" pitchFamily="34" charset="-128"/>
              </a:defRPr>
            </a:lvl4pPr>
            <a:lvl5pPr marL="2057400" indent="-228600" defTabSz="987425" eaLnBrk="0" hangingPunct="0">
              <a:defRPr sz="2400">
                <a:solidFill>
                  <a:schemeClr val="tx1"/>
                </a:solidFill>
                <a:latin typeface="Times New Roman" pitchFamily="18" charset="0"/>
                <a:ea typeface="MS PGothic" pitchFamily="34" charset="-128"/>
              </a:defRPr>
            </a:lvl5pPr>
            <a:lvl6pPr marL="2514600" indent="-228600" defTabSz="987425" eaLnBrk="0" fontAlgn="base" hangingPunct="0">
              <a:spcBef>
                <a:spcPct val="0"/>
              </a:spcBef>
              <a:spcAft>
                <a:spcPct val="0"/>
              </a:spcAft>
              <a:defRPr sz="2400">
                <a:solidFill>
                  <a:schemeClr val="tx1"/>
                </a:solidFill>
                <a:latin typeface="Times New Roman" pitchFamily="18" charset="0"/>
                <a:ea typeface="MS PGothic" pitchFamily="34" charset="-128"/>
              </a:defRPr>
            </a:lvl6pPr>
            <a:lvl7pPr marL="2971800" indent="-228600" defTabSz="987425" eaLnBrk="0" fontAlgn="base" hangingPunct="0">
              <a:spcBef>
                <a:spcPct val="0"/>
              </a:spcBef>
              <a:spcAft>
                <a:spcPct val="0"/>
              </a:spcAft>
              <a:defRPr sz="2400">
                <a:solidFill>
                  <a:schemeClr val="tx1"/>
                </a:solidFill>
                <a:latin typeface="Times New Roman" pitchFamily="18" charset="0"/>
                <a:ea typeface="MS PGothic" pitchFamily="34" charset="-128"/>
              </a:defRPr>
            </a:lvl7pPr>
            <a:lvl8pPr marL="3429000" indent="-228600" defTabSz="987425" eaLnBrk="0" fontAlgn="base" hangingPunct="0">
              <a:spcBef>
                <a:spcPct val="0"/>
              </a:spcBef>
              <a:spcAft>
                <a:spcPct val="0"/>
              </a:spcAft>
              <a:defRPr sz="2400">
                <a:solidFill>
                  <a:schemeClr val="tx1"/>
                </a:solidFill>
                <a:latin typeface="Times New Roman" pitchFamily="18" charset="0"/>
                <a:ea typeface="MS PGothic" pitchFamily="34" charset="-128"/>
              </a:defRPr>
            </a:lvl8pPr>
            <a:lvl9pPr marL="3886200" indent="-228600" defTabSz="987425" eaLnBrk="0" fontAlgn="base" hangingPunct="0">
              <a:spcBef>
                <a:spcPct val="0"/>
              </a:spcBef>
              <a:spcAft>
                <a:spcPct val="0"/>
              </a:spcAft>
              <a:defRPr sz="2400">
                <a:solidFill>
                  <a:schemeClr val="tx1"/>
                </a:solidFill>
                <a:latin typeface="Times New Roman" pitchFamily="18" charset="0"/>
                <a:ea typeface="MS PGothic" pitchFamily="34" charset="-128"/>
              </a:defRPr>
            </a:lvl9pPr>
          </a:lstStyle>
          <a:p>
            <a:pPr eaLnBrk="1" hangingPunct="1">
              <a:spcBef>
                <a:spcPct val="50000"/>
              </a:spcBef>
            </a:pPr>
            <a:r>
              <a:rPr lang="en-US"/>
              <a:t>= -40</a:t>
            </a:r>
            <a:r>
              <a:rPr lang="en-US" i="1"/>
              <a:t>p/Q</a:t>
            </a:r>
            <a:endParaRPr lang="en-US"/>
          </a:p>
        </p:txBody>
      </p:sp>
    </p:spTree>
    <p:extLst>
      <p:ext uri="{BB962C8B-B14F-4D97-AF65-F5344CB8AC3E}">
        <p14:creationId xmlns:p14="http://schemas.microsoft.com/office/powerpoint/2010/main" val="3947148261"/>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5362" name="Rectangle 2"/>
          <p:cNvSpPr>
            <a:spLocks noGrp="1" noChangeArrowheads="1"/>
          </p:cNvSpPr>
          <p:nvPr>
            <p:ph type="title"/>
          </p:nvPr>
        </p:nvSpPr>
        <p:spPr/>
        <p:txBody>
          <a:bodyPr/>
          <a:lstStyle/>
          <a:p>
            <a:pPr>
              <a:defRPr/>
            </a:pPr>
            <a:r>
              <a:rPr lang="en-US" sz="4000" dirty="0" smtClean="0">
                <a:cs typeface="+mj-cs"/>
              </a:rPr>
              <a:t>Other Elasticities</a:t>
            </a:r>
          </a:p>
        </p:txBody>
      </p:sp>
      <p:sp>
        <p:nvSpPr>
          <p:cNvPr id="36866" name="Text Box 4"/>
          <p:cNvSpPr txBox="1">
            <a:spLocks noChangeArrowheads="1"/>
          </p:cNvSpPr>
          <p:nvPr/>
        </p:nvSpPr>
        <p:spPr bwMode="auto">
          <a:xfrm>
            <a:off x="544513" y="4968602"/>
            <a:ext cx="9001125" cy="17543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987425" eaLnBrk="0" hangingPunct="0">
              <a:defRPr sz="2400">
                <a:solidFill>
                  <a:schemeClr val="tx1"/>
                </a:solidFill>
                <a:latin typeface="Times New Roman" pitchFamily="18" charset="0"/>
                <a:ea typeface="MS PGothic" pitchFamily="34" charset="-128"/>
              </a:defRPr>
            </a:lvl1pPr>
            <a:lvl2pPr marL="742950" indent="-285750" defTabSz="987425" eaLnBrk="0" hangingPunct="0">
              <a:defRPr sz="2400">
                <a:solidFill>
                  <a:schemeClr val="tx1"/>
                </a:solidFill>
                <a:latin typeface="Times New Roman" pitchFamily="18" charset="0"/>
                <a:ea typeface="MS PGothic" pitchFamily="34" charset="-128"/>
              </a:defRPr>
            </a:lvl2pPr>
            <a:lvl3pPr marL="1143000" indent="-228600" defTabSz="987425" eaLnBrk="0" hangingPunct="0">
              <a:defRPr sz="2400">
                <a:solidFill>
                  <a:schemeClr val="tx1"/>
                </a:solidFill>
                <a:latin typeface="Times New Roman" pitchFamily="18" charset="0"/>
                <a:ea typeface="MS PGothic" pitchFamily="34" charset="-128"/>
              </a:defRPr>
            </a:lvl3pPr>
            <a:lvl4pPr marL="1600200" indent="-228600" defTabSz="987425" eaLnBrk="0" hangingPunct="0">
              <a:defRPr sz="2400">
                <a:solidFill>
                  <a:schemeClr val="tx1"/>
                </a:solidFill>
                <a:latin typeface="Times New Roman" pitchFamily="18" charset="0"/>
                <a:ea typeface="MS PGothic" pitchFamily="34" charset="-128"/>
              </a:defRPr>
            </a:lvl4pPr>
            <a:lvl5pPr marL="2057400" indent="-228600" defTabSz="987425" eaLnBrk="0" hangingPunct="0">
              <a:defRPr sz="2400">
                <a:solidFill>
                  <a:schemeClr val="tx1"/>
                </a:solidFill>
                <a:latin typeface="Times New Roman" pitchFamily="18" charset="0"/>
                <a:ea typeface="MS PGothic" pitchFamily="34" charset="-128"/>
              </a:defRPr>
            </a:lvl5pPr>
            <a:lvl6pPr marL="2514600" indent="-228600" defTabSz="987425" eaLnBrk="0" fontAlgn="base" hangingPunct="0">
              <a:spcBef>
                <a:spcPct val="0"/>
              </a:spcBef>
              <a:spcAft>
                <a:spcPct val="0"/>
              </a:spcAft>
              <a:defRPr sz="2400">
                <a:solidFill>
                  <a:schemeClr val="tx1"/>
                </a:solidFill>
                <a:latin typeface="Times New Roman" pitchFamily="18" charset="0"/>
                <a:ea typeface="MS PGothic" pitchFamily="34" charset="-128"/>
              </a:defRPr>
            </a:lvl6pPr>
            <a:lvl7pPr marL="2971800" indent="-228600" defTabSz="987425" eaLnBrk="0" fontAlgn="base" hangingPunct="0">
              <a:spcBef>
                <a:spcPct val="0"/>
              </a:spcBef>
              <a:spcAft>
                <a:spcPct val="0"/>
              </a:spcAft>
              <a:defRPr sz="2400">
                <a:solidFill>
                  <a:schemeClr val="tx1"/>
                </a:solidFill>
                <a:latin typeface="Times New Roman" pitchFamily="18" charset="0"/>
                <a:ea typeface="MS PGothic" pitchFamily="34" charset="-128"/>
              </a:defRPr>
            </a:lvl7pPr>
            <a:lvl8pPr marL="3429000" indent="-228600" defTabSz="987425" eaLnBrk="0" fontAlgn="base" hangingPunct="0">
              <a:spcBef>
                <a:spcPct val="0"/>
              </a:spcBef>
              <a:spcAft>
                <a:spcPct val="0"/>
              </a:spcAft>
              <a:defRPr sz="2400">
                <a:solidFill>
                  <a:schemeClr val="tx1"/>
                </a:solidFill>
                <a:latin typeface="Times New Roman" pitchFamily="18" charset="0"/>
                <a:ea typeface="MS PGothic" pitchFamily="34" charset="-128"/>
              </a:defRPr>
            </a:lvl8pPr>
            <a:lvl9pPr marL="3886200" indent="-228600" defTabSz="987425" eaLnBrk="0" fontAlgn="base" hangingPunct="0">
              <a:spcBef>
                <a:spcPct val="0"/>
              </a:spcBef>
              <a:spcAft>
                <a:spcPct val="0"/>
              </a:spcAft>
              <a:defRPr sz="2400">
                <a:solidFill>
                  <a:schemeClr val="tx1"/>
                </a:solidFill>
                <a:latin typeface="Times New Roman" pitchFamily="18" charset="0"/>
                <a:ea typeface="MS PGothic" pitchFamily="34" charset="-128"/>
              </a:defRPr>
            </a:lvl9pPr>
          </a:lstStyle>
          <a:p>
            <a:pPr eaLnBrk="1" hangingPunct="1">
              <a:spcBef>
                <a:spcPct val="50000"/>
              </a:spcBef>
            </a:pPr>
            <a:r>
              <a:rPr lang="en-US" dirty="0"/>
              <a:t>Is this elasticity positive or negative for avocados?</a:t>
            </a:r>
          </a:p>
          <a:p>
            <a:pPr eaLnBrk="1" hangingPunct="1">
              <a:spcBef>
                <a:spcPct val="50000"/>
              </a:spcBef>
            </a:pPr>
            <a:r>
              <a:rPr lang="en-US" dirty="0"/>
              <a:t>We can also define the </a:t>
            </a:r>
            <a:r>
              <a:rPr lang="en-US" b="1" dirty="0"/>
              <a:t>cross-price elasticity of demand </a:t>
            </a:r>
            <a:r>
              <a:rPr lang="en-US" dirty="0"/>
              <a:t>– showing how responsive the quantity of one good is to the price of another </a:t>
            </a:r>
            <a:r>
              <a:rPr lang="en-US" dirty="0" smtClean="0"/>
              <a:t>good, or supply elasticities.</a:t>
            </a:r>
            <a:endParaRPr lang="en-US" dirty="0"/>
          </a:p>
        </p:txBody>
      </p:sp>
      <p:graphicFrame>
        <p:nvGraphicFramePr>
          <p:cNvPr id="36867" name="Object 1"/>
          <p:cNvGraphicFramePr>
            <a:graphicFrameLocks noChangeAspect="1"/>
          </p:cNvGraphicFramePr>
          <p:nvPr>
            <p:extLst>
              <p:ext uri="{D42A27DB-BD31-4B8C-83A1-F6EECF244321}">
                <p14:modId xmlns:p14="http://schemas.microsoft.com/office/powerpoint/2010/main" val="2024949356"/>
              </p:ext>
            </p:extLst>
          </p:nvPr>
        </p:nvGraphicFramePr>
        <p:xfrm>
          <a:off x="4199731" y="3930319"/>
          <a:ext cx="1584325" cy="865188"/>
        </p:xfrm>
        <a:graphic>
          <a:graphicData uri="http://schemas.openxmlformats.org/presentationml/2006/ole">
            <mc:AlternateContent xmlns:mc="http://schemas.openxmlformats.org/markup-compatibility/2006">
              <mc:Choice xmlns:v="urn:schemas-microsoft-com:vml" Requires="v">
                <p:oleObj spid="_x0000_s44041" name="Equation" r:id="rId3" imgW="647419" imgH="393529" progId="Equation.DSMT4">
                  <p:embed/>
                </p:oleObj>
              </mc:Choice>
              <mc:Fallback>
                <p:oleObj name="Equation" r:id="rId3" imgW="647419" imgH="393529" progId="Equation.DSMT4">
                  <p:embed/>
                  <p:pic>
                    <p:nvPicPr>
                      <p:cNvPr id="0" nam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199731" y="3930319"/>
                        <a:ext cx="1584325" cy="86518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alpha val="74997"/>
                                </a:srgbClr>
                              </a:outerShdw>
                            </a:effectLst>
                          </a14:hiddenEffects>
                        </a:ext>
                      </a:extLst>
                    </p:spPr>
                  </p:pic>
                </p:oleObj>
              </mc:Fallback>
            </mc:AlternateContent>
          </a:graphicData>
        </a:graphic>
      </p:graphicFrame>
      <p:sp>
        <p:nvSpPr>
          <p:cNvPr id="36868" name="Text Box 9"/>
          <p:cNvSpPr txBox="1">
            <a:spLocks noChangeArrowheads="1"/>
          </p:cNvSpPr>
          <p:nvPr/>
        </p:nvSpPr>
        <p:spPr bwMode="auto">
          <a:xfrm>
            <a:off x="419100" y="1439863"/>
            <a:ext cx="9145588"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987425" eaLnBrk="0" hangingPunct="0">
              <a:defRPr sz="2400">
                <a:solidFill>
                  <a:schemeClr val="tx1"/>
                </a:solidFill>
                <a:latin typeface="Times New Roman" pitchFamily="18" charset="0"/>
                <a:ea typeface="MS PGothic" pitchFamily="34" charset="-128"/>
              </a:defRPr>
            </a:lvl1pPr>
            <a:lvl2pPr marL="742950" indent="-285750" defTabSz="987425" eaLnBrk="0" hangingPunct="0">
              <a:defRPr sz="2400">
                <a:solidFill>
                  <a:schemeClr val="tx1"/>
                </a:solidFill>
                <a:latin typeface="Times New Roman" pitchFamily="18" charset="0"/>
                <a:ea typeface="MS PGothic" pitchFamily="34" charset="-128"/>
              </a:defRPr>
            </a:lvl2pPr>
            <a:lvl3pPr marL="1143000" indent="-228600" defTabSz="987425" eaLnBrk="0" hangingPunct="0">
              <a:defRPr sz="2400">
                <a:solidFill>
                  <a:schemeClr val="tx1"/>
                </a:solidFill>
                <a:latin typeface="Times New Roman" pitchFamily="18" charset="0"/>
                <a:ea typeface="MS PGothic" pitchFamily="34" charset="-128"/>
              </a:defRPr>
            </a:lvl3pPr>
            <a:lvl4pPr marL="1600200" indent="-228600" defTabSz="987425" eaLnBrk="0" hangingPunct="0">
              <a:defRPr sz="2400">
                <a:solidFill>
                  <a:schemeClr val="tx1"/>
                </a:solidFill>
                <a:latin typeface="Times New Roman" pitchFamily="18" charset="0"/>
                <a:ea typeface="MS PGothic" pitchFamily="34" charset="-128"/>
              </a:defRPr>
            </a:lvl4pPr>
            <a:lvl5pPr marL="2057400" indent="-228600" defTabSz="987425" eaLnBrk="0" hangingPunct="0">
              <a:defRPr sz="2400">
                <a:solidFill>
                  <a:schemeClr val="tx1"/>
                </a:solidFill>
                <a:latin typeface="Times New Roman" pitchFamily="18" charset="0"/>
                <a:ea typeface="MS PGothic" pitchFamily="34" charset="-128"/>
              </a:defRPr>
            </a:lvl5pPr>
            <a:lvl6pPr marL="2514600" indent="-228600" defTabSz="987425" eaLnBrk="0" fontAlgn="base" hangingPunct="0">
              <a:spcBef>
                <a:spcPct val="0"/>
              </a:spcBef>
              <a:spcAft>
                <a:spcPct val="0"/>
              </a:spcAft>
              <a:defRPr sz="2400">
                <a:solidFill>
                  <a:schemeClr val="tx1"/>
                </a:solidFill>
                <a:latin typeface="Times New Roman" pitchFamily="18" charset="0"/>
                <a:ea typeface="MS PGothic" pitchFamily="34" charset="-128"/>
              </a:defRPr>
            </a:lvl6pPr>
            <a:lvl7pPr marL="2971800" indent="-228600" defTabSz="987425" eaLnBrk="0" fontAlgn="base" hangingPunct="0">
              <a:spcBef>
                <a:spcPct val="0"/>
              </a:spcBef>
              <a:spcAft>
                <a:spcPct val="0"/>
              </a:spcAft>
              <a:defRPr sz="2400">
                <a:solidFill>
                  <a:schemeClr val="tx1"/>
                </a:solidFill>
                <a:latin typeface="Times New Roman" pitchFamily="18" charset="0"/>
                <a:ea typeface="MS PGothic" pitchFamily="34" charset="-128"/>
              </a:defRPr>
            </a:lvl7pPr>
            <a:lvl8pPr marL="3429000" indent="-228600" defTabSz="987425" eaLnBrk="0" fontAlgn="base" hangingPunct="0">
              <a:spcBef>
                <a:spcPct val="0"/>
              </a:spcBef>
              <a:spcAft>
                <a:spcPct val="0"/>
              </a:spcAft>
              <a:defRPr sz="2400">
                <a:solidFill>
                  <a:schemeClr val="tx1"/>
                </a:solidFill>
                <a:latin typeface="Times New Roman" pitchFamily="18" charset="0"/>
                <a:ea typeface="MS PGothic" pitchFamily="34" charset="-128"/>
              </a:defRPr>
            </a:lvl8pPr>
            <a:lvl9pPr marL="3886200" indent="-228600" defTabSz="987425" eaLnBrk="0" fontAlgn="base" hangingPunct="0">
              <a:spcBef>
                <a:spcPct val="0"/>
              </a:spcBef>
              <a:spcAft>
                <a:spcPct val="0"/>
              </a:spcAft>
              <a:defRPr sz="2400">
                <a:solidFill>
                  <a:schemeClr val="tx1"/>
                </a:solidFill>
                <a:latin typeface="Times New Roman" pitchFamily="18" charset="0"/>
                <a:ea typeface="MS PGothic" pitchFamily="34" charset="-128"/>
              </a:defRPr>
            </a:lvl9pPr>
          </a:lstStyle>
          <a:p>
            <a:pPr eaLnBrk="1" hangingPunct="1">
              <a:spcBef>
                <a:spcPct val="50000"/>
              </a:spcBef>
            </a:pPr>
            <a:r>
              <a:rPr lang="en-US" dirty="0"/>
              <a:t>So far we have focused on the price elasticity of demand </a:t>
            </a:r>
            <a:r>
              <a:rPr lang="en-US" dirty="0" smtClean="0"/>
              <a:t>. We can determine an elasticity between any two related variables, such as the elasticity between quantity demanded and income. </a:t>
            </a:r>
            <a:endParaRPr lang="en-US" dirty="0"/>
          </a:p>
        </p:txBody>
      </p:sp>
      <p:sp>
        <p:nvSpPr>
          <p:cNvPr id="36869" name="Text Box 11"/>
          <p:cNvSpPr txBox="1">
            <a:spLocks noChangeArrowheads="1"/>
          </p:cNvSpPr>
          <p:nvPr/>
        </p:nvSpPr>
        <p:spPr bwMode="auto">
          <a:xfrm>
            <a:off x="419100" y="2880370"/>
            <a:ext cx="9028113"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987425" eaLnBrk="0" hangingPunct="0">
              <a:defRPr sz="2400">
                <a:solidFill>
                  <a:schemeClr val="tx1"/>
                </a:solidFill>
                <a:latin typeface="Times New Roman" pitchFamily="18" charset="0"/>
                <a:ea typeface="MS PGothic" pitchFamily="34" charset="-128"/>
              </a:defRPr>
            </a:lvl1pPr>
            <a:lvl2pPr marL="742950" indent="-285750" defTabSz="987425" eaLnBrk="0" hangingPunct="0">
              <a:defRPr sz="2400">
                <a:solidFill>
                  <a:schemeClr val="tx1"/>
                </a:solidFill>
                <a:latin typeface="Times New Roman" pitchFamily="18" charset="0"/>
                <a:ea typeface="MS PGothic" pitchFamily="34" charset="-128"/>
              </a:defRPr>
            </a:lvl2pPr>
            <a:lvl3pPr marL="1143000" indent="-228600" defTabSz="987425" eaLnBrk="0" hangingPunct="0">
              <a:defRPr sz="2400">
                <a:solidFill>
                  <a:schemeClr val="tx1"/>
                </a:solidFill>
                <a:latin typeface="Times New Roman" pitchFamily="18" charset="0"/>
                <a:ea typeface="MS PGothic" pitchFamily="34" charset="-128"/>
              </a:defRPr>
            </a:lvl3pPr>
            <a:lvl4pPr marL="1600200" indent="-228600" defTabSz="987425" eaLnBrk="0" hangingPunct="0">
              <a:defRPr sz="2400">
                <a:solidFill>
                  <a:schemeClr val="tx1"/>
                </a:solidFill>
                <a:latin typeface="Times New Roman" pitchFamily="18" charset="0"/>
                <a:ea typeface="MS PGothic" pitchFamily="34" charset="-128"/>
              </a:defRPr>
            </a:lvl4pPr>
            <a:lvl5pPr marL="2057400" indent="-228600" defTabSz="987425" eaLnBrk="0" hangingPunct="0">
              <a:defRPr sz="2400">
                <a:solidFill>
                  <a:schemeClr val="tx1"/>
                </a:solidFill>
                <a:latin typeface="Times New Roman" pitchFamily="18" charset="0"/>
                <a:ea typeface="MS PGothic" pitchFamily="34" charset="-128"/>
              </a:defRPr>
            </a:lvl5pPr>
            <a:lvl6pPr marL="2514600" indent="-228600" defTabSz="987425" eaLnBrk="0" fontAlgn="base" hangingPunct="0">
              <a:spcBef>
                <a:spcPct val="0"/>
              </a:spcBef>
              <a:spcAft>
                <a:spcPct val="0"/>
              </a:spcAft>
              <a:defRPr sz="2400">
                <a:solidFill>
                  <a:schemeClr val="tx1"/>
                </a:solidFill>
                <a:latin typeface="Times New Roman" pitchFamily="18" charset="0"/>
                <a:ea typeface="MS PGothic" pitchFamily="34" charset="-128"/>
              </a:defRPr>
            </a:lvl6pPr>
            <a:lvl7pPr marL="2971800" indent="-228600" defTabSz="987425" eaLnBrk="0" fontAlgn="base" hangingPunct="0">
              <a:spcBef>
                <a:spcPct val="0"/>
              </a:spcBef>
              <a:spcAft>
                <a:spcPct val="0"/>
              </a:spcAft>
              <a:defRPr sz="2400">
                <a:solidFill>
                  <a:schemeClr val="tx1"/>
                </a:solidFill>
                <a:latin typeface="Times New Roman" pitchFamily="18" charset="0"/>
                <a:ea typeface="MS PGothic" pitchFamily="34" charset="-128"/>
              </a:defRPr>
            </a:lvl7pPr>
            <a:lvl8pPr marL="3429000" indent="-228600" defTabSz="987425" eaLnBrk="0" fontAlgn="base" hangingPunct="0">
              <a:spcBef>
                <a:spcPct val="0"/>
              </a:spcBef>
              <a:spcAft>
                <a:spcPct val="0"/>
              </a:spcAft>
              <a:defRPr sz="2400">
                <a:solidFill>
                  <a:schemeClr val="tx1"/>
                </a:solidFill>
                <a:latin typeface="Times New Roman" pitchFamily="18" charset="0"/>
                <a:ea typeface="MS PGothic" pitchFamily="34" charset="-128"/>
              </a:defRPr>
            </a:lvl8pPr>
            <a:lvl9pPr marL="3886200" indent="-228600" defTabSz="987425" eaLnBrk="0" fontAlgn="base" hangingPunct="0">
              <a:spcBef>
                <a:spcPct val="0"/>
              </a:spcBef>
              <a:spcAft>
                <a:spcPct val="0"/>
              </a:spcAft>
              <a:defRPr sz="2400">
                <a:solidFill>
                  <a:schemeClr val="tx1"/>
                </a:solidFill>
                <a:latin typeface="Times New Roman" pitchFamily="18" charset="0"/>
                <a:ea typeface="MS PGothic" pitchFamily="34" charset="-128"/>
              </a:defRPr>
            </a:lvl9pPr>
          </a:lstStyle>
          <a:p>
            <a:pPr eaLnBrk="1" hangingPunct="1">
              <a:spcBef>
                <a:spcPct val="50000"/>
              </a:spcBef>
            </a:pPr>
            <a:r>
              <a:rPr lang="en-US"/>
              <a:t>The </a:t>
            </a:r>
            <a:r>
              <a:rPr lang="en-US" b="1"/>
              <a:t>income elasticity of demand</a:t>
            </a:r>
            <a:r>
              <a:rPr lang="en-US"/>
              <a:t>, </a:t>
            </a:r>
            <a:r>
              <a:rPr lang="el-GR">
                <a:cs typeface="Times New Roman" pitchFamily="18" charset="0"/>
              </a:rPr>
              <a:t>η</a:t>
            </a:r>
            <a:r>
              <a:rPr lang="en-US">
                <a:cs typeface="Times New Roman" pitchFamily="18" charset="0"/>
              </a:rPr>
              <a:t>,</a:t>
            </a:r>
            <a:r>
              <a:rPr lang="en-US"/>
              <a:t> is the percentage change in quantity demanded divided by the associated percentage change in income.</a:t>
            </a:r>
          </a:p>
        </p:txBody>
      </p:sp>
    </p:spTree>
    <p:extLst>
      <p:ext uri="{BB962C8B-B14F-4D97-AF65-F5344CB8AC3E}">
        <p14:creationId xmlns:p14="http://schemas.microsoft.com/office/powerpoint/2010/main" val="982025641"/>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0482" name="Rectangle 33"/>
          <p:cNvSpPr>
            <a:spLocks noGrp="1" noChangeArrowheads="1"/>
          </p:cNvSpPr>
          <p:nvPr>
            <p:ph type="title"/>
          </p:nvPr>
        </p:nvSpPr>
        <p:spPr/>
        <p:txBody>
          <a:bodyPr/>
          <a:lstStyle/>
          <a:p>
            <a:pPr>
              <a:defRPr/>
            </a:pPr>
            <a:r>
              <a:rPr lang="en-US" sz="3600">
                <a:ea typeface="ＭＳ Ｐゴシック" charset="0"/>
                <a:cs typeface="+mj-cs"/>
              </a:rPr>
              <a:t>5. Where do Demand Curves Come From?</a:t>
            </a:r>
          </a:p>
        </p:txBody>
      </p:sp>
      <p:sp>
        <p:nvSpPr>
          <p:cNvPr id="20483" name="Rectangle 34"/>
          <p:cNvSpPr>
            <a:spLocks noChangeArrowheads="1"/>
          </p:cNvSpPr>
          <p:nvPr/>
        </p:nvSpPr>
        <p:spPr bwMode="auto">
          <a:xfrm>
            <a:off x="1511920" y="1917988"/>
            <a:ext cx="9432925" cy="706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nchor="ctr">
            <a:spAutoFit/>
          </a:bodyPr>
          <a:lstStyle/>
          <a:p>
            <a:pPr>
              <a:defRPr/>
            </a:pPr>
            <a:r>
              <a:rPr lang="en-US" sz="2000" b="1" dirty="0">
                <a:latin typeface="Times New Roman" charset="0"/>
                <a:ea typeface="ＭＳ Ｐゴシック" charset="0"/>
                <a:cs typeface="Times New Roman" charset="0"/>
              </a:rPr>
              <a:t>Table 3.1 Data Used to Estimate Cod Demand at the Portland Fish Exchange</a:t>
            </a:r>
            <a:endParaRPr lang="en-CA" sz="2000" dirty="0">
              <a:latin typeface="Times New Roman" charset="0"/>
              <a:ea typeface="ＭＳ Ｐゴシック" charset="0"/>
            </a:endParaRPr>
          </a:p>
          <a:p>
            <a:pPr eaLnBrk="0" hangingPunct="0">
              <a:defRPr/>
            </a:pPr>
            <a:endParaRPr lang="en-CA" sz="2000" dirty="0">
              <a:latin typeface="Times New Roman" charset="0"/>
              <a:ea typeface="ＭＳ Ｐゴシック" charset="0"/>
            </a:endParaRPr>
          </a:p>
        </p:txBody>
      </p:sp>
      <p:graphicFrame>
        <p:nvGraphicFramePr>
          <p:cNvPr id="6" name="Table 5"/>
          <p:cNvGraphicFramePr>
            <a:graphicFrameLocks noGrp="1"/>
          </p:cNvGraphicFramePr>
          <p:nvPr>
            <p:extLst>
              <p:ext uri="{D42A27DB-BD31-4B8C-83A1-F6EECF244321}">
                <p14:modId xmlns:p14="http://schemas.microsoft.com/office/powerpoint/2010/main" val="2961719147"/>
              </p:ext>
            </p:extLst>
          </p:nvPr>
        </p:nvGraphicFramePr>
        <p:xfrm>
          <a:off x="3096096" y="2448322"/>
          <a:ext cx="5327650" cy="4114800"/>
        </p:xfrm>
        <a:graphic>
          <a:graphicData uri="http://schemas.openxmlformats.org/drawingml/2006/table">
            <a:tbl>
              <a:tblPr firstRow="1" firstCol="1" lastRow="1" lastCol="1" bandRow="1" bandCol="1"/>
              <a:tblGrid>
                <a:gridCol w="2794221"/>
                <a:gridCol w="2533429"/>
              </a:tblGrid>
              <a:tr h="306884">
                <a:tc>
                  <a:txBody>
                    <a:bodyPr/>
                    <a:lstStyle/>
                    <a:p>
                      <a:pPr algn="ctr">
                        <a:lnSpc>
                          <a:spcPct val="150000"/>
                        </a:lnSpc>
                        <a:spcAft>
                          <a:spcPts val="0"/>
                        </a:spcAft>
                      </a:pPr>
                      <a:r>
                        <a:rPr lang="en-CA" sz="2000" dirty="0" smtClean="0">
                          <a:effectLst/>
                          <a:latin typeface="Times New Roman"/>
                          <a:ea typeface="Times New Roman"/>
                        </a:rPr>
                        <a:t>Price in $ per lb.</a:t>
                      </a:r>
                      <a:endParaRPr lang="en-CA" sz="2000" dirty="0">
                        <a:effectLst/>
                        <a:latin typeface="Times New Roman"/>
                        <a:ea typeface="Times New Roman"/>
                      </a:endParaRPr>
                    </a:p>
                  </a:txBody>
                  <a:tcPr marL="68566" marR="68566" marT="0" marB="0">
                    <a:lnL>
                      <a:noFill/>
                    </a:lnL>
                    <a:lnR>
                      <a:noFill/>
                    </a:lnR>
                    <a:lnT w="12700" cap="flat" cmpd="sng" algn="ctr">
                      <a:solidFill>
                        <a:srgbClr val="000000"/>
                      </a:solidFill>
                      <a:prstDash val="solid"/>
                      <a:round/>
                      <a:headEnd type="none" w="med" len="med"/>
                      <a:tailEnd type="none" w="med" len="med"/>
                    </a:lnT>
                    <a:lnB>
                      <a:noFill/>
                    </a:lnB>
                  </a:tcPr>
                </a:tc>
                <a:tc>
                  <a:txBody>
                    <a:bodyPr/>
                    <a:lstStyle/>
                    <a:p>
                      <a:pPr algn="ctr">
                        <a:lnSpc>
                          <a:spcPct val="150000"/>
                        </a:lnSpc>
                        <a:spcAft>
                          <a:spcPts val="0"/>
                        </a:spcAft>
                      </a:pPr>
                      <a:r>
                        <a:rPr lang="en-CA" sz="2000" dirty="0" smtClean="0">
                          <a:effectLst/>
                          <a:latin typeface="Times New Roman"/>
                          <a:ea typeface="Times New Roman"/>
                        </a:rPr>
                        <a:t>Thousands</a:t>
                      </a:r>
                      <a:r>
                        <a:rPr lang="en-CA" sz="2000" baseline="0" dirty="0" smtClean="0">
                          <a:effectLst/>
                          <a:latin typeface="Times New Roman"/>
                          <a:ea typeface="Times New Roman"/>
                        </a:rPr>
                        <a:t> of </a:t>
                      </a:r>
                      <a:r>
                        <a:rPr lang="en-CA" sz="2000" baseline="0" dirty="0" err="1" smtClean="0">
                          <a:effectLst/>
                          <a:latin typeface="Times New Roman"/>
                          <a:ea typeface="Times New Roman"/>
                        </a:rPr>
                        <a:t>lbs</a:t>
                      </a:r>
                      <a:endParaRPr lang="en-CA" sz="2000" dirty="0">
                        <a:effectLst/>
                        <a:latin typeface="Times New Roman"/>
                        <a:ea typeface="Times New Roman"/>
                      </a:endParaRPr>
                    </a:p>
                  </a:txBody>
                  <a:tcPr marL="68566" marR="68566" marT="0" marB="0">
                    <a:lnL>
                      <a:noFill/>
                    </a:lnL>
                    <a:lnR>
                      <a:noFill/>
                    </a:lnR>
                    <a:lnT w="12700" cap="flat" cmpd="sng" algn="ctr">
                      <a:solidFill>
                        <a:srgbClr val="000000"/>
                      </a:solidFill>
                      <a:prstDash val="solid"/>
                      <a:round/>
                      <a:headEnd type="none" w="med" len="med"/>
                      <a:tailEnd type="none" w="med" len="med"/>
                    </a:lnT>
                    <a:lnB>
                      <a:noFill/>
                    </a:lnB>
                  </a:tcPr>
                </a:tc>
              </a:tr>
              <a:tr h="424764">
                <a:tc>
                  <a:txBody>
                    <a:bodyPr/>
                    <a:lstStyle/>
                    <a:p>
                      <a:pPr algn="ctr">
                        <a:lnSpc>
                          <a:spcPct val="150000"/>
                        </a:lnSpc>
                        <a:spcAft>
                          <a:spcPts val="0"/>
                        </a:spcAft>
                      </a:pPr>
                      <a:r>
                        <a:rPr lang="en-US" sz="2000" dirty="0">
                          <a:effectLst/>
                          <a:latin typeface="Times New Roman"/>
                          <a:ea typeface="Times New Roman"/>
                        </a:rPr>
                        <a:t>1.90</a:t>
                      </a:r>
                      <a:endParaRPr lang="en-CA" sz="2000" dirty="0">
                        <a:effectLst/>
                        <a:latin typeface="Times New Roman"/>
                        <a:ea typeface="Times New Roman"/>
                      </a:endParaRPr>
                    </a:p>
                  </a:txBody>
                  <a:tcPr marL="68566" marR="68566" marT="0" marB="0">
                    <a:lnL>
                      <a:noFill/>
                    </a:lnL>
                    <a:lnR>
                      <a:noFill/>
                    </a:lnR>
                    <a:lnT w="12700" cap="flat" cmpd="sng" algn="ctr">
                      <a:noFill/>
                      <a:prstDash val="solid"/>
                      <a:round/>
                      <a:headEnd type="none" w="med" len="med"/>
                      <a:tailEnd type="none" w="med" len="med"/>
                    </a:lnT>
                    <a:lnB>
                      <a:noFill/>
                    </a:lnB>
                  </a:tcPr>
                </a:tc>
                <a:tc>
                  <a:txBody>
                    <a:bodyPr/>
                    <a:lstStyle/>
                    <a:p>
                      <a:pPr algn="ctr">
                        <a:lnSpc>
                          <a:spcPct val="150000"/>
                        </a:lnSpc>
                        <a:spcAft>
                          <a:spcPts val="0"/>
                        </a:spcAft>
                      </a:pPr>
                      <a:r>
                        <a:rPr lang="en-US" sz="2000" dirty="0">
                          <a:effectLst/>
                          <a:latin typeface="Times New Roman"/>
                          <a:ea typeface="Times New Roman"/>
                        </a:rPr>
                        <a:t>1.5</a:t>
                      </a:r>
                      <a:endParaRPr lang="en-CA" sz="2000" dirty="0">
                        <a:effectLst/>
                        <a:latin typeface="Times New Roman"/>
                        <a:ea typeface="Times New Roman"/>
                      </a:endParaRPr>
                    </a:p>
                  </a:txBody>
                  <a:tcPr marL="68566" marR="68566" marT="0" marB="0">
                    <a:lnL>
                      <a:noFill/>
                    </a:lnL>
                    <a:lnR>
                      <a:noFill/>
                    </a:lnR>
                    <a:lnT w="12700" cap="flat" cmpd="sng" algn="ctr">
                      <a:noFill/>
                      <a:prstDash val="solid"/>
                      <a:round/>
                      <a:headEnd type="none" w="med" len="med"/>
                      <a:tailEnd type="none" w="med" len="med"/>
                    </a:lnT>
                    <a:lnB>
                      <a:noFill/>
                    </a:lnB>
                  </a:tcPr>
                </a:tc>
              </a:tr>
              <a:tr h="424764">
                <a:tc>
                  <a:txBody>
                    <a:bodyPr/>
                    <a:lstStyle/>
                    <a:p>
                      <a:pPr algn="ctr">
                        <a:lnSpc>
                          <a:spcPct val="150000"/>
                        </a:lnSpc>
                        <a:spcAft>
                          <a:spcPts val="0"/>
                        </a:spcAft>
                      </a:pPr>
                      <a:r>
                        <a:rPr lang="en-US" sz="2000" dirty="0">
                          <a:effectLst/>
                          <a:latin typeface="Times New Roman"/>
                          <a:ea typeface="Times New Roman"/>
                        </a:rPr>
                        <a:t>1.35</a:t>
                      </a:r>
                      <a:endParaRPr lang="en-CA" sz="2000" dirty="0">
                        <a:effectLst/>
                        <a:latin typeface="Times New Roman"/>
                        <a:ea typeface="Times New Roman"/>
                      </a:endParaRPr>
                    </a:p>
                  </a:txBody>
                  <a:tcPr marL="68566" marR="68566" marT="0" marB="0">
                    <a:lnL>
                      <a:noFill/>
                    </a:lnL>
                    <a:lnR>
                      <a:noFill/>
                    </a:lnR>
                    <a:lnT>
                      <a:noFill/>
                    </a:lnT>
                    <a:lnB>
                      <a:noFill/>
                    </a:lnB>
                  </a:tcPr>
                </a:tc>
                <a:tc>
                  <a:txBody>
                    <a:bodyPr/>
                    <a:lstStyle/>
                    <a:p>
                      <a:pPr algn="ctr">
                        <a:lnSpc>
                          <a:spcPct val="150000"/>
                        </a:lnSpc>
                        <a:spcAft>
                          <a:spcPts val="0"/>
                        </a:spcAft>
                      </a:pPr>
                      <a:r>
                        <a:rPr lang="en-US" sz="2000" dirty="0">
                          <a:effectLst/>
                          <a:latin typeface="Times New Roman"/>
                          <a:ea typeface="Times New Roman"/>
                        </a:rPr>
                        <a:t>2.2</a:t>
                      </a:r>
                      <a:endParaRPr lang="en-CA" sz="2000" dirty="0">
                        <a:effectLst/>
                        <a:latin typeface="Times New Roman"/>
                        <a:ea typeface="Times New Roman"/>
                      </a:endParaRPr>
                    </a:p>
                  </a:txBody>
                  <a:tcPr marL="68566" marR="68566" marT="0" marB="0">
                    <a:lnL>
                      <a:noFill/>
                    </a:lnL>
                    <a:lnR>
                      <a:noFill/>
                    </a:lnR>
                    <a:lnT>
                      <a:noFill/>
                    </a:lnT>
                    <a:lnB>
                      <a:noFill/>
                    </a:lnB>
                  </a:tcPr>
                </a:tc>
              </a:tr>
              <a:tr h="424764">
                <a:tc>
                  <a:txBody>
                    <a:bodyPr/>
                    <a:lstStyle/>
                    <a:p>
                      <a:pPr algn="ctr">
                        <a:lnSpc>
                          <a:spcPct val="150000"/>
                        </a:lnSpc>
                        <a:spcAft>
                          <a:spcPts val="0"/>
                        </a:spcAft>
                      </a:pPr>
                      <a:r>
                        <a:rPr lang="en-US" sz="2000" dirty="0">
                          <a:effectLst/>
                          <a:latin typeface="Times New Roman"/>
                          <a:ea typeface="Times New Roman"/>
                        </a:rPr>
                        <a:t>1.25</a:t>
                      </a:r>
                      <a:endParaRPr lang="en-CA" sz="2000" dirty="0">
                        <a:effectLst/>
                        <a:latin typeface="Times New Roman"/>
                        <a:ea typeface="Times New Roman"/>
                      </a:endParaRPr>
                    </a:p>
                  </a:txBody>
                  <a:tcPr marL="68566" marR="68566" marT="0" marB="0">
                    <a:lnL>
                      <a:noFill/>
                    </a:lnL>
                    <a:lnR>
                      <a:noFill/>
                    </a:lnR>
                    <a:lnT>
                      <a:noFill/>
                    </a:lnT>
                    <a:lnB>
                      <a:noFill/>
                    </a:lnB>
                  </a:tcPr>
                </a:tc>
                <a:tc>
                  <a:txBody>
                    <a:bodyPr/>
                    <a:lstStyle/>
                    <a:p>
                      <a:pPr algn="ctr">
                        <a:lnSpc>
                          <a:spcPct val="150000"/>
                        </a:lnSpc>
                        <a:spcAft>
                          <a:spcPts val="0"/>
                        </a:spcAft>
                      </a:pPr>
                      <a:r>
                        <a:rPr lang="en-US" sz="2000" dirty="0">
                          <a:effectLst/>
                          <a:latin typeface="Times New Roman"/>
                          <a:ea typeface="Times New Roman"/>
                        </a:rPr>
                        <a:t>4.4</a:t>
                      </a:r>
                      <a:endParaRPr lang="en-CA" sz="2000" dirty="0">
                        <a:effectLst/>
                        <a:latin typeface="Times New Roman"/>
                        <a:ea typeface="Times New Roman"/>
                      </a:endParaRPr>
                    </a:p>
                  </a:txBody>
                  <a:tcPr marL="68566" marR="68566" marT="0" marB="0">
                    <a:lnL>
                      <a:noFill/>
                    </a:lnL>
                    <a:lnR>
                      <a:noFill/>
                    </a:lnR>
                    <a:lnT>
                      <a:noFill/>
                    </a:lnT>
                    <a:lnB>
                      <a:noFill/>
                    </a:lnB>
                  </a:tcPr>
                </a:tc>
              </a:tr>
              <a:tr h="424764">
                <a:tc>
                  <a:txBody>
                    <a:bodyPr/>
                    <a:lstStyle/>
                    <a:p>
                      <a:pPr algn="ctr">
                        <a:lnSpc>
                          <a:spcPct val="150000"/>
                        </a:lnSpc>
                        <a:spcAft>
                          <a:spcPts val="0"/>
                        </a:spcAft>
                      </a:pPr>
                      <a:r>
                        <a:rPr lang="en-US" sz="2000">
                          <a:effectLst/>
                          <a:latin typeface="Times New Roman"/>
                          <a:ea typeface="Times New Roman"/>
                        </a:rPr>
                        <a:t>1.20</a:t>
                      </a:r>
                      <a:endParaRPr lang="en-CA" sz="2000">
                        <a:effectLst/>
                        <a:latin typeface="Times New Roman"/>
                        <a:ea typeface="Times New Roman"/>
                      </a:endParaRPr>
                    </a:p>
                  </a:txBody>
                  <a:tcPr marL="68566" marR="68566" marT="0" marB="0">
                    <a:lnL>
                      <a:noFill/>
                    </a:lnL>
                    <a:lnR>
                      <a:noFill/>
                    </a:lnR>
                    <a:lnT>
                      <a:noFill/>
                    </a:lnT>
                    <a:lnB>
                      <a:noFill/>
                    </a:lnB>
                  </a:tcPr>
                </a:tc>
                <a:tc>
                  <a:txBody>
                    <a:bodyPr/>
                    <a:lstStyle/>
                    <a:p>
                      <a:pPr algn="ctr">
                        <a:lnSpc>
                          <a:spcPct val="150000"/>
                        </a:lnSpc>
                        <a:spcAft>
                          <a:spcPts val="0"/>
                        </a:spcAft>
                      </a:pPr>
                      <a:r>
                        <a:rPr lang="en-US" sz="2000" dirty="0">
                          <a:effectLst/>
                          <a:latin typeface="Times New Roman"/>
                          <a:ea typeface="Times New Roman"/>
                        </a:rPr>
                        <a:t>5.9</a:t>
                      </a:r>
                      <a:endParaRPr lang="en-CA" sz="2000" dirty="0">
                        <a:effectLst/>
                        <a:latin typeface="Times New Roman"/>
                        <a:ea typeface="Times New Roman"/>
                      </a:endParaRPr>
                    </a:p>
                  </a:txBody>
                  <a:tcPr marL="68566" marR="68566" marT="0" marB="0">
                    <a:lnL>
                      <a:noFill/>
                    </a:lnL>
                    <a:lnR>
                      <a:noFill/>
                    </a:lnR>
                    <a:lnT>
                      <a:noFill/>
                    </a:lnT>
                    <a:lnB>
                      <a:noFill/>
                    </a:lnB>
                  </a:tcPr>
                </a:tc>
              </a:tr>
              <a:tr h="424764">
                <a:tc>
                  <a:txBody>
                    <a:bodyPr/>
                    <a:lstStyle/>
                    <a:p>
                      <a:pPr algn="ctr">
                        <a:lnSpc>
                          <a:spcPct val="150000"/>
                        </a:lnSpc>
                        <a:spcAft>
                          <a:spcPts val="0"/>
                        </a:spcAft>
                      </a:pPr>
                      <a:r>
                        <a:rPr lang="en-US" sz="2000">
                          <a:effectLst/>
                          <a:latin typeface="Times New Roman"/>
                          <a:ea typeface="Times New Roman"/>
                        </a:rPr>
                        <a:t>0.95</a:t>
                      </a:r>
                      <a:endParaRPr lang="en-CA" sz="2000">
                        <a:effectLst/>
                        <a:latin typeface="Times New Roman"/>
                        <a:ea typeface="Times New Roman"/>
                      </a:endParaRPr>
                    </a:p>
                  </a:txBody>
                  <a:tcPr marL="68566" marR="68566" marT="0" marB="0">
                    <a:lnL>
                      <a:noFill/>
                    </a:lnL>
                    <a:lnR>
                      <a:noFill/>
                    </a:lnR>
                    <a:lnT>
                      <a:noFill/>
                    </a:lnT>
                    <a:lnB>
                      <a:noFill/>
                    </a:lnB>
                  </a:tcPr>
                </a:tc>
                <a:tc>
                  <a:txBody>
                    <a:bodyPr/>
                    <a:lstStyle/>
                    <a:p>
                      <a:pPr algn="ctr">
                        <a:lnSpc>
                          <a:spcPct val="150000"/>
                        </a:lnSpc>
                        <a:spcAft>
                          <a:spcPts val="0"/>
                        </a:spcAft>
                      </a:pPr>
                      <a:r>
                        <a:rPr lang="en-US" sz="2000" dirty="0">
                          <a:effectLst/>
                          <a:latin typeface="Times New Roman"/>
                          <a:ea typeface="Times New Roman"/>
                        </a:rPr>
                        <a:t>6.5</a:t>
                      </a:r>
                      <a:endParaRPr lang="en-CA" sz="2000" dirty="0">
                        <a:effectLst/>
                        <a:latin typeface="Times New Roman"/>
                        <a:ea typeface="Times New Roman"/>
                      </a:endParaRPr>
                    </a:p>
                  </a:txBody>
                  <a:tcPr marL="68566" marR="68566" marT="0" marB="0">
                    <a:lnL>
                      <a:noFill/>
                    </a:lnL>
                    <a:lnR>
                      <a:noFill/>
                    </a:lnR>
                    <a:lnT>
                      <a:noFill/>
                    </a:lnT>
                    <a:lnB>
                      <a:noFill/>
                    </a:lnB>
                  </a:tcPr>
                </a:tc>
              </a:tr>
              <a:tr h="424764">
                <a:tc>
                  <a:txBody>
                    <a:bodyPr/>
                    <a:lstStyle/>
                    <a:p>
                      <a:pPr algn="ctr">
                        <a:lnSpc>
                          <a:spcPct val="150000"/>
                        </a:lnSpc>
                        <a:spcAft>
                          <a:spcPts val="0"/>
                        </a:spcAft>
                      </a:pPr>
                      <a:r>
                        <a:rPr lang="en-US" sz="2000">
                          <a:effectLst/>
                          <a:latin typeface="Times New Roman"/>
                          <a:ea typeface="Times New Roman"/>
                        </a:rPr>
                        <a:t>0.85</a:t>
                      </a:r>
                      <a:endParaRPr lang="en-CA" sz="2000">
                        <a:effectLst/>
                        <a:latin typeface="Times New Roman"/>
                        <a:ea typeface="Times New Roman"/>
                      </a:endParaRPr>
                    </a:p>
                  </a:txBody>
                  <a:tcPr marL="68566" marR="68566" marT="0" marB="0">
                    <a:lnL>
                      <a:noFill/>
                    </a:lnL>
                    <a:lnR>
                      <a:noFill/>
                    </a:lnR>
                    <a:lnT>
                      <a:noFill/>
                    </a:lnT>
                    <a:lnB>
                      <a:noFill/>
                    </a:lnB>
                  </a:tcPr>
                </a:tc>
                <a:tc>
                  <a:txBody>
                    <a:bodyPr/>
                    <a:lstStyle/>
                    <a:p>
                      <a:pPr algn="ctr">
                        <a:lnSpc>
                          <a:spcPct val="150000"/>
                        </a:lnSpc>
                        <a:spcAft>
                          <a:spcPts val="0"/>
                        </a:spcAft>
                      </a:pPr>
                      <a:r>
                        <a:rPr lang="en-US" sz="2000" dirty="0">
                          <a:effectLst/>
                          <a:latin typeface="Times New Roman"/>
                          <a:ea typeface="Times New Roman"/>
                        </a:rPr>
                        <a:t>7.0</a:t>
                      </a:r>
                      <a:endParaRPr lang="en-CA" sz="2000" dirty="0">
                        <a:effectLst/>
                        <a:latin typeface="Times New Roman"/>
                        <a:ea typeface="Times New Roman"/>
                      </a:endParaRPr>
                    </a:p>
                  </a:txBody>
                  <a:tcPr marL="68566" marR="68566" marT="0" marB="0">
                    <a:lnL>
                      <a:noFill/>
                    </a:lnL>
                    <a:lnR>
                      <a:noFill/>
                    </a:lnR>
                    <a:lnT>
                      <a:noFill/>
                    </a:lnT>
                    <a:lnB>
                      <a:noFill/>
                    </a:lnB>
                  </a:tcPr>
                </a:tc>
              </a:tr>
              <a:tr h="424764">
                <a:tc>
                  <a:txBody>
                    <a:bodyPr/>
                    <a:lstStyle/>
                    <a:p>
                      <a:pPr algn="ctr">
                        <a:lnSpc>
                          <a:spcPct val="150000"/>
                        </a:lnSpc>
                        <a:spcAft>
                          <a:spcPts val="0"/>
                        </a:spcAft>
                      </a:pPr>
                      <a:r>
                        <a:rPr lang="en-US" sz="2000">
                          <a:effectLst/>
                          <a:latin typeface="Times New Roman"/>
                          <a:ea typeface="Times New Roman"/>
                        </a:rPr>
                        <a:t>0.73</a:t>
                      </a:r>
                      <a:endParaRPr lang="en-CA" sz="2000">
                        <a:effectLst/>
                        <a:latin typeface="Times New Roman"/>
                        <a:ea typeface="Times New Roman"/>
                      </a:endParaRPr>
                    </a:p>
                  </a:txBody>
                  <a:tcPr marL="68566" marR="68566" marT="0" marB="0">
                    <a:lnL>
                      <a:noFill/>
                    </a:lnL>
                    <a:lnR>
                      <a:noFill/>
                    </a:lnR>
                    <a:lnT>
                      <a:noFill/>
                    </a:lnT>
                    <a:lnB>
                      <a:noFill/>
                    </a:lnB>
                  </a:tcPr>
                </a:tc>
                <a:tc>
                  <a:txBody>
                    <a:bodyPr/>
                    <a:lstStyle/>
                    <a:p>
                      <a:pPr algn="ctr">
                        <a:lnSpc>
                          <a:spcPct val="150000"/>
                        </a:lnSpc>
                        <a:spcAft>
                          <a:spcPts val="0"/>
                        </a:spcAft>
                      </a:pPr>
                      <a:r>
                        <a:rPr lang="en-US" sz="2000" dirty="0">
                          <a:effectLst/>
                          <a:latin typeface="Times New Roman"/>
                          <a:ea typeface="Times New Roman"/>
                        </a:rPr>
                        <a:t>8.8</a:t>
                      </a:r>
                      <a:endParaRPr lang="en-CA" sz="2000" dirty="0">
                        <a:effectLst/>
                        <a:latin typeface="Times New Roman"/>
                        <a:ea typeface="Times New Roman"/>
                      </a:endParaRPr>
                    </a:p>
                  </a:txBody>
                  <a:tcPr marL="68566" marR="68566" marT="0" marB="0">
                    <a:lnL>
                      <a:noFill/>
                    </a:lnL>
                    <a:lnR>
                      <a:noFill/>
                    </a:lnR>
                    <a:lnT>
                      <a:noFill/>
                    </a:lnT>
                    <a:lnB>
                      <a:noFill/>
                    </a:lnB>
                  </a:tcPr>
                </a:tc>
              </a:tr>
              <a:tr h="373852">
                <a:tc>
                  <a:txBody>
                    <a:bodyPr/>
                    <a:lstStyle/>
                    <a:p>
                      <a:pPr algn="ctr">
                        <a:lnSpc>
                          <a:spcPct val="150000"/>
                        </a:lnSpc>
                        <a:spcAft>
                          <a:spcPts val="0"/>
                        </a:spcAft>
                      </a:pPr>
                      <a:r>
                        <a:rPr lang="en-US" sz="2000" dirty="0">
                          <a:effectLst/>
                          <a:latin typeface="Times New Roman"/>
                          <a:ea typeface="Times New Roman"/>
                        </a:rPr>
                        <a:t>0.25</a:t>
                      </a:r>
                      <a:endParaRPr lang="en-CA" sz="2000" dirty="0">
                        <a:effectLst/>
                        <a:latin typeface="Times New Roman"/>
                        <a:ea typeface="Times New Roman"/>
                      </a:endParaRPr>
                    </a:p>
                  </a:txBody>
                  <a:tcPr marL="68566" marR="68566" marT="0" marB="0">
                    <a:lnL>
                      <a:noFill/>
                    </a:lnL>
                    <a:lnR>
                      <a:noFill/>
                    </a:lnR>
                    <a:lnT>
                      <a:noFill/>
                    </a:lnT>
                    <a:lnB>
                      <a:noFill/>
                    </a:lnB>
                  </a:tcPr>
                </a:tc>
                <a:tc>
                  <a:txBody>
                    <a:bodyPr/>
                    <a:lstStyle/>
                    <a:p>
                      <a:pPr algn="ctr">
                        <a:lnSpc>
                          <a:spcPct val="150000"/>
                        </a:lnSpc>
                        <a:spcAft>
                          <a:spcPts val="0"/>
                        </a:spcAft>
                      </a:pPr>
                      <a:r>
                        <a:rPr lang="en-US" sz="2000" dirty="0">
                          <a:effectLst/>
                          <a:latin typeface="Times New Roman"/>
                          <a:ea typeface="Times New Roman"/>
                        </a:rPr>
                        <a:t>10.1</a:t>
                      </a:r>
                      <a:endParaRPr lang="en-CA" sz="2000" dirty="0">
                        <a:effectLst/>
                        <a:latin typeface="Times New Roman"/>
                        <a:ea typeface="Times New Roman"/>
                      </a:endParaRPr>
                    </a:p>
                  </a:txBody>
                  <a:tcPr marL="68566" marR="68566" marT="0" marB="0">
                    <a:lnL>
                      <a:noFill/>
                    </a:lnL>
                    <a:lnR>
                      <a:noFill/>
                    </a:lnR>
                    <a:lnT>
                      <a:noFill/>
                    </a:lnT>
                    <a:lnB>
                      <a:noFill/>
                    </a:lnB>
                  </a:tcPr>
                </a:tc>
              </a:tr>
            </a:tbl>
          </a:graphicData>
        </a:graphic>
      </p:graphicFrame>
      <p:sp>
        <p:nvSpPr>
          <p:cNvPr id="45079" name="TextBox 1"/>
          <p:cNvSpPr txBox="1">
            <a:spLocks noChangeArrowheads="1"/>
          </p:cNvSpPr>
          <p:nvPr/>
        </p:nvSpPr>
        <p:spPr bwMode="auto">
          <a:xfrm>
            <a:off x="215776" y="1440210"/>
            <a:ext cx="9793088"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2400">
                <a:solidFill>
                  <a:schemeClr val="tx1"/>
                </a:solidFill>
                <a:latin typeface="Times New Roman" pitchFamily="18" charset="0"/>
                <a:ea typeface="MS PGothic" pitchFamily="34" charset="-128"/>
              </a:defRPr>
            </a:lvl1pPr>
            <a:lvl2pPr marL="742950" indent="-285750" eaLnBrk="0" hangingPunct="0">
              <a:defRPr sz="2400">
                <a:solidFill>
                  <a:schemeClr val="tx1"/>
                </a:solidFill>
                <a:latin typeface="Times New Roman" pitchFamily="18" charset="0"/>
                <a:ea typeface="MS PGothic" pitchFamily="34" charset="-128"/>
              </a:defRPr>
            </a:lvl2pPr>
            <a:lvl3pPr marL="1143000" indent="-228600" eaLnBrk="0" hangingPunct="0">
              <a:defRPr sz="2400">
                <a:solidFill>
                  <a:schemeClr val="tx1"/>
                </a:solidFill>
                <a:latin typeface="Times New Roman" pitchFamily="18" charset="0"/>
                <a:ea typeface="MS PGothic" pitchFamily="34" charset="-128"/>
              </a:defRPr>
            </a:lvl3pPr>
            <a:lvl4pPr marL="1600200" indent="-228600" eaLnBrk="0" hangingPunct="0">
              <a:defRPr sz="2400">
                <a:solidFill>
                  <a:schemeClr val="tx1"/>
                </a:solidFill>
                <a:latin typeface="Times New Roman" pitchFamily="18" charset="0"/>
                <a:ea typeface="MS PGothic" pitchFamily="34" charset="-128"/>
              </a:defRPr>
            </a:lvl4pPr>
            <a:lvl5pPr marL="2057400" indent="-228600" eaLnBrk="0" hangingPunct="0">
              <a:defRPr sz="2400">
                <a:solidFill>
                  <a:schemeClr val="tx1"/>
                </a:solidFill>
                <a:latin typeface="Times New Roman" pitchFamily="18" charset="0"/>
                <a:ea typeface="MS PGothic" pitchFamily="34" charset="-128"/>
              </a:defRPr>
            </a:lvl5pPr>
            <a:lvl6pPr marL="2514600" indent="-228600" eaLnBrk="0" fontAlgn="base" hangingPunct="0">
              <a:spcBef>
                <a:spcPct val="0"/>
              </a:spcBef>
              <a:spcAft>
                <a:spcPct val="0"/>
              </a:spcAft>
              <a:defRPr sz="2400">
                <a:solidFill>
                  <a:schemeClr val="tx1"/>
                </a:solidFill>
                <a:latin typeface="Times New Roman" pitchFamily="18" charset="0"/>
                <a:ea typeface="MS PGothic" pitchFamily="34" charset="-128"/>
              </a:defRPr>
            </a:lvl6pPr>
            <a:lvl7pPr marL="2971800" indent="-228600" eaLnBrk="0" fontAlgn="base" hangingPunct="0">
              <a:spcBef>
                <a:spcPct val="0"/>
              </a:spcBef>
              <a:spcAft>
                <a:spcPct val="0"/>
              </a:spcAft>
              <a:defRPr sz="2400">
                <a:solidFill>
                  <a:schemeClr val="tx1"/>
                </a:solidFill>
                <a:latin typeface="Times New Roman" pitchFamily="18" charset="0"/>
                <a:ea typeface="MS PGothic" pitchFamily="34" charset="-128"/>
              </a:defRPr>
            </a:lvl7pPr>
            <a:lvl8pPr marL="3429000" indent="-228600" eaLnBrk="0" fontAlgn="base" hangingPunct="0">
              <a:spcBef>
                <a:spcPct val="0"/>
              </a:spcBef>
              <a:spcAft>
                <a:spcPct val="0"/>
              </a:spcAft>
              <a:defRPr sz="2400">
                <a:solidFill>
                  <a:schemeClr val="tx1"/>
                </a:solidFill>
                <a:latin typeface="Times New Roman" pitchFamily="18" charset="0"/>
                <a:ea typeface="MS PGothic" pitchFamily="34" charset="-128"/>
              </a:defRPr>
            </a:lvl8pPr>
            <a:lvl9pPr marL="3886200" indent="-228600" eaLnBrk="0" fontAlgn="base" hangingPunct="0">
              <a:spcBef>
                <a:spcPct val="0"/>
              </a:spcBef>
              <a:spcAft>
                <a:spcPct val="0"/>
              </a:spcAft>
              <a:defRPr sz="2400">
                <a:solidFill>
                  <a:schemeClr val="tx1"/>
                </a:solidFill>
                <a:latin typeface="Times New Roman" pitchFamily="18" charset="0"/>
                <a:ea typeface="MS PGothic" pitchFamily="34" charset="-128"/>
              </a:defRPr>
            </a:lvl9pPr>
          </a:lstStyle>
          <a:p>
            <a:pPr eaLnBrk="1" hangingPunct="1"/>
            <a:r>
              <a:rPr lang="en-US" dirty="0"/>
              <a:t>We estimate demand curves </a:t>
            </a:r>
            <a:r>
              <a:rPr lang="en-US" dirty="0" smtClean="0"/>
              <a:t>(and elasticities) from data </a:t>
            </a:r>
            <a:r>
              <a:rPr lang="en-US" dirty="0"/>
              <a:t>using regression analysis. </a:t>
            </a:r>
            <a:endParaRPr lang="en-CA" dirty="0"/>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1506" name="Title 1"/>
          <p:cNvSpPr>
            <a:spLocks noGrp="1"/>
          </p:cNvSpPr>
          <p:nvPr>
            <p:ph type="title"/>
          </p:nvPr>
        </p:nvSpPr>
        <p:spPr/>
        <p:txBody>
          <a:bodyPr/>
          <a:lstStyle/>
          <a:p>
            <a:pPr>
              <a:defRPr/>
            </a:pPr>
            <a:r>
              <a:rPr lang="en-CA" sz="3600">
                <a:ea typeface="ＭＳ Ｐゴシック" charset="0"/>
                <a:cs typeface="+mj-cs"/>
              </a:rPr>
              <a:t>Cod Data in a Diagram</a:t>
            </a:r>
          </a:p>
        </p:txBody>
      </p:sp>
      <p:pic>
        <p:nvPicPr>
          <p:cNvPr id="46082" name="Picture 2" descr="f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735263" y="1728788"/>
            <a:ext cx="6913562" cy="5040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6083" name="TextBox 2"/>
          <p:cNvSpPr txBox="1">
            <a:spLocks noChangeArrowheads="1"/>
          </p:cNvSpPr>
          <p:nvPr/>
        </p:nvSpPr>
        <p:spPr bwMode="auto">
          <a:xfrm>
            <a:off x="503238" y="2305050"/>
            <a:ext cx="2232025" cy="2308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Times New Roman" pitchFamily="18" charset="0"/>
                <a:ea typeface="MS PGothic" pitchFamily="34" charset="-128"/>
              </a:defRPr>
            </a:lvl1pPr>
            <a:lvl2pPr marL="742950" indent="-285750" eaLnBrk="0" hangingPunct="0">
              <a:defRPr sz="2400">
                <a:solidFill>
                  <a:schemeClr val="tx1"/>
                </a:solidFill>
                <a:latin typeface="Times New Roman" pitchFamily="18" charset="0"/>
                <a:ea typeface="MS PGothic" pitchFamily="34" charset="-128"/>
              </a:defRPr>
            </a:lvl2pPr>
            <a:lvl3pPr marL="1143000" indent="-228600" eaLnBrk="0" hangingPunct="0">
              <a:defRPr sz="2400">
                <a:solidFill>
                  <a:schemeClr val="tx1"/>
                </a:solidFill>
                <a:latin typeface="Times New Roman" pitchFamily="18" charset="0"/>
                <a:ea typeface="MS PGothic" pitchFamily="34" charset="-128"/>
              </a:defRPr>
            </a:lvl3pPr>
            <a:lvl4pPr marL="1600200" indent="-228600" eaLnBrk="0" hangingPunct="0">
              <a:defRPr sz="2400">
                <a:solidFill>
                  <a:schemeClr val="tx1"/>
                </a:solidFill>
                <a:latin typeface="Times New Roman" pitchFamily="18" charset="0"/>
                <a:ea typeface="MS PGothic" pitchFamily="34" charset="-128"/>
              </a:defRPr>
            </a:lvl4pPr>
            <a:lvl5pPr marL="2057400" indent="-228600" eaLnBrk="0" hangingPunct="0">
              <a:defRPr sz="2400">
                <a:solidFill>
                  <a:schemeClr val="tx1"/>
                </a:solidFill>
                <a:latin typeface="Times New Roman" pitchFamily="18" charset="0"/>
                <a:ea typeface="MS PGothic" pitchFamily="34" charset="-128"/>
              </a:defRPr>
            </a:lvl5pPr>
            <a:lvl6pPr marL="2514600" indent="-228600" eaLnBrk="0" fontAlgn="base" hangingPunct="0">
              <a:spcBef>
                <a:spcPct val="0"/>
              </a:spcBef>
              <a:spcAft>
                <a:spcPct val="0"/>
              </a:spcAft>
              <a:defRPr sz="2400">
                <a:solidFill>
                  <a:schemeClr val="tx1"/>
                </a:solidFill>
                <a:latin typeface="Times New Roman" pitchFamily="18" charset="0"/>
                <a:ea typeface="MS PGothic" pitchFamily="34" charset="-128"/>
              </a:defRPr>
            </a:lvl6pPr>
            <a:lvl7pPr marL="2971800" indent="-228600" eaLnBrk="0" fontAlgn="base" hangingPunct="0">
              <a:spcBef>
                <a:spcPct val="0"/>
              </a:spcBef>
              <a:spcAft>
                <a:spcPct val="0"/>
              </a:spcAft>
              <a:defRPr sz="2400">
                <a:solidFill>
                  <a:schemeClr val="tx1"/>
                </a:solidFill>
                <a:latin typeface="Times New Roman" pitchFamily="18" charset="0"/>
                <a:ea typeface="MS PGothic" pitchFamily="34" charset="-128"/>
              </a:defRPr>
            </a:lvl7pPr>
            <a:lvl8pPr marL="3429000" indent="-228600" eaLnBrk="0" fontAlgn="base" hangingPunct="0">
              <a:spcBef>
                <a:spcPct val="0"/>
              </a:spcBef>
              <a:spcAft>
                <a:spcPct val="0"/>
              </a:spcAft>
              <a:defRPr sz="2400">
                <a:solidFill>
                  <a:schemeClr val="tx1"/>
                </a:solidFill>
                <a:latin typeface="Times New Roman" pitchFamily="18" charset="0"/>
                <a:ea typeface="MS PGothic" pitchFamily="34" charset="-128"/>
              </a:defRPr>
            </a:lvl8pPr>
            <a:lvl9pPr marL="3886200" indent="-228600" eaLnBrk="0" fontAlgn="base" hangingPunct="0">
              <a:spcBef>
                <a:spcPct val="0"/>
              </a:spcBef>
              <a:spcAft>
                <a:spcPct val="0"/>
              </a:spcAft>
              <a:defRPr sz="2400">
                <a:solidFill>
                  <a:schemeClr val="tx1"/>
                </a:solidFill>
                <a:latin typeface="Times New Roman" pitchFamily="18" charset="0"/>
                <a:ea typeface="MS PGothic" pitchFamily="34" charset="-128"/>
              </a:defRPr>
            </a:lvl9pPr>
          </a:lstStyle>
          <a:p>
            <a:pPr eaLnBrk="1" hangingPunct="1"/>
            <a:r>
              <a:rPr lang="en-CA"/>
              <a:t>We can estimate a demand curve by drawing a line or curve through these points. </a:t>
            </a:r>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2530" name="Title 1"/>
          <p:cNvSpPr>
            <a:spLocks noGrp="1"/>
          </p:cNvSpPr>
          <p:nvPr>
            <p:ph type="title"/>
          </p:nvPr>
        </p:nvSpPr>
        <p:spPr/>
        <p:txBody>
          <a:bodyPr/>
          <a:lstStyle/>
          <a:p>
            <a:pPr>
              <a:defRPr/>
            </a:pPr>
            <a:r>
              <a:rPr lang="en-CA">
                <a:ea typeface="ＭＳ Ｐゴシック" charset="0"/>
                <a:cs typeface="+mj-cs"/>
              </a:rPr>
              <a:t>6. Using Regression to Estimate Demand</a:t>
            </a:r>
          </a:p>
        </p:txBody>
      </p:sp>
      <p:sp>
        <p:nvSpPr>
          <p:cNvPr id="22531" name="Content Placeholder 2"/>
          <p:cNvSpPr>
            <a:spLocks noGrp="1"/>
          </p:cNvSpPr>
          <p:nvPr>
            <p:ph idx="1"/>
          </p:nvPr>
        </p:nvSpPr>
        <p:spPr>
          <a:xfrm>
            <a:off x="1008063" y="1800225"/>
            <a:ext cx="8316912" cy="4600575"/>
          </a:xfrm>
        </p:spPr>
        <p:txBody>
          <a:bodyPr/>
          <a:lstStyle/>
          <a:p>
            <a:r>
              <a:rPr lang="en-CA" smtClean="0"/>
              <a:t>We want to find the </a:t>
            </a:r>
            <a:r>
              <a:rPr lang="en-CA" altLang="en-US" smtClean="0"/>
              <a:t>“</a:t>
            </a:r>
            <a:r>
              <a:rPr lang="en-CA" smtClean="0"/>
              <a:t>best possible</a:t>
            </a:r>
            <a:r>
              <a:rPr lang="en-CA" altLang="en-US" smtClean="0"/>
              <a:t>”</a:t>
            </a:r>
            <a:r>
              <a:rPr lang="en-CA" smtClean="0"/>
              <a:t> line or curve that represents this data. The best possible curve might be a straight line or it might be something else. </a:t>
            </a:r>
          </a:p>
          <a:p>
            <a:endParaRPr lang="en-CA" smtClean="0"/>
          </a:p>
          <a:p>
            <a:r>
              <a:rPr lang="en-CA" smtClean="0"/>
              <a:t>In this case we think of price as the dependent variable and quantity as the explanatory variable. Fishing boats catch as much as they can and bring that to market. Price adjusts to clear the market.</a:t>
            </a:r>
          </a:p>
          <a:p>
            <a:endParaRPr lang="en-CA" smtClean="0"/>
          </a:p>
          <a:p>
            <a:r>
              <a:rPr lang="en-CA" smtClean="0"/>
              <a:t>We therefore put price on the left hand side of the demand relationship. When we do this, we sometimes say we have the </a:t>
            </a:r>
            <a:r>
              <a:rPr lang="en-CA" altLang="en-US" smtClean="0"/>
              <a:t>“</a:t>
            </a:r>
            <a:r>
              <a:rPr lang="en-CA" smtClean="0"/>
              <a:t>inverse demand curve</a:t>
            </a:r>
            <a:r>
              <a:rPr lang="en-CA" altLang="en-US" smtClean="0"/>
              <a:t>”</a:t>
            </a:r>
            <a:r>
              <a:rPr lang="en-CA" smtClean="0"/>
              <a:t>. </a:t>
            </a:r>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3554" name="Title 1"/>
          <p:cNvSpPr>
            <a:spLocks noGrp="1"/>
          </p:cNvSpPr>
          <p:nvPr>
            <p:ph type="title"/>
          </p:nvPr>
        </p:nvSpPr>
        <p:spPr/>
        <p:txBody>
          <a:bodyPr/>
          <a:lstStyle/>
          <a:p>
            <a:pPr>
              <a:defRPr/>
            </a:pPr>
            <a:r>
              <a:rPr lang="en-CA">
                <a:ea typeface="ＭＳ Ｐゴシック" charset="0"/>
                <a:cs typeface="+mj-cs"/>
              </a:rPr>
              <a:t>Inverse Demand</a:t>
            </a:r>
          </a:p>
        </p:txBody>
      </p:sp>
      <p:sp>
        <p:nvSpPr>
          <p:cNvPr id="23555" name="Content Placeholder 2"/>
          <p:cNvSpPr>
            <a:spLocks noGrp="1"/>
          </p:cNvSpPr>
          <p:nvPr>
            <p:ph idx="1"/>
          </p:nvPr>
        </p:nvSpPr>
        <p:spPr>
          <a:xfrm>
            <a:off x="431800" y="1800225"/>
            <a:ext cx="9505056" cy="3600425"/>
          </a:xfrm>
        </p:spPr>
        <p:txBody>
          <a:bodyPr/>
          <a:lstStyle/>
          <a:p>
            <a:pPr>
              <a:defRPr/>
            </a:pPr>
            <a:r>
              <a:rPr lang="en-CA" dirty="0">
                <a:ea typeface="ＭＳ Ｐゴシック" charset="0"/>
                <a:cs typeface="+mn-cs"/>
              </a:rPr>
              <a:t>If we start with a standard demand curve of the form </a:t>
            </a:r>
            <a:r>
              <a:rPr lang="en-CA" i="1" dirty="0">
                <a:ea typeface="ＭＳ Ｐゴシック" charset="0"/>
                <a:cs typeface="+mn-cs"/>
              </a:rPr>
              <a:t>Q </a:t>
            </a:r>
            <a:r>
              <a:rPr lang="en-CA" dirty="0">
                <a:ea typeface="ＭＳ Ｐゴシック" charset="0"/>
                <a:cs typeface="+mn-cs"/>
              </a:rPr>
              <a:t>= a + </a:t>
            </a:r>
            <a:r>
              <a:rPr lang="en-CA" dirty="0" err="1">
                <a:ea typeface="ＭＳ Ｐゴシック" charset="0"/>
                <a:cs typeface="+mn-cs"/>
              </a:rPr>
              <a:t>b</a:t>
            </a:r>
            <a:r>
              <a:rPr lang="en-CA" i="1" dirty="0" err="1">
                <a:ea typeface="ＭＳ Ｐゴシック" charset="0"/>
                <a:cs typeface="+mn-cs"/>
              </a:rPr>
              <a:t>p</a:t>
            </a:r>
            <a:r>
              <a:rPr lang="en-CA" dirty="0">
                <a:ea typeface="ＭＳ Ｐゴシック" charset="0"/>
                <a:cs typeface="+mn-cs"/>
              </a:rPr>
              <a:t> (where </a:t>
            </a:r>
            <a:r>
              <a:rPr lang="en-CA" dirty="0" smtClean="0">
                <a:ea typeface="ＭＳ Ｐゴシック" charset="0"/>
                <a:cs typeface="+mn-cs"/>
              </a:rPr>
              <a:t>a is positive and b is </a:t>
            </a:r>
            <a:r>
              <a:rPr lang="en-CA" dirty="0" err="1" smtClean="0">
                <a:ea typeface="ＭＳ Ｐゴシック" charset="0"/>
                <a:cs typeface="+mn-cs"/>
              </a:rPr>
              <a:t>negatiave</a:t>
            </a:r>
            <a:r>
              <a:rPr lang="en-CA" dirty="0" smtClean="0">
                <a:ea typeface="ＭＳ Ｐゴシック" charset="0"/>
                <a:cs typeface="+mn-cs"/>
              </a:rPr>
              <a:t>). </a:t>
            </a:r>
          </a:p>
          <a:p>
            <a:pPr>
              <a:defRPr/>
            </a:pPr>
            <a:r>
              <a:rPr lang="en-CA" dirty="0" smtClean="0">
                <a:ea typeface="ＭＳ Ｐゴシック" charset="0"/>
                <a:cs typeface="+mn-cs"/>
              </a:rPr>
              <a:t>We </a:t>
            </a:r>
            <a:r>
              <a:rPr lang="en-CA" dirty="0">
                <a:ea typeface="ＭＳ Ｐゴシック" charset="0"/>
                <a:cs typeface="+mn-cs"/>
              </a:rPr>
              <a:t>can rearrange this expression to obtain </a:t>
            </a:r>
            <a:r>
              <a:rPr lang="en-CA" i="1" dirty="0">
                <a:ea typeface="ＭＳ Ｐゴシック" charset="0"/>
                <a:cs typeface="+mn-cs"/>
              </a:rPr>
              <a:t>p</a:t>
            </a:r>
            <a:r>
              <a:rPr lang="en-CA" dirty="0">
                <a:ea typeface="ＭＳ Ｐゴシック" charset="0"/>
                <a:cs typeface="+mn-cs"/>
              </a:rPr>
              <a:t> = -a/b + </a:t>
            </a:r>
            <a:r>
              <a:rPr lang="en-CA" i="1" dirty="0">
                <a:ea typeface="ＭＳ Ｐゴシック" charset="0"/>
                <a:cs typeface="+mn-cs"/>
              </a:rPr>
              <a:t>Q</a:t>
            </a:r>
            <a:r>
              <a:rPr lang="en-CA" dirty="0">
                <a:ea typeface="ＭＳ Ｐゴシック" charset="0"/>
                <a:cs typeface="+mn-cs"/>
              </a:rPr>
              <a:t>/b</a:t>
            </a:r>
            <a:r>
              <a:rPr lang="en-CA" dirty="0" smtClean="0">
                <a:ea typeface="ＭＳ Ｐゴシック" charset="0"/>
                <a:cs typeface="+mn-cs"/>
              </a:rPr>
              <a:t>.</a:t>
            </a:r>
          </a:p>
          <a:p>
            <a:pPr>
              <a:defRPr/>
            </a:pPr>
            <a:r>
              <a:rPr lang="en-US" dirty="0" smtClean="0">
                <a:ea typeface="ＭＳ Ｐゴシック" charset="0"/>
                <a:cs typeface="+mn-cs"/>
              </a:rPr>
              <a:t>(Note that –a/b is a positive number as b is negative.)</a:t>
            </a:r>
            <a:endParaRPr lang="en-CA" dirty="0">
              <a:ea typeface="ＭＳ Ｐゴシック" charset="0"/>
              <a:cs typeface="+mn-cs"/>
            </a:endParaRPr>
          </a:p>
          <a:p>
            <a:pPr>
              <a:defRPr/>
            </a:pPr>
            <a:endParaRPr lang="en-CA" dirty="0">
              <a:ea typeface="ＭＳ Ｐゴシック" charset="0"/>
              <a:cs typeface="+mn-cs"/>
            </a:endParaRPr>
          </a:p>
          <a:p>
            <a:pPr>
              <a:defRPr/>
            </a:pPr>
            <a:r>
              <a:rPr lang="en-CA" dirty="0">
                <a:ea typeface="ＭＳ Ｐゴシック" charset="0"/>
                <a:cs typeface="+mn-cs"/>
              </a:rPr>
              <a:t>We can rewrite this as </a:t>
            </a:r>
            <a:r>
              <a:rPr lang="en-CA" i="1" dirty="0">
                <a:ea typeface="ＭＳ Ｐゴシック" charset="0"/>
                <a:cs typeface="+mn-cs"/>
              </a:rPr>
              <a:t>p</a:t>
            </a:r>
            <a:r>
              <a:rPr lang="en-CA" dirty="0">
                <a:ea typeface="ＭＳ Ｐゴシック" charset="0"/>
                <a:cs typeface="+mn-cs"/>
              </a:rPr>
              <a:t> = g + </a:t>
            </a:r>
            <a:r>
              <a:rPr lang="en-CA" dirty="0" err="1">
                <a:ea typeface="ＭＳ Ｐゴシック" charset="0"/>
                <a:cs typeface="+mn-cs"/>
              </a:rPr>
              <a:t>h</a:t>
            </a:r>
            <a:r>
              <a:rPr lang="en-CA" i="1" dirty="0" err="1">
                <a:ea typeface="ＭＳ Ｐゴシック" charset="0"/>
                <a:cs typeface="+mn-cs"/>
              </a:rPr>
              <a:t>Q</a:t>
            </a:r>
            <a:r>
              <a:rPr lang="en-CA" dirty="0">
                <a:ea typeface="ＭＳ Ｐゴシック" charset="0"/>
                <a:cs typeface="+mn-cs"/>
              </a:rPr>
              <a:t> where g = -a/b </a:t>
            </a:r>
            <a:r>
              <a:rPr lang="en-CA" dirty="0" smtClean="0">
                <a:ea typeface="ＭＳ Ｐゴシック" charset="0"/>
                <a:cs typeface="+mn-cs"/>
              </a:rPr>
              <a:t> &gt; 0 and </a:t>
            </a:r>
            <a:r>
              <a:rPr lang="en-CA" dirty="0">
                <a:ea typeface="ＭＳ Ｐゴシック" charset="0"/>
                <a:cs typeface="+mn-cs"/>
              </a:rPr>
              <a:t>h = </a:t>
            </a:r>
            <a:r>
              <a:rPr lang="en-CA" dirty="0" smtClean="0">
                <a:ea typeface="ＭＳ Ｐゴシック" charset="0"/>
                <a:cs typeface="+mn-cs"/>
              </a:rPr>
              <a:t>1/b &lt; 0.</a:t>
            </a:r>
            <a:endParaRPr lang="en-CA" dirty="0">
              <a:ea typeface="ＭＳ Ｐゴシック" charset="0"/>
              <a:cs typeface="+mn-cs"/>
            </a:endParaRPr>
          </a:p>
          <a:p>
            <a:pPr>
              <a:defRPr/>
            </a:pPr>
            <a:endParaRPr lang="en-CA" dirty="0">
              <a:ea typeface="ＭＳ Ｐゴシック" charset="0"/>
              <a:cs typeface="+mn-cs"/>
            </a:endParaRPr>
          </a:p>
          <a:p>
            <a:pPr>
              <a:defRPr/>
            </a:pPr>
            <a:r>
              <a:rPr lang="en-CA" dirty="0">
                <a:ea typeface="ＭＳ Ｐゴシック" charset="0"/>
                <a:cs typeface="+mn-cs"/>
              </a:rPr>
              <a:t>This is the inverse demand curve. It expresses the same information as the standard demand curve but is rearranged to put price on the left hand side. </a:t>
            </a:r>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4578" name="Title 1"/>
          <p:cNvSpPr>
            <a:spLocks noGrp="1"/>
          </p:cNvSpPr>
          <p:nvPr>
            <p:ph type="title"/>
          </p:nvPr>
        </p:nvSpPr>
        <p:spPr/>
        <p:txBody>
          <a:bodyPr/>
          <a:lstStyle/>
          <a:p>
            <a:pPr>
              <a:defRPr/>
            </a:pPr>
            <a:r>
              <a:rPr lang="en-CA">
                <a:ea typeface="ＭＳ Ｐゴシック" charset="0"/>
                <a:cs typeface="+mj-cs"/>
              </a:rPr>
              <a:t>Random error</a:t>
            </a:r>
          </a:p>
        </p:txBody>
      </p:sp>
      <p:sp>
        <p:nvSpPr>
          <p:cNvPr id="24579" name="Content Placeholder 2"/>
          <p:cNvSpPr>
            <a:spLocks noGrp="1"/>
          </p:cNvSpPr>
          <p:nvPr>
            <p:ph idx="1"/>
          </p:nvPr>
        </p:nvSpPr>
        <p:spPr>
          <a:xfrm>
            <a:off x="1008063" y="1800225"/>
            <a:ext cx="8316912" cy="4600575"/>
          </a:xfrm>
        </p:spPr>
        <p:txBody>
          <a:bodyPr/>
          <a:lstStyle/>
          <a:p>
            <a:r>
              <a:rPr lang="en-CA" dirty="0" smtClean="0"/>
              <a:t>When we observe actual data it would not normally lie on straight line. However, we can write</a:t>
            </a:r>
          </a:p>
          <a:p>
            <a:pPr algn="ctr"/>
            <a:r>
              <a:rPr lang="en-CA" i="1" dirty="0" smtClean="0"/>
              <a:t>p</a:t>
            </a:r>
            <a:r>
              <a:rPr lang="en-CA" dirty="0" smtClean="0"/>
              <a:t> = g + </a:t>
            </a:r>
            <a:r>
              <a:rPr lang="en-CA" dirty="0" err="1" smtClean="0"/>
              <a:t>h</a:t>
            </a:r>
            <a:r>
              <a:rPr lang="en-CA" i="1" dirty="0" err="1" smtClean="0"/>
              <a:t>Q</a:t>
            </a:r>
            <a:r>
              <a:rPr lang="en-CA" dirty="0" smtClean="0"/>
              <a:t> + </a:t>
            </a:r>
            <a:r>
              <a:rPr lang="en-CA" i="1" dirty="0" smtClean="0"/>
              <a:t>e</a:t>
            </a:r>
          </a:p>
          <a:p>
            <a:r>
              <a:rPr lang="en-CA" dirty="0" smtClean="0"/>
              <a:t>where </a:t>
            </a:r>
            <a:r>
              <a:rPr lang="en-CA" i="1" dirty="0" smtClean="0"/>
              <a:t>e</a:t>
            </a:r>
            <a:r>
              <a:rPr lang="en-CA" dirty="0" smtClean="0"/>
              <a:t> is an </a:t>
            </a:r>
            <a:r>
              <a:rPr lang="en-CA" altLang="en-US" dirty="0" smtClean="0"/>
              <a:t>“</a:t>
            </a:r>
            <a:r>
              <a:rPr lang="en-CA" dirty="0" smtClean="0"/>
              <a:t>error</a:t>
            </a:r>
            <a:r>
              <a:rPr lang="en-CA" altLang="en-US" dirty="0" smtClean="0"/>
              <a:t>”</a:t>
            </a:r>
            <a:r>
              <a:rPr lang="en-CA" dirty="0" smtClean="0"/>
              <a:t>.</a:t>
            </a:r>
          </a:p>
          <a:p>
            <a:endParaRPr lang="en-CA" dirty="0" smtClean="0"/>
          </a:p>
          <a:p>
            <a:r>
              <a:rPr lang="en-CA" dirty="0" smtClean="0"/>
              <a:t>The </a:t>
            </a:r>
            <a:r>
              <a:rPr lang="en-CA" altLang="en-US" dirty="0" smtClean="0"/>
              <a:t>“</a:t>
            </a:r>
            <a:r>
              <a:rPr lang="en-CA" dirty="0" smtClean="0"/>
              <a:t>error</a:t>
            </a:r>
            <a:r>
              <a:rPr lang="en-CA" altLang="en-US" dirty="0" smtClean="0"/>
              <a:t>”</a:t>
            </a:r>
            <a:r>
              <a:rPr lang="en-CA" dirty="0" smtClean="0"/>
              <a:t> shows the difference between the proposed linear relationship and the actual observation. </a:t>
            </a:r>
          </a:p>
          <a:p>
            <a:endParaRPr lang="en-CA" dirty="0" smtClean="0"/>
          </a:p>
          <a:p>
            <a:r>
              <a:rPr lang="en-CA" dirty="0" smtClean="0"/>
              <a:t>The error might be due to non-price factors that we cannot hold fixed. </a:t>
            </a:r>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5602" name="Title 1"/>
          <p:cNvSpPr>
            <a:spLocks noGrp="1"/>
          </p:cNvSpPr>
          <p:nvPr>
            <p:ph type="title"/>
          </p:nvPr>
        </p:nvSpPr>
        <p:spPr/>
        <p:txBody>
          <a:bodyPr/>
          <a:lstStyle/>
          <a:p>
            <a:pPr>
              <a:defRPr/>
            </a:pPr>
            <a:r>
              <a:rPr lang="en-CA">
                <a:ea typeface="ＭＳ Ｐゴシック" charset="0"/>
                <a:cs typeface="+mj-cs"/>
              </a:rPr>
              <a:t>An Estimated Demand Curve</a:t>
            </a:r>
          </a:p>
        </p:txBody>
      </p:sp>
      <p:pic>
        <p:nvPicPr>
          <p:cNvPr id="50178" name="Picture 2" descr="f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16125" y="1655763"/>
            <a:ext cx="6624638" cy="5040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6626" name="Title 1"/>
          <p:cNvSpPr>
            <a:spLocks noGrp="1"/>
          </p:cNvSpPr>
          <p:nvPr>
            <p:ph type="title"/>
          </p:nvPr>
        </p:nvSpPr>
        <p:spPr/>
        <p:txBody>
          <a:bodyPr/>
          <a:lstStyle/>
          <a:p>
            <a:pPr>
              <a:defRPr/>
            </a:pPr>
            <a:r>
              <a:rPr lang="en-CA">
                <a:ea typeface="ＭＳ Ｐゴシック" charset="0"/>
                <a:cs typeface="+mj-cs"/>
              </a:rPr>
              <a:t>Ordinary Least Squares</a:t>
            </a:r>
          </a:p>
        </p:txBody>
      </p:sp>
      <p:sp>
        <p:nvSpPr>
          <p:cNvPr id="26627" name="Content Placeholder 2"/>
          <p:cNvSpPr>
            <a:spLocks noGrp="1"/>
          </p:cNvSpPr>
          <p:nvPr>
            <p:ph idx="1"/>
          </p:nvPr>
        </p:nvSpPr>
        <p:spPr>
          <a:xfrm>
            <a:off x="1008063" y="1800225"/>
            <a:ext cx="8316912" cy="4600575"/>
          </a:xfrm>
        </p:spPr>
        <p:txBody>
          <a:bodyPr/>
          <a:lstStyle/>
          <a:p>
            <a:r>
              <a:rPr lang="en-CA" smtClean="0"/>
              <a:t>When we estimate a demand curve, the points do not lie on the line precisely, because of the random error. The </a:t>
            </a:r>
            <a:r>
              <a:rPr lang="en-CA" altLang="en-US" smtClean="0"/>
              <a:t>“</a:t>
            </a:r>
            <a:r>
              <a:rPr lang="en-CA" smtClean="0"/>
              <a:t>residual</a:t>
            </a:r>
            <a:r>
              <a:rPr lang="en-CA" altLang="en-US" smtClean="0"/>
              <a:t>”</a:t>
            </a:r>
            <a:r>
              <a:rPr lang="en-CA" smtClean="0"/>
              <a:t> is the vertical distance between the actual price and the </a:t>
            </a:r>
            <a:r>
              <a:rPr lang="en-CA" altLang="en-US" smtClean="0"/>
              <a:t>“</a:t>
            </a:r>
            <a:r>
              <a:rPr lang="en-CA" smtClean="0"/>
              <a:t>predicted</a:t>
            </a:r>
            <a:r>
              <a:rPr lang="en-CA" altLang="en-US" smtClean="0"/>
              <a:t>”</a:t>
            </a:r>
            <a:r>
              <a:rPr lang="en-CA" smtClean="0"/>
              <a:t> price obtained from the regression line. It is an estimate of the random error, e.</a:t>
            </a:r>
          </a:p>
          <a:p>
            <a:endParaRPr lang="en-CA" smtClean="0"/>
          </a:p>
          <a:p>
            <a:r>
              <a:rPr lang="en-CA" smtClean="0"/>
              <a:t>We can choose where to draw the line (i.e. we can get our estimate of the demand curve) by drawing the line so that the residuals are small. </a:t>
            </a:r>
          </a:p>
          <a:p>
            <a:endParaRPr lang="en-CA" smtClean="0"/>
          </a:p>
          <a:p>
            <a:r>
              <a:rPr lang="en-CA" smtClean="0"/>
              <a:t>One specific way of drawing such a line is the method of </a:t>
            </a:r>
            <a:r>
              <a:rPr lang="en-CA" altLang="en-US" smtClean="0"/>
              <a:t>“</a:t>
            </a:r>
            <a:r>
              <a:rPr lang="en-CA" smtClean="0"/>
              <a:t>ordinary least squares</a:t>
            </a:r>
            <a:r>
              <a:rPr lang="en-CA" altLang="en-US" smtClean="0"/>
              <a:t>”</a:t>
            </a:r>
            <a:r>
              <a:rPr lang="en-CA" smtClean="0"/>
              <a:t>, which makes the sum of squared residuals as small as possible. This is normally done using computer programs and can be done in spreadsheets, such as Excel. </a:t>
            </a:r>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Title 1"/>
          <p:cNvSpPr>
            <a:spLocks noGrp="1"/>
          </p:cNvSpPr>
          <p:nvPr>
            <p:ph type="title"/>
          </p:nvPr>
        </p:nvSpPr>
        <p:spPr/>
        <p:txBody>
          <a:bodyPr/>
          <a:lstStyle/>
          <a:p>
            <a:pPr>
              <a:defRPr/>
            </a:pPr>
            <a:r>
              <a:rPr lang="en-US">
                <a:ea typeface="ＭＳ Ｐゴシック" charset="0"/>
                <a:cs typeface="+mj-cs"/>
              </a:rPr>
              <a:t>Cod Data</a:t>
            </a:r>
            <a:endParaRPr lang="en-CA">
              <a:ea typeface="ＭＳ Ｐゴシック" charset="0"/>
              <a:cs typeface="+mj-cs"/>
            </a:endParaRPr>
          </a:p>
        </p:txBody>
      </p:sp>
      <p:sp>
        <p:nvSpPr>
          <p:cNvPr id="52226" name="TextBox 9"/>
          <p:cNvSpPr txBox="1">
            <a:spLocks noChangeArrowheads="1"/>
          </p:cNvSpPr>
          <p:nvPr/>
        </p:nvSpPr>
        <p:spPr bwMode="auto">
          <a:xfrm>
            <a:off x="5400675" y="2016125"/>
            <a:ext cx="3960813" cy="1570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Times New Roman" pitchFamily="18" charset="0"/>
                <a:ea typeface="MS PGothic" pitchFamily="34" charset="-128"/>
              </a:defRPr>
            </a:lvl1pPr>
            <a:lvl2pPr marL="742950" indent="-285750" eaLnBrk="0" hangingPunct="0">
              <a:defRPr sz="2400">
                <a:solidFill>
                  <a:schemeClr val="tx1"/>
                </a:solidFill>
                <a:latin typeface="Times New Roman" pitchFamily="18" charset="0"/>
                <a:ea typeface="MS PGothic" pitchFamily="34" charset="-128"/>
              </a:defRPr>
            </a:lvl2pPr>
            <a:lvl3pPr marL="1143000" indent="-228600" eaLnBrk="0" hangingPunct="0">
              <a:defRPr sz="2400">
                <a:solidFill>
                  <a:schemeClr val="tx1"/>
                </a:solidFill>
                <a:latin typeface="Times New Roman" pitchFamily="18" charset="0"/>
                <a:ea typeface="MS PGothic" pitchFamily="34" charset="-128"/>
              </a:defRPr>
            </a:lvl3pPr>
            <a:lvl4pPr marL="1600200" indent="-228600" eaLnBrk="0" hangingPunct="0">
              <a:defRPr sz="2400">
                <a:solidFill>
                  <a:schemeClr val="tx1"/>
                </a:solidFill>
                <a:latin typeface="Times New Roman" pitchFamily="18" charset="0"/>
                <a:ea typeface="MS PGothic" pitchFamily="34" charset="-128"/>
              </a:defRPr>
            </a:lvl4pPr>
            <a:lvl5pPr marL="2057400" indent="-228600" eaLnBrk="0" hangingPunct="0">
              <a:defRPr sz="2400">
                <a:solidFill>
                  <a:schemeClr val="tx1"/>
                </a:solidFill>
                <a:latin typeface="Times New Roman" pitchFamily="18" charset="0"/>
                <a:ea typeface="MS PGothic" pitchFamily="34" charset="-128"/>
              </a:defRPr>
            </a:lvl5pPr>
            <a:lvl6pPr marL="2514600" indent="-228600" eaLnBrk="0" fontAlgn="base" hangingPunct="0">
              <a:spcBef>
                <a:spcPct val="0"/>
              </a:spcBef>
              <a:spcAft>
                <a:spcPct val="0"/>
              </a:spcAft>
              <a:defRPr sz="2400">
                <a:solidFill>
                  <a:schemeClr val="tx1"/>
                </a:solidFill>
                <a:latin typeface="Times New Roman" pitchFamily="18" charset="0"/>
                <a:ea typeface="MS PGothic" pitchFamily="34" charset="-128"/>
              </a:defRPr>
            </a:lvl6pPr>
            <a:lvl7pPr marL="2971800" indent="-228600" eaLnBrk="0" fontAlgn="base" hangingPunct="0">
              <a:spcBef>
                <a:spcPct val="0"/>
              </a:spcBef>
              <a:spcAft>
                <a:spcPct val="0"/>
              </a:spcAft>
              <a:defRPr sz="2400">
                <a:solidFill>
                  <a:schemeClr val="tx1"/>
                </a:solidFill>
                <a:latin typeface="Times New Roman" pitchFamily="18" charset="0"/>
                <a:ea typeface="MS PGothic" pitchFamily="34" charset="-128"/>
              </a:defRPr>
            </a:lvl7pPr>
            <a:lvl8pPr marL="3429000" indent="-228600" eaLnBrk="0" fontAlgn="base" hangingPunct="0">
              <a:spcBef>
                <a:spcPct val="0"/>
              </a:spcBef>
              <a:spcAft>
                <a:spcPct val="0"/>
              </a:spcAft>
              <a:defRPr sz="2400">
                <a:solidFill>
                  <a:schemeClr val="tx1"/>
                </a:solidFill>
                <a:latin typeface="Times New Roman" pitchFamily="18" charset="0"/>
                <a:ea typeface="MS PGothic" pitchFamily="34" charset="-128"/>
              </a:defRPr>
            </a:lvl8pPr>
            <a:lvl9pPr marL="3886200" indent="-228600" eaLnBrk="0" fontAlgn="base" hangingPunct="0">
              <a:spcBef>
                <a:spcPct val="0"/>
              </a:spcBef>
              <a:spcAft>
                <a:spcPct val="0"/>
              </a:spcAft>
              <a:defRPr sz="2400">
                <a:solidFill>
                  <a:schemeClr val="tx1"/>
                </a:solidFill>
                <a:latin typeface="Times New Roman" pitchFamily="18" charset="0"/>
                <a:ea typeface="MS PGothic" pitchFamily="34" charset="-128"/>
              </a:defRPr>
            </a:lvl9pPr>
          </a:lstStyle>
          <a:p>
            <a:pPr eaLnBrk="1" hangingPunct="1"/>
            <a:r>
              <a:rPr lang="en-US"/>
              <a:t>Put this data in an Excel spreadsheet.</a:t>
            </a:r>
          </a:p>
          <a:p>
            <a:pPr eaLnBrk="1" hangingPunct="1"/>
            <a:r>
              <a:rPr lang="en-US"/>
              <a:t>Put Quantity in the A column and Price in the B column. </a:t>
            </a:r>
            <a:endParaRPr lang="en-CA"/>
          </a:p>
        </p:txBody>
      </p:sp>
      <p:graphicFrame>
        <p:nvGraphicFramePr>
          <p:cNvPr id="5" name="Table 4"/>
          <p:cNvGraphicFramePr>
            <a:graphicFrameLocks noGrp="1"/>
          </p:cNvGraphicFramePr>
          <p:nvPr/>
        </p:nvGraphicFramePr>
        <p:xfrm>
          <a:off x="503238" y="1871663"/>
          <a:ext cx="2535237" cy="3960809"/>
        </p:xfrm>
        <a:graphic>
          <a:graphicData uri="http://schemas.openxmlformats.org/drawingml/2006/table">
            <a:tbl>
              <a:tblPr firstRow="1" firstCol="1" lastRow="1" lastCol="1" bandRow="1" bandCol="1"/>
              <a:tblGrid>
                <a:gridCol w="2535237"/>
              </a:tblGrid>
              <a:tr h="477361">
                <a:tc>
                  <a:txBody>
                    <a:bodyPr/>
                    <a:lstStyle/>
                    <a:p>
                      <a:pPr algn="ctr">
                        <a:lnSpc>
                          <a:spcPct val="150000"/>
                        </a:lnSpc>
                        <a:spcAft>
                          <a:spcPts val="0"/>
                        </a:spcAft>
                      </a:pPr>
                      <a:r>
                        <a:rPr lang="en-CA" sz="1900" dirty="0" smtClean="0">
                          <a:effectLst/>
                          <a:latin typeface="Times New Roman"/>
                          <a:ea typeface="Times New Roman"/>
                        </a:rPr>
                        <a:t>Thousands</a:t>
                      </a:r>
                      <a:r>
                        <a:rPr lang="en-CA" sz="1900" baseline="0" dirty="0" smtClean="0">
                          <a:effectLst/>
                          <a:latin typeface="Times New Roman"/>
                          <a:ea typeface="Times New Roman"/>
                        </a:rPr>
                        <a:t> of </a:t>
                      </a:r>
                      <a:r>
                        <a:rPr lang="en-CA" sz="1900" baseline="0" dirty="0" err="1" smtClean="0">
                          <a:effectLst/>
                          <a:latin typeface="Times New Roman"/>
                          <a:ea typeface="Times New Roman"/>
                        </a:rPr>
                        <a:t>lbs</a:t>
                      </a:r>
                      <a:endParaRPr lang="en-CA" sz="1900" dirty="0">
                        <a:effectLst/>
                        <a:latin typeface="Times New Roman"/>
                        <a:ea typeface="Times New Roman"/>
                      </a:endParaRPr>
                    </a:p>
                  </a:txBody>
                  <a:tcPr marL="62211" marR="62211" marT="0" marB="0">
                    <a:lnL>
                      <a:noFill/>
                    </a:lnL>
                    <a:lnR>
                      <a:noFill/>
                    </a:lnR>
                    <a:lnT w="12700" cap="flat" cmpd="sng" algn="ctr">
                      <a:solidFill>
                        <a:srgbClr val="000000"/>
                      </a:solidFill>
                      <a:prstDash val="solid"/>
                      <a:round/>
                      <a:headEnd type="none" w="med" len="med"/>
                      <a:tailEnd type="none" w="med" len="med"/>
                    </a:lnT>
                    <a:lnB>
                      <a:noFill/>
                    </a:lnB>
                  </a:tcPr>
                </a:tc>
              </a:tr>
              <a:tr h="435431">
                <a:tc>
                  <a:txBody>
                    <a:bodyPr/>
                    <a:lstStyle/>
                    <a:p>
                      <a:pPr algn="ctr">
                        <a:lnSpc>
                          <a:spcPct val="150000"/>
                        </a:lnSpc>
                        <a:spcAft>
                          <a:spcPts val="0"/>
                        </a:spcAft>
                      </a:pPr>
                      <a:r>
                        <a:rPr lang="en-US" sz="1900" dirty="0">
                          <a:effectLst/>
                          <a:latin typeface="Times New Roman"/>
                          <a:ea typeface="Times New Roman"/>
                        </a:rPr>
                        <a:t>1.5</a:t>
                      </a:r>
                      <a:endParaRPr lang="en-CA" sz="1900" dirty="0">
                        <a:effectLst/>
                        <a:latin typeface="Times New Roman"/>
                        <a:ea typeface="Times New Roman"/>
                      </a:endParaRPr>
                    </a:p>
                  </a:txBody>
                  <a:tcPr marL="62211" marR="62211" marT="0" marB="0">
                    <a:lnL>
                      <a:noFill/>
                    </a:lnL>
                    <a:lnR>
                      <a:noFill/>
                    </a:lnR>
                    <a:lnT w="12700" cap="flat" cmpd="sng" algn="ctr">
                      <a:noFill/>
                      <a:prstDash val="solid"/>
                      <a:round/>
                      <a:headEnd type="none" w="med" len="med"/>
                      <a:tailEnd type="none" w="med" len="med"/>
                    </a:lnT>
                    <a:lnB>
                      <a:noFill/>
                    </a:lnB>
                  </a:tcPr>
                </a:tc>
              </a:tr>
              <a:tr h="435431">
                <a:tc>
                  <a:txBody>
                    <a:bodyPr/>
                    <a:lstStyle/>
                    <a:p>
                      <a:pPr algn="ctr">
                        <a:lnSpc>
                          <a:spcPct val="150000"/>
                        </a:lnSpc>
                        <a:spcAft>
                          <a:spcPts val="0"/>
                        </a:spcAft>
                      </a:pPr>
                      <a:r>
                        <a:rPr lang="en-US" sz="1900" dirty="0">
                          <a:effectLst/>
                          <a:latin typeface="Times New Roman"/>
                          <a:ea typeface="Times New Roman"/>
                        </a:rPr>
                        <a:t>2.2</a:t>
                      </a:r>
                      <a:endParaRPr lang="en-CA" sz="1900" dirty="0">
                        <a:effectLst/>
                        <a:latin typeface="Times New Roman"/>
                        <a:ea typeface="Times New Roman"/>
                      </a:endParaRPr>
                    </a:p>
                  </a:txBody>
                  <a:tcPr marL="62211" marR="62211" marT="0" marB="0">
                    <a:lnL>
                      <a:noFill/>
                    </a:lnL>
                    <a:lnR>
                      <a:noFill/>
                    </a:lnR>
                    <a:lnT>
                      <a:noFill/>
                    </a:lnT>
                    <a:lnB>
                      <a:noFill/>
                    </a:lnB>
                  </a:tcPr>
                </a:tc>
              </a:tr>
              <a:tr h="435431">
                <a:tc>
                  <a:txBody>
                    <a:bodyPr/>
                    <a:lstStyle/>
                    <a:p>
                      <a:pPr algn="ctr">
                        <a:lnSpc>
                          <a:spcPct val="150000"/>
                        </a:lnSpc>
                        <a:spcAft>
                          <a:spcPts val="0"/>
                        </a:spcAft>
                      </a:pPr>
                      <a:r>
                        <a:rPr lang="en-US" sz="1900" dirty="0">
                          <a:effectLst/>
                          <a:latin typeface="Times New Roman"/>
                          <a:ea typeface="Times New Roman"/>
                        </a:rPr>
                        <a:t>4.4</a:t>
                      </a:r>
                      <a:endParaRPr lang="en-CA" sz="1900" dirty="0">
                        <a:effectLst/>
                        <a:latin typeface="Times New Roman"/>
                        <a:ea typeface="Times New Roman"/>
                      </a:endParaRPr>
                    </a:p>
                  </a:txBody>
                  <a:tcPr marL="62211" marR="62211" marT="0" marB="0">
                    <a:lnL>
                      <a:noFill/>
                    </a:lnL>
                    <a:lnR>
                      <a:noFill/>
                    </a:lnR>
                    <a:lnT>
                      <a:noFill/>
                    </a:lnT>
                    <a:lnB>
                      <a:noFill/>
                    </a:lnB>
                  </a:tcPr>
                </a:tc>
              </a:tr>
              <a:tr h="435431">
                <a:tc>
                  <a:txBody>
                    <a:bodyPr/>
                    <a:lstStyle/>
                    <a:p>
                      <a:pPr algn="ctr">
                        <a:lnSpc>
                          <a:spcPct val="150000"/>
                        </a:lnSpc>
                        <a:spcAft>
                          <a:spcPts val="0"/>
                        </a:spcAft>
                      </a:pPr>
                      <a:r>
                        <a:rPr lang="en-US" sz="1900" dirty="0">
                          <a:effectLst/>
                          <a:latin typeface="Times New Roman"/>
                          <a:ea typeface="Times New Roman"/>
                        </a:rPr>
                        <a:t>5.9</a:t>
                      </a:r>
                      <a:endParaRPr lang="en-CA" sz="1900" dirty="0">
                        <a:effectLst/>
                        <a:latin typeface="Times New Roman"/>
                        <a:ea typeface="Times New Roman"/>
                      </a:endParaRPr>
                    </a:p>
                  </a:txBody>
                  <a:tcPr marL="62211" marR="62211" marT="0" marB="0">
                    <a:lnL>
                      <a:noFill/>
                    </a:lnL>
                    <a:lnR>
                      <a:noFill/>
                    </a:lnR>
                    <a:lnT>
                      <a:noFill/>
                    </a:lnT>
                    <a:lnB>
                      <a:noFill/>
                    </a:lnB>
                  </a:tcPr>
                </a:tc>
              </a:tr>
              <a:tr h="435431">
                <a:tc>
                  <a:txBody>
                    <a:bodyPr/>
                    <a:lstStyle/>
                    <a:p>
                      <a:pPr algn="ctr">
                        <a:lnSpc>
                          <a:spcPct val="150000"/>
                        </a:lnSpc>
                        <a:spcAft>
                          <a:spcPts val="0"/>
                        </a:spcAft>
                      </a:pPr>
                      <a:r>
                        <a:rPr lang="en-US" sz="1900" dirty="0">
                          <a:effectLst/>
                          <a:latin typeface="Times New Roman"/>
                          <a:ea typeface="Times New Roman"/>
                        </a:rPr>
                        <a:t>6.5</a:t>
                      </a:r>
                      <a:endParaRPr lang="en-CA" sz="1900" dirty="0">
                        <a:effectLst/>
                        <a:latin typeface="Times New Roman"/>
                        <a:ea typeface="Times New Roman"/>
                      </a:endParaRPr>
                    </a:p>
                  </a:txBody>
                  <a:tcPr marL="62211" marR="62211" marT="0" marB="0">
                    <a:lnL>
                      <a:noFill/>
                    </a:lnL>
                    <a:lnR>
                      <a:noFill/>
                    </a:lnR>
                    <a:lnT>
                      <a:noFill/>
                    </a:lnT>
                    <a:lnB>
                      <a:noFill/>
                    </a:lnB>
                  </a:tcPr>
                </a:tc>
              </a:tr>
              <a:tr h="435431">
                <a:tc>
                  <a:txBody>
                    <a:bodyPr/>
                    <a:lstStyle/>
                    <a:p>
                      <a:pPr algn="ctr">
                        <a:lnSpc>
                          <a:spcPct val="150000"/>
                        </a:lnSpc>
                        <a:spcAft>
                          <a:spcPts val="0"/>
                        </a:spcAft>
                      </a:pPr>
                      <a:r>
                        <a:rPr lang="en-US" sz="1900" dirty="0">
                          <a:effectLst/>
                          <a:latin typeface="Times New Roman"/>
                          <a:ea typeface="Times New Roman"/>
                        </a:rPr>
                        <a:t>7.0</a:t>
                      </a:r>
                      <a:endParaRPr lang="en-CA" sz="1900" dirty="0">
                        <a:effectLst/>
                        <a:latin typeface="Times New Roman"/>
                        <a:ea typeface="Times New Roman"/>
                      </a:endParaRPr>
                    </a:p>
                  </a:txBody>
                  <a:tcPr marL="62211" marR="62211" marT="0" marB="0">
                    <a:lnL>
                      <a:noFill/>
                    </a:lnL>
                    <a:lnR>
                      <a:noFill/>
                    </a:lnR>
                    <a:lnT>
                      <a:noFill/>
                    </a:lnT>
                    <a:lnB>
                      <a:noFill/>
                    </a:lnB>
                  </a:tcPr>
                </a:tc>
              </a:tr>
              <a:tr h="435431">
                <a:tc>
                  <a:txBody>
                    <a:bodyPr/>
                    <a:lstStyle/>
                    <a:p>
                      <a:pPr algn="ctr">
                        <a:lnSpc>
                          <a:spcPct val="150000"/>
                        </a:lnSpc>
                        <a:spcAft>
                          <a:spcPts val="0"/>
                        </a:spcAft>
                      </a:pPr>
                      <a:r>
                        <a:rPr lang="en-US" sz="1900" dirty="0">
                          <a:effectLst/>
                          <a:latin typeface="Times New Roman"/>
                          <a:ea typeface="Times New Roman"/>
                        </a:rPr>
                        <a:t>8.8</a:t>
                      </a:r>
                      <a:endParaRPr lang="en-CA" sz="1900" dirty="0">
                        <a:effectLst/>
                        <a:latin typeface="Times New Roman"/>
                        <a:ea typeface="Times New Roman"/>
                      </a:endParaRPr>
                    </a:p>
                  </a:txBody>
                  <a:tcPr marL="62211" marR="62211" marT="0" marB="0">
                    <a:lnL>
                      <a:noFill/>
                    </a:lnL>
                    <a:lnR>
                      <a:noFill/>
                    </a:lnR>
                    <a:lnT>
                      <a:noFill/>
                    </a:lnT>
                    <a:lnB>
                      <a:noFill/>
                    </a:lnB>
                  </a:tcPr>
                </a:tc>
              </a:tr>
              <a:tr h="435431">
                <a:tc>
                  <a:txBody>
                    <a:bodyPr/>
                    <a:lstStyle/>
                    <a:p>
                      <a:pPr algn="ctr">
                        <a:lnSpc>
                          <a:spcPct val="150000"/>
                        </a:lnSpc>
                        <a:spcAft>
                          <a:spcPts val="0"/>
                        </a:spcAft>
                      </a:pPr>
                      <a:r>
                        <a:rPr lang="en-US" sz="1900" dirty="0">
                          <a:effectLst/>
                          <a:latin typeface="Times New Roman"/>
                          <a:ea typeface="Times New Roman"/>
                        </a:rPr>
                        <a:t>10.1</a:t>
                      </a:r>
                      <a:endParaRPr lang="en-CA" sz="1900" dirty="0">
                        <a:effectLst/>
                        <a:latin typeface="Times New Roman"/>
                        <a:ea typeface="Times New Roman"/>
                      </a:endParaRPr>
                    </a:p>
                  </a:txBody>
                  <a:tcPr marL="62211" marR="62211" marT="0" marB="0">
                    <a:lnL>
                      <a:noFill/>
                    </a:lnL>
                    <a:lnR>
                      <a:noFill/>
                    </a:lnR>
                    <a:lnT>
                      <a:noFill/>
                    </a:lnT>
                    <a:lnB>
                      <a:noFill/>
                    </a:lnB>
                  </a:tcPr>
                </a:tc>
              </a:tr>
            </a:tbl>
          </a:graphicData>
        </a:graphic>
      </p:graphicFrame>
      <p:graphicFrame>
        <p:nvGraphicFramePr>
          <p:cNvPr id="2" name="Table 1"/>
          <p:cNvGraphicFramePr>
            <a:graphicFrameLocks noGrp="1"/>
          </p:cNvGraphicFramePr>
          <p:nvPr/>
        </p:nvGraphicFramePr>
        <p:xfrm>
          <a:off x="2879725" y="1871663"/>
          <a:ext cx="2535238" cy="3990978"/>
        </p:xfrm>
        <a:graphic>
          <a:graphicData uri="http://schemas.openxmlformats.org/drawingml/2006/table">
            <a:tbl>
              <a:tblPr firstRow="1" firstCol="1" lastRow="1" lastCol="1" bandRow="1" bandCol="1"/>
              <a:tblGrid>
                <a:gridCol w="2535238"/>
              </a:tblGrid>
              <a:tr h="507450">
                <a:tc>
                  <a:txBody>
                    <a:bodyPr/>
                    <a:lstStyle/>
                    <a:p>
                      <a:pPr algn="ctr">
                        <a:lnSpc>
                          <a:spcPct val="150000"/>
                        </a:lnSpc>
                        <a:spcAft>
                          <a:spcPts val="0"/>
                        </a:spcAft>
                      </a:pPr>
                      <a:r>
                        <a:rPr lang="en-CA" sz="1900" dirty="0" smtClean="0">
                          <a:effectLst/>
                          <a:latin typeface="Times New Roman"/>
                          <a:ea typeface="Times New Roman"/>
                        </a:rPr>
                        <a:t>Price in $ per lb.</a:t>
                      </a:r>
                      <a:endParaRPr lang="en-CA" sz="1900" dirty="0">
                        <a:effectLst/>
                        <a:latin typeface="Times New Roman"/>
                        <a:ea typeface="Times New Roman"/>
                      </a:endParaRPr>
                    </a:p>
                  </a:txBody>
                  <a:tcPr marL="62211" marR="62211" marT="0" marB="0">
                    <a:lnL>
                      <a:noFill/>
                    </a:lnL>
                    <a:lnR>
                      <a:noFill/>
                    </a:lnR>
                    <a:lnT w="12700" cap="flat" cmpd="sng" algn="ctr">
                      <a:solidFill>
                        <a:srgbClr val="000000"/>
                      </a:solidFill>
                      <a:prstDash val="solid"/>
                      <a:round/>
                      <a:headEnd type="none" w="med" len="med"/>
                      <a:tailEnd type="none" w="med" len="med"/>
                    </a:lnT>
                    <a:lnB>
                      <a:noFill/>
                    </a:lnB>
                  </a:tcPr>
                </a:tc>
              </a:tr>
              <a:tr h="435441">
                <a:tc>
                  <a:txBody>
                    <a:bodyPr/>
                    <a:lstStyle/>
                    <a:p>
                      <a:pPr algn="ctr">
                        <a:lnSpc>
                          <a:spcPct val="150000"/>
                        </a:lnSpc>
                        <a:spcAft>
                          <a:spcPts val="0"/>
                        </a:spcAft>
                      </a:pPr>
                      <a:r>
                        <a:rPr lang="en-US" sz="1900" dirty="0">
                          <a:effectLst/>
                          <a:latin typeface="Times New Roman"/>
                          <a:ea typeface="Times New Roman"/>
                        </a:rPr>
                        <a:t>1.90</a:t>
                      </a:r>
                      <a:endParaRPr lang="en-CA" sz="1900" dirty="0">
                        <a:effectLst/>
                        <a:latin typeface="Times New Roman"/>
                        <a:ea typeface="Times New Roman"/>
                      </a:endParaRPr>
                    </a:p>
                  </a:txBody>
                  <a:tcPr marL="62211" marR="62211" marT="0" marB="0">
                    <a:lnL>
                      <a:noFill/>
                    </a:lnL>
                    <a:lnR>
                      <a:noFill/>
                    </a:lnR>
                    <a:lnT w="12700" cap="flat" cmpd="sng" algn="ctr">
                      <a:noFill/>
                      <a:prstDash val="solid"/>
                      <a:round/>
                      <a:headEnd type="none" w="med" len="med"/>
                      <a:tailEnd type="none" w="med" len="med"/>
                    </a:lnT>
                    <a:lnB>
                      <a:noFill/>
                    </a:lnB>
                  </a:tcPr>
                </a:tc>
              </a:tr>
              <a:tr h="435441">
                <a:tc>
                  <a:txBody>
                    <a:bodyPr/>
                    <a:lstStyle/>
                    <a:p>
                      <a:pPr algn="ctr">
                        <a:lnSpc>
                          <a:spcPct val="150000"/>
                        </a:lnSpc>
                        <a:spcAft>
                          <a:spcPts val="0"/>
                        </a:spcAft>
                      </a:pPr>
                      <a:r>
                        <a:rPr lang="en-US" sz="1900" dirty="0">
                          <a:effectLst/>
                          <a:latin typeface="Times New Roman"/>
                          <a:ea typeface="Times New Roman"/>
                        </a:rPr>
                        <a:t>1.35</a:t>
                      </a:r>
                      <a:endParaRPr lang="en-CA" sz="1900" dirty="0">
                        <a:effectLst/>
                        <a:latin typeface="Times New Roman"/>
                        <a:ea typeface="Times New Roman"/>
                      </a:endParaRPr>
                    </a:p>
                  </a:txBody>
                  <a:tcPr marL="62211" marR="62211" marT="0" marB="0">
                    <a:lnL>
                      <a:noFill/>
                    </a:lnL>
                    <a:lnR>
                      <a:noFill/>
                    </a:lnR>
                    <a:lnT>
                      <a:noFill/>
                    </a:lnT>
                    <a:lnB>
                      <a:noFill/>
                    </a:lnB>
                  </a:tcPr>
                </a:tc>
              </a:tr>
              <a:tr h="435441">
                <a:tc>
                  <a:txBody>
                    <a:bodyPr/>
                    <a:lstStyle/>
                    <a:p>
                      <a:pPr algn="ctr">
                        <a:lnSpc>
                          <a:spcPct val="150000"/>
                        </a:lnSpc>
                        <a:spcAft>
                          <a:spcPts val="0"/>
                        </a:spcAft>
                      </a:pPr>
                      <a:r>
                        <a:rPr lang="en-US" sz="1900" dirty="0">
                          <a:effectLst/>
                          <a:latin typeface="Times New Roman"/>
                          <a:ea typeface="Times New Roman"/>
                        </a:rPr>
                        <a:t>1.25</a:t>
                      </a:r>
                      <a:endParaRPr lang="en-CA" sz="1900" dirty="0">
                        <a:effectLst/>
                        <a:latin typeface="Times New Roman"/>
                        <a:ea typeface="Times New Roman"/>
                      </a:endParaRPr>
                    </a:p>
                  </a:txBody>
                  <a:tcPr marL="62211" marR="62211" marT="0" marB="0">
                    <a:lnL>
                      <a:noFill/>
                    </a:lnL>
                    <a:lnR>
                      <a:noFill/>
                    </a:lnR>
                    <a:lnT>
                      <a:noFill/>
                    </a:lnT>
                    <a:lnB>
                      <a:noFill/>
                    </a:lnB>
                  </a:tcPr>
                </a:tc>
              </a:tr>
              <a:tr h="435441">
                <a:tc>
                  <a:txBody>
                    <a:bodyPr/>
                    <a:lstStyle/>
                    <a:p>
                      <a:pPr algn="ctr">
                        <a:lnSpc>
                          <a:spcPct val="150000"/>
                        </a:lnSpc>
                        <a:spcAft>
                          <a:spcPts val="0"/>
                        </a:spcAft>
                      </a:pPr>
                      <a:r>
                        <a:rPr lang="en-US" sz="1900" dirty="0">
                          <a:effectLst/>
                          <a:latin typeface="Times New Roman"/>
                          <a:ea typeface="Times New Roman"/>
                        </a:rPr>
                        <a:t>1.20</a:t>
                      </a:r>
                      <a:endParaRPr lang="en-CA" sz="1900" dirty="0">
                        <a:effectLst/>
                        <a:latin typeface="Times New Roman"/>
                        <a:ea typeface="Times New Roman"/>
                      </a:endParaRPr>
                    </a:p>
                  </a:txBody>
                  <a:tcPr marL="62211" marR="62211" marT="0" marB="0">
                    <a:lnL>
                      <a:noFill/>
                    </a:lnL>
                    <a:lnR>
                      <a:noFill/>
                    </a:lnR>
                    <a:lnT>
                      <a:noFill/>
                    </a:lnT>
                    <a:lnB>
                      <a:noFill/>
                    </a:lnB>
                  </a:tcPr>
                </a:tc>
              </a:tr>
              <a:tr h="435441">
                <a:tc>
                  <a:txBody>
                    <a:bodyPr/>
                    <a:lstStyle/>
                    <a:p>
                      <a:pPr algn="ctr">
                        <a:lnSpc>
                          <a:spcPct val="150000"/>
                        </a:lnSpc>
                        <a:spcAft>
                          <a:spcPts val="0"/>
                        </a:spcAft>
                      </a:pPr>
                      <a:r>
                        <a:rPr lang="en-US" sz="1900" dirty="0">
                          <a:effectLst/>
                          <a:latin typeface="Times New Roman"/>
                          <a:ea typeface="Times New Roman"/>
                        </a:rPr>
                        <a:t>0.95</a:t>
                      </a:r>
                      <a:endParaRPr lang="en-CA" sz="1900" dirty="0">
                        <a:effectLst/>
                        <a:latin typeface="Times New Roman"/>
                        <a:ea typeface="Times New Roman"/>
                      </a:endParaRPr>
                    </a:p>
                  </a:txBody>
                  <a:tcPr marL="62211" marR="62211" marT="0" marB="0">
                    <a:lnL>
                      <a:noFill/>
                    </a:lnL>
                    <a:lnR>
                      <a:noFill/>
                    </a:lnR>
                    <a:lnT>
                      <a:noFill/>
                    </a:lnT>
                    <a:lnB>
                      <a:noFill/>
                    </a:lnB>
                  </a:tcPr>
                </a:tc>
              </a:tr>
              <a:tr h="435441">
                <a:tc>
                  <a:txBody>
                    <a:bodyPr/>
                    <a:lstStyle/>
                    <a:p>
                      <a:pPr algn="ctr">
                        <a:lnSpc>
                          <a:spcPct val="150000"/>
                        </a:lnSpc>
                        <a:spcAft>
                          <a:spcPts val="0"/>
                        </a:spcAft>
                      </a:pPr>
                      <a:r>
                        <a:rPr lang="en-US" sz="1900" dirty="0">
                          <a:effectLst/>
                          <a:latin typeface="Times New Roman"/>
                          <a:ea typeface="Times New Roman"/>
                        </a:rPr>
                        <a:t>0.85</a:t>
                      </a:r>
                      <a:endParaRPr lang="en-CA" sz="1900" dirty="0">
                        <a:effectLst/>
                        <a:latin typeface="Times New Roman"/>
                        <a:ea typeface="Times New Roman"/>
                      </a:endParaRPr>
                    </a:p>
                  </a:txBody>
                  <a:tcPr marL="62211" marR="62211" marT="0" marB="0">
                    <a:lnL>
                      <a:noFill/>
                    </a:lnL>
                    <a:lnR>
                      <a:noFill/>
                    </a:lnR>
                    <a:lnT>
                      <a:noFill/>
                    </a:lnT>
                    <a:lnB>
                      <a:noFill/>
                    </a:lnB>
                  </a:tcPr>
                </a:tc>
              </a:tr>
              <a:tr h="435441">
                <a:tc>
                  <a:txBody>
                    <a:bodyPr/>
                    <a:lstStyle/>
                    <a:p>
                      <a:pPr algn="ctr">
                        <a:lnSpc>
                          <a:spcPct val="150000"/>
                        </a:lnSpc>
                        <a:spcAft>
                          <a:spcPts val="0"/>
                        </a:spcAft>
                      </a:pPr>
                      <a:r>
                        <a:rPr lang="en-US" sz="1900" dirty="0">
                          <a:effectLst/>
                          <a:latin typeface="Times New Roman"/>
                          <a:ea typeface="Times New Roman"/>
                        </a:rPr>
                        <a:t>0.73</a:t>
                      </a:r>
                      <a:endParaRPr lang="en-CA" sz="1900" dirty="0">
                        <a:effectLst/>
                        <a:latin typeface="Times New Roman"/>
                        <a:ea typeface="Times New Roman"/>
                      </a:endParaRPr>
                    </a:p>
                  </a:txBody>
                  <a:tcPr marL="62211" marR="62211" marT="0" marB="0">
                    <a:lnL>
                      <a:noFill/>
                    </a:lnL>
                    <a:lnR>
                      <a:noFill/>
                    </a:lnR>
                    <a:lnT>
                      <a:noFill/>
                    </a:lnT>
                    <a:lnB>
                      <a:noFill/>
                    </a:lnB>
                  </a:tcPr>
                </a:tc>
              </a:tr>
              <a:tr h="435441">
                <a:tc>
                  <a:txBody>
                    <a:bodyPr/>
                    <a:lstStyle/>
                    <a:p>
                      <a:pPr algn="ctr">
                        <a:lnSpc>
                          <a:spcPct val="150000"/>
                        </a:lnSpc>
                        <a:spcAft>
                          <a:spcPts val="0"/>
                        </a:spcAft>
                      </a:pPr>
                      <a:r>
                        <a:rPr lang="en-US" sz="1900" dirty="0">
                          <a:effectLst/>
                          <a:latin typeface="Times New Roman"/>
                          <a:ea typeface="Times New Roman"/>
                        </a:rPr>
                        <a:t>0.25</a:t>
                      </a:r>
                      <a:endParaRPr lang="en-CA" sz="1900" dirty="0">
                        <a:effectLst/>
                        <a:latin typeface="Times New Roman"/>
                        <a:ea typeface="Times New Roman"/>
                      </a:endParaRPr>
                    </a:p>
                  </a:txBody>
                  <a:tcPr marL="62211" marR="62211" marT="0" marB="0">
                    <a:lnL>
                      <a:noFill/>
                    </a:lnL>
                    <a:lnR>
                      <a:noFill/>
                    </a:lnR>
                    <a:lnT>
                      <a:noFill/>
                    </a:lnT>
                    <a:lnB>
                      <a:noFill/>
                    </a:lnB>
                  </a:tcPr>
                </a:tc>
              </a:tr>
            </a:tbl>
          </a:graphicData>
        </a:graphic>
      </p:graphicFrame>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Title 1"/>
          <p:cNvSpPr>
            <a:spLocks noGrp="1"/>
          </p:cNvSpPr>
          <p:nvPr>
            <p:ph type="title"/>
          </p:nvPr>
        </p:nvSpPr>
        <p:spPr/>
        <p:txBody>
          <a:bodyPr/>
          <a:lstStyle/>
          <a:p>
            <a:pPr>
              <a:defRPr/>
            </a:pPr>
            <a:r>
              <a:rPr lang="en-US">
                <a:ea typeface="ＭＳ Ｐゴシック" charset="0"/>
                <a:cs typeface="+mj-cs"/>
              </a:rPr>
              <a:t>Regression using Excel</a:t>
            </a:r>
            <a:endParaRPr lang="en-CA">
              <a:ea typeface="ＭＳ Ｐゴシック" charset="0"/>
              <a:cs typeface="+mj-cs"/>
            </a:endParaRPr>
          </a:p>
        </p:txBody>
      </p:sp>
      <p:sp>
        <p:nvSpPr>
          <p:cNvPr id="4" name="TextBox 3"/>
          <p:cNvSpPr txBox="1"/>
          <p:nvPr/>
        </p:nvSpPr>
        <p:spPr>
          <a:xfrm>
            <a:off x="503238" y="1439863"/>
            <a:ext cx="8929687" cy="5262562"/>
          </a:xfrm>
          <a:prstGeom prst="rect">
            <a:avLst/>
          </a:prstGeom>
          <a:noFill/>
        </p:spPr>
        <p:txBody>
          <a:bodyPr>
            <a:spAutoFit/>
          </a:bodyPr>
          <a:lstStyle/>
          <a:p>
            <a:pPr>
              <a:defRPr/>
            </a:pPr>
            <a:r>
              <a:rPr lang="en-US" dirty="0">
                <a:ea typeface="+mn-ea"/>
              </a:rPr>
              <a:t>Carry out the following steps.</a:t>
            </a:r>
          </a:p>
          <a:p>
            <a:pPr>
              <a:defRPr/>
            </a:pPr>
            <a:endParaRPr lang="en-US" dirty="0">
              <a:ea typeface="+mn-ea"/>
            </a:endParaRPr>
          </a:p>
          <a:p>
            <a:pPr marL="457200" indent="-457200">
              <a:buFontTx/>
              <a:buAutoNum type="arabicPeriod"/>
              <a:defRPr/>
            </a:pPr>
            <a:r>
              <a:rPr lang="en-US" dirty="0">
                <a:ea typeface="+mn-ea"/>
              </a:rPr>
              <a:t>Put the Cod data in an Excel spreadsheet. Put Quantity in column A and Price in Column B.</a:t>
            </a:r>
          </a:p>
          <a:p>
            <a:pPr marL="457200" indent="-457200">
              <a:buFontTx/>
              <a:buAutoNum type="arabicPeriod"/>
              <a:defRPr/>
            </a:pPr>
            <a:r>
              <a:rPr lang="en-US" dirty="0">
                <a:ea typeface="+mn-ea"/>
              </a:rPr>
              <a:t>Select the two columns of data.</a:t>
            </a:r>
          </a:p>
          <a:p>
            <a:pPr marL="457200" indent="-457200">
              <a:buFontTx/>
              <a:buAutoNum type="arabicPeriod"/>
              <a:defRPr/>
            </a:pPr>
            <a:r>
              <a:rPr lang="en-US" dirty="0">
                <a:ea typeface="+mn-ea"/>
              </a:rPr>
              <a:t>Click on &lt;Insert&gt;, &lt;Scatter&gt;, and select the first type of scatterplot. You should see a scatterplot like Figure 3.3.</a:t>
            </a:r>
          </a:p>
          <a:p>
            <a:pPr marL="457200" indent="-457200">
              <a:buFontTx/>
              <a:buAutoNum type="arabicPeriod"/>
              <a:defRPr/>
            </a:pPr>
            <a:r>
              <a:rPr lang="en-US" dirty="0">
                <a:ea typeface="+mn-ea"/>
              </a:rPr>
              <a:t>Click on Layout, then </a:t>
            </a:r>
            <a:r>
              <a:rPr lang="en-US" dirty="0" err="1">
                <a:ea typeface="+mn-ea"/>
              </a:rPr>
              <a:t>Trendline</a:t>
            </a:r>
            <a:r>
              <a:rPr lang="en-US" dirty="0">
                <a:ea typeface="+mn-ea"/>
              </a:rPr>
              <a:t> and select Linear </a:t>
            </a:r>
            <a:r>
              <a:rPr lang="en-US" dirty="0" err="1">
                <a:ea typeface="+mn-ea"/>
              </a:rPr>
              <a:t>Trendline</a:t>
            </a:r>
            <a:r>
              <a:rPr lang="en-US" dirty="0">
                <a:ea typeface="+mn-ea"/>
              </a:rPr>
              <a:t>. The estimated demand curve will appear.</a:t>
            </a:r>
          </a:p>
          <a:p>
            <a:pPr marL="457200" indent="-457200">
              <a:buFontTx/>
              <a:buAutoNum type="arabicPeriod"/>
              <a:defRPr/>
            </a:pPr>
            <a:r>
              <a:rPr lang="en-US" dirty="0">
                <a:ea typeface="+mn-ea"/>
              </a:rPr>
              <a:t>Right Click on the line and then Format </a:t>
            </a:r>
            <a:r>
              <a:rPr lang="en-US" dirty="0" err="1">
                <a:ea typeface="+mn-ea"/>
              </a:rPr>
              <a:t>Trendline</a:t>
            </a:r>
            <a:r>
              <a:rPr lang="en-US" dirty="0">
                <a:ea typeface="+mn-ea"/>
              </a:rPr>
              <a:t>. Select Display Equation, and Display R-squared.</a:t>
            </a:r>
          </a:p>
          <a:p>
            <a:pPr marL="457200" indent="-457200">
              <a:buFontTx/>
              <a:buAutoNum type="arabicPeriod"/>
              <a:defRPr/>
            </a:pPr>
            <a:r>
              <a:rPr lang="en-US" dirty="0">
                <a:ea typeface="+mn-ea"/>
              </a:rPr>
              <a:t>Click on and then delete the legend that appears at the right. </a:t>
            </a:r>
          </a:p>
          <a:p>
            <a:pPr marL="457200" indent="-457200">
              <a:buFontTx/>
              <a:buAutoNum type="arabicPeriod"/>
              <a:defRPr/>
            </a:pPr>
            <a:r>
              <a:rPr lang="en-US" dirty="0">
                <a:ea typeface="+mn-ea"/>
              </a:rPr>
              <a:t>Excel uses Ordinary Least Squares Regression to get this line.</a:t>
            </a:r>
          </a:p>
          <a:p>
            <a:pPr marL="457200" indent="-457200">
              <a:buFontTx/>
              <a:buAutoNum type="arabicPeriod"/>
              <a:defRPr/>
            </a:pPr>
            <a:endParaRPr lang="en-CA" dirty="0">
              <a:ea typeface="+mn-ea"/>
            </a:endParaRPr>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Title 1"/>
          <p:cNvSpPr>
            <a:spLocks noGrp="1"/>
          </p:cNvSpPr>
          <p:nvPr>
            <p:ph type="title"/>
          </p:nvPr>
        </p:nvSpPr>
        <p:spPr/>
        <p:txBody>
          <a:bodyPr/>
          <a:lstStyle/>
          <a:p>
            <a:pPr>
              <a:defRPr/>
            </a:pPr>
            <a:r>
              <a:rPr lang="en-US">
                <a:ea typeface="ＭＳ Ｐゴシック" charset="0"/>
                <a:cs typeface="+mj-cs"/>
              </a:rPr>
              <a:t>Regression Output</a:t>
            </a:r>
            <a:endParaRPr lang="en-CA">
              <a:ea typeface="ＭＳ Ｐゴシック" charset="0"/>
              <a:cs typeface="+mj-cs"/>
            </a:endParaRPr>
          </a:p>
        </p:txBody>
      </p:sp>
      <p:graphicFrame>
        <p:nvGraphicFramePr>
          <p:cNvPr id="4" name="Chart 3"/>
          <p:cNvGraphicFramePr>
            <a:graphicFrameLocks/>
          </p:cNvGraphicFramePr>
          <p:nvPr>
            <p:extLst>
              <p:ext uri="{D42A27DB-BD31-4B8C-83A1-F6EECF244321}">
                <p14:modId xmlns:p14="http://schemas.microsoft.com/office/powerpoint/2010/main" val="1654788125"/>
              </p:ext>
            </p:extLst>
          </p:nvPr>
        </p:nvGraphicFramePr>
        <p:xfrm>
          <a:off x="2736056" y="1872258"/>
          <a:ext cx="6336704" cy="3384376"/>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6" name="Table 5"/>
          <p:cNvGraphicFramePr>
            <a:graphicFrameLocks noGrp="1"/>
          </p:cNvGraphicFramePr>
          <p:nvPr/>
        </p:nvGraphicFramePr>
        <p:xfrm>
          <a:off x="576263" y="1922463"/>
          <a:ext cx="1617662" cy="2614616"/>
        </p:xfrm>
        <a:graphic>
          <a:graphicData uri="http://schemas.openxmlformats.org/drawingml/2006/table">
            <a:tbl>
              <a:tblPr>
                <a:tableStyleId>{5C22544A-7EE6-4342-B048-85BDC9FD1C3A}</a:tableStyleId>
              </a:tblPr>
              <a:tblGrid>
                <a:gridCol w="808831"/>
                <a:gridCol w="808831"/>
              </a:tblGrid>
              <a:tr h="326827">
                <a:tc>
                  <a:txBody>
                    <a:bodyPr/>
                    <a:lstStyle/>
                    <a:p>
                      <a:pPr algn="r" fontAlgn="b"/>
                      <a:r>
                        <a:rPr lang="en-CA" sz="1100" u="none" strike="noStrike" dirty="0">
                          <a:effectLst/>
                        </a:rPr>
                        <a:t>1.5</a:t>
                      </a:r>
                      <a:endParaRPr lang="en-CA" sz="1100" b="0" i="0" u="none" strike="noStrike" dirty="0">
                        <a:solidFill>
                          <a:srgbClr val="000000"/>
                        </a:solidFill>
                        <a:effectLst/>
                        <a:latin typeface="Calibri"/>
                      </a:endParaRPr>
                    </a:p>
                  </a:txBody>
                  <a:tcPr marL="9525" marR="9525" marT="9529" marB="0" anchor="b"/>
                </a:tc>
                <a:tc>
                  <a:txBody>
                    <a:bodyPr/>
                    <a:lstStyle/>
                    <a:p>
                      <a:pPr algn="r" fontAlgn="b"/>
                      <a:r>
                        <a:rPr lang="en-CA" sz="1100" u="none" strike="noStrike">
                          <a:effectLst/>
                        </a:rPr>
                        <a:t>1.9</a:t>
                      </a:r>
                      <a:endParaRPr lang="en-CA" sz="1100" b="0" i="0" u="none" strike="noStrike">
                        <a:solidFill>
                          <a:srgbClr val="000000"/>
                        </a:solidFill>
                        <a:effectLst/>
                        <a:latin typeface="Calibri"/>
                      </a:endParaRPr>
                    </a:p>
                  </a:txBody>
                  <a:tcPr marL="9525" marR="9525" marT="9529" marB="0" anchor="b"/>
                </a:tc>
              </a:tr>
              <a:tr h="326827">
                <a:tc>
                  <a:txBody>
                    <a:bodyPr/>
                    <a:lstStyle/>
                    <a:p>
                      <a:pPr algn="r" fontAlgn="b"/>
                      <a:r>
                        <a:rPr lang="en-CA" sz="1100" u="none" strike="noStrike">
                          <a:effectLst/>
                        </a:rPr>
                        <a:t>2.2</a:t>
                      </a:r>
                      <a:endParaRPr lang="en-CA" sz="1100" b="0" i="0" u="none" strike="noStrike">
                        <a:solidFill>
                          <a:srgbClr val="000000"/>
                        </a:solidFill>
                        <a:effectLst/>
                        <a:latin typeface="Calibri"/>
                      </a:endParaRPr>
                    </a:p>
                  </a:txBody>
                  <a:tcPr marL="9525" marR="9525" marT="9529" marB="0" anchor="b"/>
                </a:tc>
                <a:tc>
                  <a:txBody>
                    <a:bodyPr/>
                    <a:lstStyle/>
                    <a:p>
                      <a:pPr algn="r" fontAlgn="b"/>
                      <a:r>
                        <a:rPr lang="en-CA" sz="1100" u="none" strike="noStrike">
                          <a:effectLst/>
                        </a:rPr>
                        <a:t>1.35</a:t>
                      </a:r>
                      <a:endParaRPr lang="en-CA" sz="1100" b="0" i="0" u="none" strike="noStrike">
                        <a:solidFill>
                          <a:srgbClr val="000000"/>
                        </a:solidFill>
                        <a:effectLst/>
                        <a:latin typeface="Calibri"/>
                      </a:endParaRPr>
                    </a:p>
                  </a:txBody>
                  <a:tcPr marL="9525" marR="9525" marT="9529" marB="0" anchor="b"/>
                </a:tc>
              </a:tr>
              <a:tr h="326827">
                <a:tc>
                  <a:txBody>
                    <a:bodyPr/>
                    <a:lstStyle/>
                    <a:p>
                      <a:pPr algn="r" fontAlgn="b"/>
                      <a:r>
                        <a:rPr lang="en-CA" sz="1100" u="none" strike="noStrike" dirty="0">
                          <a:effectLst/>
                        </a:rPr>
                        <a:t>4.4</a:t>
                      </a:r>
                      <a:endParaRPr lang="en-CA" sz="1100" b="0" i="0" u="none" strike="noStrike" dirty="0">
                        <a:solidFill>
                          <a:srgbClr val="000000"/>
                        </a:solidFill>
                        <a:effectLst/>
                        <a:latin typeface="Calibri"/>
                      </a:endParaRPr>
                    </a:p>
                  </a:txBody>
                  <a:tcPr marL="9525" marR="9525" marT="9529" marB="0" anchor="b"/>
                </a:tc>
                <a:tc>
                  <a:txBody>
                    <a:bodyPr/>
                    <a:lstStyle/>
                    <a:p>
                      <a:pPr algn="r" fontAlgn="b"/>
                      <a:r>
                        <a:rPr lang="en-CA" sz="1100" u="none" strike="noStrike">
                          <a:effectLst/>
                        </a:rPr>
                        <a:t>1.25</a:t>
                      </a:r>
                      <a:endParaRPr lang="en-CA" sz="1100" b="0" i="0" u="none" strike="noStrike">
                        <a:solidFill>
                          <a:srgbClr val="000000"/>
                        </a:solidFill>
                        <a:effectLst/>
                        <a:latin typeface="Calibri"/>
                      </a:endParaRPr>
                    </a:p>
                  </a:txBody>
                  <a:tcPr marL="9525" marR="9525" marT="9529" marB="0" anchor="b"/>
                </a:tc>
              </a:tr>
              <a:tr h="326827">
                <a:tc>
                  <a:txBody>
                    <a:bodyPr/>
                    <a:lstStyle/>
                    <a:p>
                      <a:pPr algn="r" fontAlgn="b"/>
                      <a:r>
                        <a:rPr lang="en-CA" sz="1100" u="none" strike="noStrike">
                          <a:effectLst/>
                        </a:rPr>
                        <a:t>5.9</a:t>
                      </a:r>
                      <a:endParaRPr lang="en-CA" sz="1100" b="0" i="0" u="none" strike="noStrike">
                        <a:solidFill>
                          <a:srgbClr val="000000"/>
                        </a:solidFill>
                        <a:effectLst/>
                        <a:latin typeface="Calibri"/>
                      </a:endParaRPr>
                    </a:p>
                  </a:txBody>
                  <a:tcPr marL="9525" marR="9525" marT="9529" marB="0" anchor="b"/>
                </a:tc>
                <a:tc>
                  <a:txBody>
                    <a:bodyPr/>
                    <a:lstStyle/>
                    <a:p>
                      <a:pPr algn="r" fontAlgn="b"/>
                      <a:r>
                        <a:rPr lang="en-CA" sz="1100" u="none" strike="noStrike">
                          <a:effectLst/>
                        </a:rPr>
                        <a:t>1.2</a:t>
                      </a:r>
                      <a:endParaRPr lang="en-CA" sz="1100" b="0" i="0" u="none" strike="noStrike">
                        <a:solidFill>
                          <a:srgbClr val="000000"/>
                        </a:solidFill>
                        <a:effectLst/>
                        <a:latin typeface="Calibri"/>
                      </a:endParaRPr>
                    </a:p>
                  </a:txBody>
                  <a:tcPr marL="9525" marR="9525" marT="9529" marB="0" anchor="b"/>
                </a:tc>
              </a:tr>
              <a:tr h="326827">
                <a:tc>
                  <a:txBody>
                    <a:bodyPr/>
                    <a:lstStyle/>
                    <a:p>
                      <a:pPr algn="r" fontAlgn="b"/>
                      <a:r>
                        <a:rPr lang="en-CA" sz="1100" u="none" strike="noStrike">
                          <a:effectLst/>
                        </a:rPr>
                        <a:t>6.5</a:t>
                      </a:r>
                      <a:endParaRPr lang="en-CA" sz="1100" b="0" i="0" u="none" strike="noStrike">
                        <a:solidFill>
                          <a:srgbClr val="000000"/>
                        </a:solidFill>
                        <a:effectLst/>
                        <a:latin typeface="Calibri"/>
                      </a:endParaRPr>
                    </a:p>
                  </a:txBody>
                  <a:tcPr marL="9525" marR="9525" marT="9529" marB="0" anchor="b"/>
                </a:tc>
                <a:tc>
                  <a:txBody>
                    <a:bodyPr/>
                    <a:lstStyle/>
                    <a:p>
                      <a:pPr algn="r" fontAlgn="b"/>
                      <a:r>
                        <a:rPr lang="en-CA" sz="1100" u="none" strike="noStrike">
                          <a:effectLst/>
                        </a:rPr>
                        <a:t>0.95</a:t>
                      </a:r>
                      <a:endParaRPr lang="en-CA" sz="1100" b="0" i="0" u="none" strike="noStrike">
                        <a:solidFill>
                          <a:srgbClr val="000000"/>
                        </a:solidFill>
                        <a:effectLst/>
                        <a:latin typeface="Calibri"/>
                      </a:endParaRPr>
                    </a:p>
                  </a:txBody>
                  <a:tcPr marL="9525" marR="9525" marT="9529" marB="0" anchor="b"/>
                </a:tc>
              </a:tr>
              <a:tr h="326827">
                <a:tc>
                  <a:txBody>
                    <a:bodyPr/>
                    <a:lstStyle/>
                    <a:p>
                      <a:pPr algn="r" fontAlgn="b"/>
                      <a:r>
                        <a:rPr lang="en-CA" sz="1100" u="none" strike="noStrike">
                          <a:effectLst/>
                        </a:rPr>
                        <a:t>7</a:t>
                      </a:r>
                      <a:endParaRPr lang="en-CA" sz="1100" b="0" i="0" u="none" strike="noStrike">
                        <a:solidFill>
                          <a:srgbClr val="000000"/>
                        </a:solidFill>
                        <a:effectLst/>
                        <a:latin typeface="Calibri"/>
                      </a:endParaRPr>
                    </a:p>
                  </a:txBody>
                  <a:tcPr marL="9525" marR="9525" marT="9529" marB="0" anchor="b"/>
                </a:tc>
                <a:tc>
                  <a:txBody>
                    <a:bodyPr/>
                    <a:lstStyle/>
                    <a:p>
                      <a:pPr algn="r" fontAlgn="b"/>
                      <a:r>
                        <a:rPr lang="en-CA" sz="1100" u="none" strike="noStrike">
                          <a:effectLst/>
                        </a:rPr>
                        <a:t>0.85</a:t>
                      </a:r>
                      <a:endParaRPr lang="en-CA" sz="1100" b="0" i="0" u="none" strike="noStrike">
                        <a:solidFill>
                          <a:srgbClr val="000000"/>
                        </a:solidFill>
                        <a:effectLst/>
                        <a:latin typeface="Calibri"/>
                      </a:endParaRPr>
                    </a:p>
                  </a:txBody>
                  <a:tcPr marL="9525" marR="9525" marT="9529" marB="0" anchor="b"/>
                </a:tc>
              </a:tr>
              <a:tr h="326827">
                <a:tc>
                  <a:txBody>
                    <a:bodyPr/>
                    <a:lstStyle/>
                    <a:p>
                      <a:pPr algn="r" fontAlgn="b"/>
                      <a:r>
                        <a:rPr lang="en-CA" sz="1100" u="none" strike="noStrike">
                          <a:effectLst/>
                        </a:rPr>
                        <a:t>8.8</a:t>
                      </a:r>
                      <a:endParaRPr lang="en-CA" sz="1100" b="0" i="0" u="none" strike="noStrike">
                        <a:solidFill>
                          <a:srgbClr val="000000"/>
                        </a:solidFill>
                        <a:effectLst/>
                        <a:latin typeface="Calibri"/>
                      </a:endParaRPr>
                    </a:p>
                  </a:txBody>
                  <a:tcPr marL="9525" marR="9525" marT="9529" marB="0" anchor="b"/>
                </a:tc>
                <a:tc>
                  <a:txBody>
                    <a:bodyPr/>
                    <a:lstStyle/>
                    <a:p>
                      <a:pPr algn="r" fontAlgn="b"/>
                      <a:r>
                        <a:rPr lang="en-CA" sz="1100" u="none" strike="noStrike">
                          <a:effectLst/>
                        </a:rPr>
                        <a:t>0.73</a:t>
                      </a:r>
                      <a:endParaRPr lang="en-CA" sz="1100" b="0" i="0" u="none" strike="noStrike">
                        <a:solidFill>
                          <a:srgbClr val="000000"/>
                        </a:solidFill>
                        <a:effectLst/>
                        <a:latin typeface="Calibri"/>
                      </a:endParaRPr>
                    </a:p>
                  </a:txBody>
                  <a:tcPr marL="9525" marR="9525" marT="9529" marB="0" anchor="b"/>
                </a:tc>
              </a:tr>
              <a:tr h="326827">
                <a:tc>
                  <a:txBody>
                    <a:bodyPr/>
                    <a:lstStyle/>
                    <a:p>
                      <a:pPr algn="r" fontAlgn="b"/>
                      <a:r>
                        <a:rPr lang="en-CA" sz="1100" u="none" strike="noStrike">
                          <a:effectLst/>
                        </a:rPr>
                        <a:t>10.1</a:t>
                      </a:r>
                      <a:endParaRPr lang="en-CA" sz="1100" b="0" i="0" u="none" strike="noStrike">
                        <a:solidFill>
                          <a:srgbClr val="000000"/>
                        </a:solidFill>
                        <a:effectLst/>
                        <a:latin typeface="Calibri"/>
                      </a:endParaRPr>
                    </a:p>
                  </a:txBody>
                  <a:tcPr marL="9525" marR="9525" marT="9529" marB="0" anchor="b"/>
                </a:tc>
                <a:tc>
                  <a:txBody>
                    <a:bodyPr/>
                    <a:lstStyle/>
                    <a:p>
                      <a:pPr algn="r" fontAlgn="b"/>
                      <a:r>
                        <a:rPr lang="en-CA" sz="1100" u="none" strike="noStrike" dirty="0">
                          <a:effectLst/>
                        </a:rPr>
                        <a:t>0.25</a:t>
                      </a:r>
                      <a:endParaRPr lang="en-CA" sz="1100" b="0" i="0" u="none" strike="noStrike" dirty="0">
                        <a:solidFill>
                          <a:srgbClr val="000000"/>
                        </a:solidFill>
                        <a:effectLst/>
                        <a:latin typeface="Calibri"/>
                      </a:endParaRPr>
                    </a:p>
                  </a:txBody>
                  <a:tcPr marL="9525" marR="9525" marT="9529" marB="0" anchor="b"/>
                </a:tc>
              </a:tr>
            </a:tbl>
          </a:graphicData>
        </a:graphic>
      </p:graphicFrame>
      <p:sp>
        <p:nvSpPr>
          <p:cNvPr id="54304" name="TextBox 6"/>
          <p:cNvSpPr txBox="1">
            <a:spLocks noChangeArrowheads="1"/>
          </p:cNvSpPr>
          <p:nvPr/>
        </p:nvSpPr>
        <p:spPr bwMode="auto">
          <a:xfrm>
            <a:off x="576263" y="5472113"/>
            <a:ext cx="8712200"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Times New Roman" pitchFamily="18" charset="0"/>
                <a:ea typeface="MS PGothic" pitchFamily="34" charset="-128"/>
              </a:defRPr>
            </a:lvl1pPr>
            <a:lvl2pPr marL="742950" indent="-285750" eaLnBrk="0" hangingPunct="0">
              <a:defRPr sz="2400">
                <a:solidFill>
                  <a:schemeClr val="tx1"/>
                </a:solidFill>
                <a:latin typeface="Times New Roman" pitchFamily="18" charset="0"/>
                <a:ea typeface="MS PGothic" pitchFamily="34" charset="-128"/>
              </a:defRPr>
            </a:lvl2pPr>
            <a:lvl3pPr marL="1143000" indent="-228600" eaLnBrk="0" hangingPunct="0">
              <a:defRPr sz="2400">
                <a:solidFill>
                  <a:schemeClr val="tx1"/>
                </a:solidFill>
                <a:latin typeface="Times New Roman" pitchFamily="18" charset="0"/>
                <a:ea typeface="MS PGothic" pitchFamily="34" charset="-128"/>
              </a:defRPr>
            </a:lvl3pPr>
            <a:lvl4pPr marL="1600200" indent="-228600" eaLnBrk="0" hangingPunct="0">
              <a:defRPr sz="2400">
                <a:solidFill>
                  <a:schemeClr val="tx1"/>
                </a:solidFill>
                <a:latin typeface="Times New Roman" pitchFamily="18" charset="0"/>
                <a:ea typeface="MS PGothic" pitchFamily="34" charset="-128"/>
              </a:defRPr>
            </a:lvl4pPr>
            <a:lvl5pPr marL="2057400" indent="-228600" eaLnBrk="0" hangingPunct="0">
              <a:defRPr sz="2400">
                <a:solidFill>
                  <a:schemeClr val="tx1"/>
                </a:solidFill>
                <a:latin typeface="Times New Roman" pitchFamily="18" charset="0"/>
                <a:ea typeface="MS PGothic" pitchFamily="34" charset="-128"/>
              </a:defRPr>
            </a:lvl5pPr>
            <a:lvl6pPr marL="2514600" indent="-228600" eaLnBrk="0" fontAlgn="base" hangingPunct="0">
              <a:spcBef>
                <a:spcPct val="0"/>
              </a:spcBef>
              <a:spcAft>
                <a:spcPct val="0"/>
              </a:spcAft>
              <a:defRPr sz="2400">
                <a:solidFill>
                  <a:schemeClr val="tx1"/>
                </a:solidFill>
                <a:latin typeface="Times New Roman" pitchFamily="18" charset="0"/>
                <a:ea typeface="MS PGothic" pitchFamily="34" charset="-128"/>
              </a:defRPr>
            </a:lvl6pPr>
            <a:lvl7pPr marL="2971800" indent="-228600" eaLnBrk="0" fontAlgn="base" hangingPunct="0">
              <a:spcBef>
                <a:spcPct val="0"/>
              </a:spcBef>
              <a:spcAft>
                <a:spcPct val="0"/>
              </a:spcAft>
              <a:defRPr sz="2400">
                <a:solidFill>
                  <a:schemeClr val="tx1"/>
                </a:solidFill>
                <a:latin typeface="Times New Roman" pitchFamily="18" charset="0"/>
                <a:ea typeface="MS PGothic" pitchFamily="34" charset="-128"/>
              </a:defRPr>
            </a:lvl7pPr>
            <a:lvl8pPr marL="3429000" indent="-228600" eaLnBrk="0" fontAlgn="base" hangingPunct="0">
              <a:spcBef>
                <a:spcPct val="0"/>
              </a:spcBef>
              <a:spcAft>
                <a:spcPct val="0"/>
              </a:spcAft>
              <a:defRPr sz="2400">
                <a:solidFill>
                  <a:schemeClr val="tx1"/>
                </a:solidFill>
                <a:latin typeface="Times New Roman" pitchFamily="18" charset="0"/>
                <a:ea typeface="MS PGothic" pitchFamily="34" charset="-128"/>
              </a:defRPr>
            </a:lvl8pPr>
            <a:lvl9pPr marL="3886200" indent="-228600" eaLnBrk="0" fontAlgn="base" hangingPunct="0">
              <a:spcBef>
                <a:spcPct val="0"/>
              </a:spcBef>
              <a:spcAft>
                <a:spcPct val="0"/>
              </a:spcAft>
              <a:defRPr sz="2400">
                <a:solidFill>
                  <a:schemeClr val="tx1"/>
                </a:solidFill>
                <a:latin typeface="Times New Roman" pitchFamily="18" charset="0"/>
                <a:ea typeface="MS PGothic" pitchFamily="34" charset="-128"/>
              </a:defRPr>
            </a:lvl9pPr>
          </a:lstStyle>
          <a:p>
            <a:pPr eaLnBrk="1" hangingPunct="1"/>
            <a:r>
              <a:rPr lang="en-US" dirty="0"/>
              <a:t>The variable y stands for price and the variable x stands for quantity. Rounding off and rewriting the estimated equation yields</a:t>
            </a:r>
          </a:p>
          <a:p>
            <a:pPr eaLnBrk="1" hangingPunct="1"/>
            <a:r>
              <a:rPr lang="en-US" i="1" dirty="0"/>
              <a:t>p</a:t>
            </a:r>
            <a:r>
              <a:rPr lang="en-US" dirty="0"/>
              <a:t> = 1.96 – 0.15</a:t>
            </a:r>
            <a:r>
              <a:rPr lang="en-US" i="1" dirty="0"/>
              <a:t>Q</a:t>
            </a:r>
            <a:r>
              <a:rPr lang="en-US" dirty="0"/>
              <a:t>, as shown in the textbook. </a:t>
            </a:r>
            <a:endParaRPr lang="en-CA" dirty="0"/>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Clicker Question 6.</a:t>
            </a:r>
            <a:endParaRPr lang="en-CA" dirty="0"/>
          </a:p>
        </p:txBody>
      </p:sp>
      <p:sp>
        <p:nvSpPr>
          <p:cNvPr id="4" name="TextBox 3"/>
          <p:cNvSpPr txBox="1"/>
          <p:nvPr/>
        </p:nvSpPr>
        <p:spPr>
          <a:xfrm>
            <a:off x="359792" y="2016274"/>
            <a:ext cx="9577064" cy="3046988"/>
          </a:xfrm>
          <a:prstGeom prst="rect">
            <a:avLst/>
          </a:prstGeom>
          <a:noFill/>
        </p:spPr>
        <p:txBody>
          <a:bodyPr wrap="square" rtlCol="0">
            <a:spAutoFit/>
          </a:bodyPr>
          <a:lstStyle/>
          <a:p>
            <a:r>
              <a:rPr lang="en-US" dirty="0" smtClean="0"/>
              <a:t>The estimated (inverse) demand curve </a:t>
            </a:r>
            <a:r>
              <a:rPr lang="en-US" i="1" dirty="0"/>
              <a:t>p</a:t>
            </a:r>
            <a:r>
              <a:rPr lang="en-US" dirty="0"/>
              <a:t> = 1.96 – </a:t>
            </a:r>
            <a:r>
              <a:rPr lang="en-US" dirty="0" smtClean="0"/>
              <a:t>0.15</a:t>
            </a:r>
            <a:r>
              <a:rPr lang="en-US" i="1" dirty="0" smtClean="0"/>
              <a:t>Q . </a:t>
            </a:r>
            <a:r>
              <a:rPr lang="en-US" dirty="0" smtClean="0"/>
              <a:t>Therefore,  </a:t>
            </a:r>
          </a:p>
          <a:p>
            <a:endParaRPr lang="en-US" dirty="0"/>
          </a:p>
          <a:p>
            <a:pPr marL="457200" indent="-457200">
              <a:buAutoNum type="alphaLcPeriod"/>
            </a:pPr>
            <a:r>
              <a:rPr lang="en-US" dirty="0" smtClean="0"/>
              <a:t>We can be confident that a quantity of 10 will yield a price of 46 cents. </a:t>
            </a:r>
          </a:p>
          <a:p>
            <a:pPr marL="457200" indent="-457200">
              <a:buAutoNum type="alphaLcPeriod"/>
            </a:pPr>
            <a:r>
              <a:rPr lang="en-US" dirty="0" smtClean="0"/>
              <a:t>We would estimate that a quantity of 10 would yield a price of 46 cents.</a:t>
            </a:r>
          </a:p>
          <a:p>
            <a:pPr marL="457200" indent="-457200">
              <a:buAutoNum type="alphaLcPeriod"/>
            </a:pPr>
            <a:r>
              <a:rPr lang="en-US" dirty="0" smtClean="0"/>
              <a:t>As a quantity of 10.1 actually generated a price of 25 cents we can see that this demand curve over-estimates prices.</a:t>
            </a:r>
          </a:p>
          <a:p>
            <a:pPr marL="457200" indent="-457200">
              <a:buAutoNum type="alphaLcPeriod"/>
            </a:pPr>
            <a:r>
              <a:rPr lang="en-US" dirty="0" smtClean="0"/>
              <a:t>b. and c.</a:t>
            </a:r>
          </a:p>
          <a:p>
            <a:pPr marL="457200" indent="-457200">
              <a:buAutoNum type="alphaLcPeriod"/>
            </a:pPr>
            <a:r>
              <a:rPr lang="en-US" dirty="0" smtClean="0"/>
              <a:t>None of the above.</a:t>
            </a:r>
            <a:endParaRPr lang="en-CA" dirty="0"/>
          </a:p>
        </p:txBody>
      </p:sp>
    </p:spTree>
    <p:extLst>
      <p:ext uri="{BB962C8B-B14F-4D97-AF65-F5344CB8AC3E}">
        <p14:creationId xmlns:p14="http://schemas.microsoft.com/office/powerpoint/2010/main" val="48010046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Title 3"/>
          <p:cNvSpPr>
            <a:spLocks noGrp="1"/>
          </p:cNvSpPr>
          <p:nvPr>
            <p:ph type="title"/>
          </p:nvPr>
        </p:nvSpPr>
        <p:spPr/>
        <p:txBody>
          <a:bodyPr/>
          <a:lstStyle/>
          <a:p>
            <a:pPr>
              <a:defRPr/>
            </a:pPr>
            <a:r>
              <a:rPr lang="en-US">
                <a:ea typeface="ＭＳ Ｐゴシック" charset="0"/>
                <a:cs typeface="+mj-cs"/>
              </a:rPr>
              <a:t>Summary</a:t>
            </a:r>
            <a:endParaRPr lang="en-CA">
              <a:ea typeface="ＭＳ Ｐゴシック" charset="0"/>
              <a:cs typeface="+mj-cs"/>
            </a:endParaRPr>
          </a:p>
        </p:txBody>
      </p:sp>
      <p:sp>
        <p:nvSpPr>
          <p:cNvPr id="58370" name="TextBox 4"/>
          <p:cNvSpPr txBox="1">
            <a:spLocks noChangeArrowheads="1"/>
          </p:cNvSpPr>
          <p:nvPr/>
        </p:nvSpPr>
        <p:spPr bwMode="auto">
          <a:xfrm>
            <a:off x="792163" y="2232025"/>
            <a:ext cx="8569325" cy="26776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457200" indent="-457200" eaLnBrk="0" hangingPunct="0">
              <a:defRPr sz="2400">
                <a:solidFill>
                  <a:schemeClr val="tx1"/>
                </a:solidFill>
                <a:latin typeface="Times New Roman" pitchFamily="18" charset="0"/>
                <a:ea typeface="MS PGothic" pitchFamily="34" charset="-128"/>
              </a:defRPr>
            </a:lvl1pPr>
            <a:lvl2pPr marL="742950" indent="-285750" eaLnBrk="0" hangingPunct="0">
              <a:defRPr sz="2400">
                <a:solidFill>
                  <a:schemeClr val="tx1"/>
                </a:solidFill>
                <a:latin typeface="Times New Roman" pitchFamily="18" charset="0"/>
                <a:ea typeface="MS PGothic" pitchFamily="34" charset="-128"/>
              </a:defRPr>
            </a:lvl2pPr>
            <a:lvl3pPr marL="1143000" indent="-228600" eaLnBrk="0" hangingPunct="0">
              <a:defRPr sz="2400">
                <a:solidFill>
                  <a:schemeClr val="tx1"/>
                </a:solidFill>
                <a:latin typeface="Times New Roman" pitchFamily="18" charset="0"/>
                <a:ea typeface="MS PGothic" pitchFamily="34" charset="-128"/>
              </a:defRPr>
            </a:lvl3pPr>
            <a:lvl4pPr marL="1600200" indent="-228600" eaLnBrk="0" hangingPunct="0">
              <a:defRPr sz="2400">
                <a:solidFill>
                  <a:schemeClr val="tx1"/>
                </a:solidFill>
                <a:latin typeface="Times New Roman" pitchFamily="18" charset="0"/>
                <a:ea typeface="MS PGothic" pitchFamily="34" charset="-128"/>
              </a:defRPr>
            </a:lvl4pPr>
            <a:lvl5pPr marL="2057400" indent="-228600" eaLnBrk="0" hangingPunct="0">
              <a:defRPr sz="2400">
                <a:solidFill>
                  <a:schemeClr val="tx1"/>
                </a:solidFill>
                <a:latin typeface="Times New Roman" pitchFamily="18" charset="0"/>
                <a:ea typeface="MS PGothic" pitchFamily="34" charset="-128"/>
              </a:defRPr>
            </a:lvl5pPr>
            <a:lvl6pPr marL="2514600" indent="-228600" eaLnBrk="0" fontAlgn="base" hangingPunct="0">
              <a:spcBef>
                <a:spcPct val="0"/>
              </a:spcBef>
              <a:spcAft>
                <a:spcPct val="0"/>
              </a:spcAft>
              <a:defRPr sz="2400">
                <a:solidFill>
                  <a:schemeClr val="tx1"/>
                </a:solidFill>
                <a:latin typeface="Times New Roman" pitchFamily="18" charset="0"/>
                <a:ea typeface="MS PGothic" pitchFamily="34" charset="-128"/>
              </a:defRPr>
            </a:lvl6pPr>
            <a:lvl7pPr marL="2971800" indent="-228600" eaLnBrk="0" fontAlgn="base" hangingPunct="0">
              <a:spcBef>
                <a:spcPct val="0"/>
              </a:spcBef>
              <a:spcAft>
                <a:spcPct val="0"/>
              </a:spcAft>
              <a:defRPr sz="2400">
                <a:solidFill>
                  <a:schemeClr val="tx1"/>
                </a:solidFill>
                <a:latin typeface="Times New Roman" pitchFamily="18" charset="0"/>
                <a:ea typeface="MS PGothic" pitchFamily="34" charset="-128"/>
              </a:defRPr>
            </a:lvl7pPr>
            <a:lvl8pPr marL="3429000" indent="-228600" eaLnBrk="0" fontAlgn="base" hangingPunct="0">
              <a:spcBef>
                <a:spcPct val="0"/>
              </a:spcBef>
              <a:spcAft>
                <a:spcPct val="0"/>
              </a:spcAft>
              <a:defRPr sz="2400">
                <a:solidFill>
                  <a:schemeClr val="tx1"/>
                </a:solidFill>
                <a:latin typeface="Times New Roman" pitchFamily="18" charset="0"/>
                <a:ea typeface="MS PGothic" pitchFamily="34" charset="-128"/>
              </a:defRPr>
            </a:lvl8pPr>
            <a:lvl9pPr marL="3886200" indent="-228600" eaLnBrk="0" fontAlgn="base" hangingPunct="0">
              <a:spcBef>
                <a:spcPct val="0"/>
              </a:spcBef>
              <a:spcAft>
                <a:spcPct val="0"/>
              </a:spcAft>
              <a:defRPr sz="2400">
                <a:solidFill>
                  <a:schemeClr val="tx1"/>
                </a:solidFill>
                <a:latin typeface="Times New Roman" pitchFamily="18" charset="0"/>
                <a:ea typeface="MS PGothic" pitchFamily="34" charset="-128"/>
              </a:defRPr>
            </a:lvl9pPr>
          </a:lstStyle>
          <a:p>
            <a:pPr eaLnBrk="1" hangingPunct="1">
              <a:buFontTx/>
              <a:buAutoNum type="arabicPeriod"/>
            </a:pPr>
            <a:r>
              <a:rPr lang="en-US" dirty="0"/>
              <a:t>Review of Supply-Demand Model</a:t>
            </a:r>
          </a:p>
          <a:p>
            <a:pPr eaLnBrk="1" hangingPunct="1">
              <a:buFontTx/>
              <a:buAutoNum type="arabicPeriod"/>
            </a:pPr>
            <a:r>
              <a:rPr lang="en-US" dirty="0"/>
              <a:t>Elasticity</a:t>
            </a:r>
          </a:p>
          <a:p>
            <a:pPr eaLnBrk="1" hangingPunct="1">
              <a:buFontTx/>
              <a:buAutoNum type="arabicPeriod"/>
            </a:pPr>
            <a:r>
              <a:rPr lang="en-US" dirty="0"/>
              <a:t>Arc and Point Elasticity</a:t>
            </a:r>
          </a:p>
          <a:p>
            <a:pPr eaLnBrk="1" hangingPunct="1">
              <a:buFontTx/>
              <a:buAutoNum type="arabicPeriod"/>
            </a:pPr>
            <a:r>
              <a:rPr lang="en-US" dirty="0" smtClean="0"/>
              <a:t>Using </a:t>
            </a:r>
            <a:r>
              <a:rPr lang="en-US" dirty="0"/>
              <a:t>Regression to Estimate Demand Curves</a:t>
            </a:r>
          </a:p>
          <a:p>
            <a:pPr eaLnBrk="1" hangingPunct="1">
              <a:buFontTx/>
              <a:buAutoNum type="arabicPeriod"/>
            </a:pPr>
            <a:endParaRPr lang="en-US" dirty="0"/>
          </a:p>
          <a:p>
            <a:pPr marL="0" indent="0" eaLnBrk="1" hangingPunct="1"/>
            <a:r>
              <a:rPr lang="en-US" dirty="0"/>
              <a:t>Next Class</a:t>
            </a:r>
            <a:r>
              <a:rPr lang="en-US" dirty="0" smtClean="0"/>
              <a:t>: Clicker questions similar to 1.5, 1.11, and Portland Fish example in Chapter 3. </a:t>
            </a:r>
            <a:endParaRPr lang="en-CA" dirty="0"/>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Blank Presentation">
  <a:themeElements>
    <a:clrScheme name="Blank Presentation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Blank Presentation">
      <a:majorFont>
        <a:latin typeface="Times New Roman"/>
        <a:ea typeface=""/>
        <a:cs typeface=""/>
      </a:majorFont>
      <a:minorFont>
        <a:latin typeface="Times New Roman"/>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none" lIns="91440" tIns="45720" rIns="91440" bIns="45720" numCol="1" anchor="t" anchorCtr="0" compatLnSpc="1">
        <a:prstTxWarp prst="textNoShape">
          <a:avLst/>
        </a:prstTxWarp>
      </a:bodyPr>
      <a:lstStyle>
        <a:defPPr marL="0" marR="0" indent="0" algn="l" defTabSz="987425" rtl="0" eaLnBrk="1" fontAlgn="base" latinLnBrk="0" hangingPunct="1">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Times New Roman" pitchFamily="18"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none" lIns="91440" tIns="45720" rIns="91440" bIns="45720" numCol="1" anchor="t" anchorCtr="0" compatLnSpc="1">
        <a:prstTxWarp prst="textNoShape">
          <a:avLst/>
        </a:prstTxWarp>
      </a:bodyPr>
      <a:lstStyle>
        <a:defPPr marL="0" marR="0" indent="0" algn="l" defTabSz="987425" rtl="0" eaLnBrk="1" fontAlgn="base" latinLnBrk="0" hangingPunct="1">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Times New Roman" pitchFamily="18" charset="0"/>
          </a:defRPr>
        </a:defPPr>
      </a:lstStyle>
    </a:lnDef>
  </a:objectDefaults>
  <a:extraClrSchemeLst>
    <a:extraClrScheme>
      <a:clrScheme name="Blank Presentation 1">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Blank Presentation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Blank Presentation 3">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Blank Presentation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Blank Presentation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Blank Presentation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Blank Presentation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saudertemplate">
  <a:themeElements>
    <a:clrScheme name="saudertemplate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Classic">
      <a:majorFont>
        <a:latin typeface="Arial"/>
        <a:ea typeface=""/>
        <a:cs typeface=""/>
        <a:font script="Jpan" typeface="ＭＳ Ｐゴシック"/>
        <a:font script="Hang" typeface="돋움"/>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Times New Roman"/>
        <a:ea typeface=""/>
        <a:cs typeface=""/>
        <a:font script="Jpan" typeface="ＭＳ Ｐ明朝"/>
        <a:font script="Hang" typeface="바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none" lIns="91440" tIns="45720" rIns="91440" bIns="45720" numCol="1" anchor="t" anchorCtr="0" compatLnSpc="1">
        <a:prstTxWarp prst="textNoShape">
          <a:avLst/>
        </a:prstTxWarp>
      </a:bodyPr>
      <a:lstStyle>
        <a:defPPr marL="0" marR="0" indent="0" algn="l" defTabSz="987425" rtl="0" eaLnBrk="1" fontAlgn="base" latinLnBrk="0" hangingPunct="1">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Times New Roman" pitchFamily="18"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none" lIns="91440" tIns="45720" rIns="91440" bIns="45720" numCol="1" anchor="t" anchorCtr="0" compatLnSpc="1">
        <a:prstTxWarp prst="textNoShape">
          <a:avLst/>
        </a:prstTxWarp>
      </a:bodyPr>
      <a:lstStyle>
        <a:defPPr marL="0" marR="0" indent="0" algn="l" defTabSz="987425" rtl="0" eaLnBrk="1" fontAlgn="base" latinLnBrk="0" hangingPunct="1">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Times New Roman" pitchFamily="18" charset="0"/>
          </a:defRPr>
        </a:defPPr>
      </a:lstStyle>
    </a:lnDef>
  </a:objectDefaults>
  <a:extraClrSchemeLst>
    <a:extraClrScheme>
      <a:clrScheme name="saudertemplate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saudertemplate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saudertemplate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saudertemplate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saudertemplate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saudertemplate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saudertemplate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saudertemplate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Classic">
    <a:majorFont>
      <a:latin typeface="Arial"/>
      <a:ea typeface=""/>
      <a:cs typeface=""/>
      <a:font script="Jpan" typeface="ＭＳ Ｐゴシック"/>
      <a:font script="Hang" typeface="돋움"/>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Times New Roman"/>
      <a:ea typeface=""/>
      <a:cs typeface=""/>
      <a:font script="Jpan" typeface="ＭＳ Ｐ明朝"/>
      <a:font script="Hang" typeface="바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docProps/app.xml><?xml version="1.0" encoding="utf-8"?>
<Properties xmlns="http://schemas.openxmlformats.org/officeDocument/2006/extended-properties" xmlns:vt="http://schemas.openxmlformats.org/officeDocument/2006/docPropsVTypes">
  <Template>C:\WINDOWS\Application Data\Microsoft\Templates\Blank Presentation.pot</Template>
  <TotalTime>15722</TotalTime>
  <Words>2139</Words>
  <Application>Microsoft Office PowerPoint</Application>
  <PresentationFormat>Custom</PresentationFormat>
  <Paragraphs>235</Paragraphs>
  <Slides>29</Slides>
  <Notes>1</Notes>
  <HiddenSlides>0</HiddenSlides>
  <MMClips>0</MMClips>
  <ScaleCrop>false</ScaleCrop>
  <HeadingPairs>
    <vt:vector size="6" baseType="variant">
      <vt:variant>
        <vt:lpstr>Theme</vt:lpstr>
      </vt:variant>
      <vt:variant>
        <vt:i4>2</vt:i4>
      </vt:variant>
      <vt:variant>
        <vt:lpstr>Embedded OLE Servers</vt:lpstr>
      </vt:variant>
      <vt:variant>
        <vt:i4>1</vt:i4>
      </vt:variant>
      <vt:variant>
        <vt:lpstr>Slide Titles</vt:lpstr>
      </vt:variant>
      <vt:variant>
        <vt:i4>29</vt:i4>
      </vt:variant>
    </vt:vector>
  </HeadingPairs>
  <TitlesOfParts>
    <vt:vector size="32" baseType="lpstr">
      <vt:lpstr>Blank Presentation</vt:lpstr>
      <vt:lpstr>saudertemplate</vt:lpstr>
      <vt:lpstr>Equation</vt:lpstr>
      <vt:lpstr>Managerial Economics Class 2</vt:lpstr>
      <vt:lpstr> Clicker Question 1</vt:lpstr>
      <vt:lpstr>Clicker Question 2</vt:lpstr>
      <vt:lpstr>Does the Supply-Demand Model Always Apply?</vt:lpstr>
      <vt:lpstr>iTunes Prices: Using Elasticity</vt:lpstr>
      <vt:lpstr>3. Introduction to Elasticity</vt:lpstr>
      <vt:lpstr>Clicker Question 3:  Elasticity Calculations</vt:lpstr>
      <vt:lpstr>4. Arc and Point Elasticity</vt:lpstr>
      <vt:lpstr>Arc Elasticity for Avocados</vt:lpstr>
      <vt:lpstr>iTunes – What was the effect of the 2009 Price Increase?</vt:lpstr>
      <vt:lpstr>iTunes Elasticity</vt:lpstr>
      <vt:lpstr>Clicker Question 4: Arc Elasticity</vt:lpstr>
      <vt:lpstr>Point Elasticity</vt:lpstr>
      <vt:lpstr>Clicker Question 5. </vt:lpstr>
      <vt:lpstr>Elastic and Inelastic Demand</vt:lpstr>
      <vt:lpstr>Elasticity Along a Linear Demand Curve</vt:lpstr>
      <vt:lpstr>Other Elasticities</vt:lpstr>
      <vt:lpstr>5. Where do Demand Curves Come From?</vt:lpstr>
      <vt:lpstr>Cod Data in a Diagram</vt:lpstr>
      <vt:lpstr>6. Using Regression to Estimate Demand</vt:lpstr>
      <vt:lpstr>Inverse Demand</vt:lpstr>
      <vt:lpstr>Random error</vt:lpstr>
      <vt:lpstr>An Estimated Demand Curve</vt:lpstr>
      <vt:lpstr>Ordinary Least Squares</vt:lpstr>
      <vt:lpstr>Cod Data</vt:lpstr>
      <vt:lpstr>Regression using Excel</vt:lpstr>
      <vt:lpstr>Regression Output</vt:lpstr>
      <vt:lpstr>Clicker Question 6.</vt:lpstr>
      <vt:lpstr>Summary</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Managerial Economics</dc:title>
  <dc:creator>Jim Brander</dc:creator>
  <cp:lastModifiedBy>James Brander</cp:lastModifiedBy>
  <cp:revision>262</cp:revision>
  <cp:lastPrinted>2011-09-12T19:03:44Z</cp:lastPrinted>
  <dcterms:created xsi:type="dcterms:W3CDTF">2004-07-01T14:00:11Z</dcterms:created>
  <dcterms:modified xsi:type="dcterms:W3CDTF">2012-09-08T06:36:04Z</dcterms:modified>
</cp:coreProperties>
</file>