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62" r:id="rId4"/>
    <p:sldId id="263" r:id="rId5"/>
    <p:sldId id="261" r:id="rId6"/>
    <p:sldId id="257" r:id="rId7"/>
    <p:sldId id="258" r:id="rId8"/>
    <p:sldId id="266" r:id="rId9"/>
    <p:sldId id="264" r:id="rId10"/>
    <p:sldId id="265" r:id="rId11"/>
    <p:sldId id="269" r:id="rId12"/>
    <p:sldId id="267" r:id="rId13"/>
    <p:sldId id="268" r:id="rId14"/>
    <p:sldId id="272" r:id="rId15"/>
    <p:sldId id="270" r:id="rId16"/>
    <p:sldId id="271" r:id="rId17"/>
    <p:sldId id="275" r:id="rId18"/>
    <p:sldId id="273" r:id="rId19"/>
    <p:sldId id="274" r:id="rId20"/>
    <p:sldId id="278" r:id="rId21"/>
    <p:sldId id="276" r:id="rId22"/>
    <p:sldId id="277" r:id="rId23"/>
    <p:sldId id="281" r:id="rId24"/>
    <p:sldId id="279" r:id="rId25"/>
    <p:sldId id="280" r:id="rId26"/>
    <p:sldId id="285" r:id="rId27"/>
    <p:sldId id="283" r:id="rId28"/>
    <p:sldId id="284" r:id="rId29"/>
    <p:sldId id="288" r:id="rId30"/>
    <p:sldId id="286" r:id="rId31"/>
    <p:sldId id="287" r:id="rId32"/>
    <p:sldId id="291" r:id="rId33"/>
    <p:sldId id="289" r:id="rId34"/>
    <p:sldId id="290" r:id="rId35"/>
    <p:sldId id="294" r:id="rId36"/>
    <p:sldId id="292" r:id="rId37"/>
    <p:sldId id="293" r:id="rId38"/>
    <p:sldId id="295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71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154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0E5C6-D9F3-4497-ADFD-8996594202E0}" type="datetimeFigureOut">
              <a:rPr lang="en-US" smtClean="0"/>
              <a:pPr/>
              <a:t>2/5/2013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8B81C-4498-4CEE-A84F-FDFF5D4932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28600"/>
            <a:ext cx="7772400" cy="1470025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chemeClr val="accent1">
                    <a:lumMod val="50000"/>
                  </a:schemeClr>
                </a:solidFill>
              </a:rPr>
              <a:t>Muscle Hangman</a:t>
            </a:r>
            <a:endParaRPr lang="en-US" sz="6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1250" t="28907" r="32500" b="9374"/>
          <a:stretch>
            <a:fillRect/>
          </a:stretch>
        </p:blipFill>
        <p:spPr bwMode="auto">
          <a:xfrm>
            <a:off x="2971800" y="1564728"/>
            <a:ext cx="3581400" cy="48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 txBox="1">
            <a:spLocks/>
          </p:cNvSpPr>
          <p:nvPr/>
        </p:nvSpPr>
        <p:spPr>
          <a:xfrm>
            <a:off x="1219200" y="3886200"/>
            <a:ext cx="65532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 am well developed in nursing infants.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33600" y="12192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286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286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b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u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n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D7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t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3" name="HMwordD8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5" name="HMwordD9"/>
          <p:cNvSpPr/>
          <p:nvPr/>
        </p:nvSpPr>
        <p:spPr>
          <a:xfrm>
            <a:off x="6400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400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60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6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7" fill="hold">
                      <p:stCondLst>
                        <p:cond delay="0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1" fill="hold">
                      <p:stCondLst>
                        <p:cond delay="0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600200" y="3276600"/>
            <a:ext cx="64008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 consist of the frontal and occipital bellies.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33600" y="12192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2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286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286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p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n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D7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3" name="HMwordD8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u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5" name="HMwordD9"/>
          <p:cNvSpPr/>
          <p:nvPr/>
        </p:nvSpPr>
        <p:spPr>
          <a:xfrm>
            <a:off x="6400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400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60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1" fill="hold">
                      <p:stCondLst>
                        <p:cond delay="0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6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7" fill="hold">
                      <p:stCondLst>
                        <p:cond delay="0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1" fill="hold">
                      <p:stCondLst>
                        <p:cond delay="0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2600" y="1600200"/>
            <a:ext cx="556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3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3429000"/>
            <a:ext cx="609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" pitchFamily="34" charset="0"/>
                <a:cs typeface="Arial" pitchFamily="34" charset="0"/>
              </a:rPr>
              <a:t>The sternocleidomastoid muscle originates on the manubrium of the sternum and the . . . . .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l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v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l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D7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60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>
                      <p:stCondLst>
                        <p:cond delay="0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" presetClass="entr" presetSubtype="0" fill="hold" grpId="5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3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4" fill="hold">
                      <p:stCondLst>
                        <p:cond delay="0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1" presetClass="entr" presetSubtype="0" fill="hold" grpId="5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239" grpId="51" animBg="1"/>
      <p:bldP spid="239" grpId="52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13716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4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2895600"/>
            <a:ext cx="7162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The erector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spinae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muscle group consists of the iliocostalis, spinalis and ……………………………………..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uscles. 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057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057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0000FF"/>
                </a:solidFill>
                <a:latin typeface="Arial"/>
              </a:rPr>
              <a:t>l</a:t>
            </a:r>
            <a:endParaRPr lang="en-US" sz="4400" dirty="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n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g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4343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D7"/>
          <p:cNvSpPr/>
          <p:nvPr/>
        </p:nvSpPr>
        <p:spPr>
          <a:xfrm>
            <a:off x="5257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3" name="HMwordD8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m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5" name="HMwordD9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u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7" name="HMwordD10"/>
          <p:cNvSpPr/>
          <p:nvPr/>
        </p:nvSpPr>
        <p:spPr>
          <a:xfrm>
            <a:off x="6629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8" name="HMwordL11"/>
          <p:cNvSpPr/>
          <p:nvPr/>
        </p:nvSpPr>
        <p:spPr>
          <a:xfrm>
            <a:off x="6629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60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59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0" fill="hold">
                      <p:stCondLst>
                        <p:cond delay="0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5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6" fill="hold">
                      <p:stCondLst>
                        <p:cond delay="0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4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5" fill="hold">
                      <p:stCondLst>
                        <p:cond delay="0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01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2" fill="hold">
                      <p:stCondLst>
                        <p:cond delay="0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5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6" fill="hold">
                      <p:stCondLst>
                        <p:cond delay="0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59" grpId="0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  <p:bldP spid="2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13716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5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2895600"/>
            <a:ext cx="716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" pitchFamily="34" charset="0"/>
                <a:cs typeface="Arial" pitchFamily="34" charset="0"/>
              </a:rPr>
              <a:t>I contribute to the pelvic floor and surround the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anorectal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junction.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057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057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l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v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t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4343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L8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 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2" name="HMwordD8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3" name="HMwordL9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4" name="HMwordD9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5" name="HMwordL10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n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6" name="HMwordD10"/>
          <p:cNvSpPr/>
          <p:nvPr/>
        </p:nvSpPr>
        <p:spPr>
          <a:xfrm>
            <a:off x="6629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7" name="HMwordL11"/>
          <p:cNvSpPr/>
          <p:nvPr/>
        </p:nvSpPr>
        <p:spPr>
          <a:xfrm>
            <a:off x="6629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60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0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1" fill="hold">
                      <p:stCondLst>
                        <p:cond delay="0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3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4" fill="hold">
                      <p:stCondLst>
                        <p:cond delay="0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1" fill="hold">
                      <p:stCondLst>
                        <p:cond delay="0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>
                      <p:stCondLst>
                        <p:cond delay="0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3" grpId="0"/>
      <p:bldP spid="225" grpId="0"/>
      <p:bldP spid="2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13716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6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2895600"/>
            <a:ext cx="716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" pitchFamily="34" charset="0"/>
                <a:cs typeface="Arial" pitchFamily="34" charset="0"/>
              </a:rPr>
              <a:t>I am a prime mover of forearm extension.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1143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1143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t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1600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1600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2057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057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p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L8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 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2" name="HMwordD8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3" name="HMwordL9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b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4" name="HMwordD9"/>
          <p:cNvSpPr/>
          <p:nvPr/>
        </p:nvSpPr>
        <p:spPr>
          <a:xfrm>
            <a:off x="5257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5" name="HMwordL10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6" name="HMwordD10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7" name="HMwordL11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8" name="HMwordD11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0" name="HMwordL12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43" name="HMwordD12"/>
          <p:cNvSpPr/>
          <p:nvPr/>
        </p:nvSpPr>
        <p:spPr>
          <a:xfrm>
            <a:off x="6629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9" name="HMwordL13"/>
          <p:cNvSpPr/>
          <p:nvPr/>
        </p:nvSpPr>
        <p:spPr>
          <a:xfrm>
            <a:off x="6629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h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52" name="HMwordD13"/>
          <p:cNvSpPr/>
          <p:nvPr/>
        </p:nvSpPr>
        <p:spPr>
          <a:xfrm>
            <a:off x="7086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3" name="HMwordL14"/>
          <p:cNvSpPr/>
          <p:nvPr/>
        </p:nvSpPr>
        <p:spPr>
          <a:xfrm>
            <a:off x="7086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54" name="HMwordD14"/>
          <p:cNvSpPr/>
          <p:nvPr/>
        </p:nvSpPr>
        <p:spPr>
          <a:xfrm>
            <a:off x="7543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5" name="HMwordL15"/>
          <p:cNvSpPr/>
          <p:nvPr/>
        </p:nvSpPr>
        <p:spPr>
          <a:xfrm>
            <a:off x="7543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60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4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5" fill="hold">
                      <p:stCondLst>
                        <p:cond delay="0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24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5" fill="hold">
                      <p:stCondLst>
                        <p:cond delay="0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31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55" grpId="0" animBg="1"/>
      <p:bldP spid="456" grpId="0" animBg="1"/>
      <p:bldP spid="457" grpId="0" animBg="1"/>
      <p:bldP spid="459" grpId="0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3" grpId="0"/>
      <p:bldP spid="225" grpId="0"/>
      <p:bldP spid="227" grpId="0"/>
      <p:bldP spid="240" grpId="0"/>
      <p:bldP spid="249" grpId="0"/>
      <p:bldP spid="253" grpId="0"/>
      <p:bldP spid="2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1371600"/>
            <a:ext cx="61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7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2895600"/>
            <a:ext cx="7162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" pitchFamily="34" charset="0"/>
                <a:cs typeface="Arial" pitchFamily="34" charset="0"/>
              </a:rPr>
              <a:t>I am the forearm flexor that inserts into the ulna.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286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286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b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h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D7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l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3" name="HMwordD8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5" name="HMwordD9"/>
          <p:cNvSpPr/>
          <p:nvPr/>
        </p:nvSpPr>
        <p:spPr>
          <a:xfrm>
            <a:off x="6400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400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60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5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6" fill="hold">
                      <p:stCondLst>
                        <p:cond delay="0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600200" y="3276600"/>
            <a:ext cx="64008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 am the hip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flexor that is a composite of </a:t>
            </a:r>
            <a:r>
              <a:rPr kumimoji="0" lang="en-US" sz="3200" b="0" i="0" u="none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two muscles.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8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807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l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4343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p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5257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D7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3" name="HMwordD8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6600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6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7" fill="hold">
                      <p:stCondLst>
                        <p:cond delay="0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3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4" fill="hold">
                      <p:stCondLst>
                        <p:cond delay="0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4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5" fill="hold">
                      <p:stCondLst>
                        <p:cond delay="0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1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2" fill="hold">
                      <p:stCondLst>
                        <p:cond delay="0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1" presetClass="entr" presetSubtype="0" fill="hold" grpId="5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8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9" fill="hold">
                      <p:stCondLst>
                        <p:cond delay="0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" presetClass="entr" presetSubtype="0" fill="hold" grpId="5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239" grpId="51" animBg="1"/>
      <p:bldP spid="239" grpId="52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600200" y="3276600"/>
            <a:ext cx="64008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I am a thigh adductor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9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g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l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D7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41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2" fill="hold">
                      <p:stCondLst>
                        <p:cond delay="0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8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9" fill="hold">
                      <p:stCondLst>
                        <p:cond delay="0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5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6" fill="hold">
                      <p:stCondLst>
                        <p:cond delay="0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1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2" fill="hold">
                      <p:stCondLst>
                        <p:cond delay="0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4" fill="hold">
                      <p:stCondLst>
                        <p:cond delay="0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0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1" fill="hold">
                      <p:stCondLst>
                        <p:cond delay="0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59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0" fill="hold">
                      <p:stCondLst>
                        <p:cond delay="0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ntr" presetSubtype="0" fill="hold" grpId="5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239" grpId="51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914400" y="3276600"/>
            <a:ext cx="7086600" cy="17526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My fascicles have a bipennate organization and 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I </a:t>
            </a:r>
            <a:r>
              <a:rPr lang="en-US" sz="3200" smtClean="0">
                <a:latin typeface="Arial" pitchFamily="34" charset="0"/>
                <a:cs typeface="Arial" pitchFamily="34" charset="0"/>
              </a:rPr>
              <a:t>can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be both a hip flexor and a knee extender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10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1371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1371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1828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1828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2286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286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c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2743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2743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t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u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L7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 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0" name="HMwordD7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1" name="HMwordL8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f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2" name="HMwordD8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3" name="HMwordL9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4" name="HMwordD9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5" name="HMwordL10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m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6" name="HMwordD10"/>
          <p:cNvSpPr/>
          <p:nvPr/>
        </p:nvSpPr>
        <p:spPr>
          <a:xfrm>
            <a:off x="5943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7" name="HMwordL11"/>
          <p:cNvSpPr/>
          <p:nvPr/>
        </p:nvSpPr>
        <p:spPr>
          <a:xfrm>
            <a:off x="5943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8" name="HMwordD11"/>
          <p:cNvSpPr/>
          <p:nvPr/>
        </p:nvSpPr>
        <p:spPr>
          <a:xfrm>
            <a:off x="6400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0" name="HMwordL12"/>
          <p:cNvSpPr/>
          <p:nvPr/>
        </p:nvSpPr>
        <p:spPr>
          <a:xfrm>
            <a:off x="6400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43" name="HMwordD12"/>
          <p:cNvSpPr/>
          <p:nvPr/>
        </p:nvSpPr>
        <p:spPr>
          <a:xfrm>
            <a:off x="6858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9" name="HMwordL13"/>
          <p:cNvSpPr/>
          <p:nvPr/>
        </p:nvSpPr>
        <p:spPr>
          <a:xfrm>
            <a:off x="6858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i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52" name="HMwordD13"/>
          <p:cNvSpPr/>
          <p:nvPr/>
        </p:nvSpPr>
        <p:spPr>
          <a:xfrm>
            <a:off x="7315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3" name="HMwordL14"/>
          <p:cNvSpPr/>
          <p:nvPr/>
        </p:nvSpPr>
        <p:spPr>
          <a:xfrm>
            <a:off x="7315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9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0" fill="hold">
                      <p:stCondLst>
                        <p:cond delay="0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3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4" fill="hold">
                      <p:stCondLst>
                        <p:cond delay="0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0" fill="hold">
                      <p:stCondLst>
                        <p:cond delay="0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13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4" fill="hold">
                      <p:stCondLst>
                        <p:cond delay="0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9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0" fill="hold">
                      <p:stCondLst>
                        <p:cond delay="0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8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9" fill="hold">
                      <p:stCondLst>
                        <p:cond delay="0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6" fill="hold">
                      <p:stCondLst>
                        <p:cond delay="0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80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1" fill="hold">
                      <p:stCondLst>
                        <p:cond delay="0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8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9" fill="hold">
                      <p:stCondLst>
                        <p:cond delay="0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05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6" fill="hold">
                      <p:stCondLst>
                        <p:cond delay="0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0" fill="hold">
                      <p:stCondLst>
                        <p:cond delay="0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56" grpId="0" animBg="1"/>
      <p:bldP spid="457" grpId="0" animBg="1"/>
      <p:bldP spid="459" grpId="0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1" grpId="0"/>
      <p:bldP spid="223" grpId="0"/>
      <p:bldP spid="225" grpId="0"/>
      <p:bldP spid="227" grpId="0"/>
      <p:bldP spid="240" grpId="0"/>
      <p:bldP spid="249" grpId="0"/>
      <p:bldP spid="25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914400" y="3276600"/>
            <a:ext cx="7086600" cy="914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I insert into the calcaneal tendon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11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 hidden="1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3200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3200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3657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3657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4114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4114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l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4572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4572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5029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5029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u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5486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5486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04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5" fill="hold">
                      <p:stCondLst>
                        <p:cond delay="0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11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2" fill="hold">
                      <p:stCondLst>
                        <p:cond delay="0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3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5" fill="hold">
                      <p:stCondLst>
                        <p:cond delay="0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1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2" fill="hold">
                      <p:stCondLst>
                        <p:cond delay="0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>
                      <p:stCondLst>
                        <p:cond delay="0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285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6" fill="hold">
                      <p:stCondLst>
                        <p:cond delay="0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5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299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0" fill="hold">
                      <p:stCondLst>
                        <p:cond delay="0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" presetClass="entr" presetSubtype="0" fill="hold" grpId="5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06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7" fill="hold">
                      <p:stCondLst>
                        <p:cond delay="0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" presetClass="entr" presetSubtype="0" fill="hold" grpId="5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239" grpId="51" animBg="1"/>
      <p:bldP spid="239" grpId="52" animBg="1"/>
      <p:bldP spid="239" grpId="53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914400" y="3276600"/>
            <a:ext cx="7467600" cy="914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We link the abdominal muscles together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0" y="1295400"/>
            <a:ext cx="533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Question 12</a:t>
            </a:r>
            <a:endParaRPr lang="en-US" sz="48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1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11560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Preparing Game: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5807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65216" y="4059343"/>
            <a:ext cx="838352" cy="850161"/>
            <a:chOff x="2166461" y="115615"/>
            <a:chExt cx="1769743" cy="1794672"/>
          </a:xfrm>
        </p:grpSpPr>
        <p:sp>
          <p:nvSpPr>
            <p:cNvPr id="4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" name="Key_Q"/>
          <p:cNvSpPr>
            <a:spLocks/>
          </p:cNvSpPr>
          <p:nvPr/>
        </p:nvSpPr>
        <p:spPr bwMode="auto">
          <a:xfrm>
            <a:off x="36270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Q</a:t>
            </a:r>
          </a:p>
        </p:txBody>
      </p:sp>
      <p:grpSp>
        <p:nvGrpSpPr>
          <p:cNvPr id="21" name="Group 81"/>
          <p:cNvGrpSpPr/>
          <p:nvPr/>
        </p:nvGrpSpPr>
        <p:grpSpPr>
          <a:xfrm>
            <a:off x="1125500" y="4059343"/>
            <a:ext cx="838352" cy="850161"/>
            <a:chOff x="2166461" y="115615"/>
            <a:chExt cx="1769743" cy="1794672"/>
          </a:xfrm>
        </p:grpSpPr>
        <p:sp>
          <p:nvSpPr>
            <p:cNvPr id="8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Key_W"/>
          <p:cNvSpPr>
            <a:spLocks/>
          </p:cNvSpPr>
          <p:nvPr/>
        </p:nvSpPr>
        <p:spPr bwMode="auto">
          <a:xfrm>
            <a:off x="122298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W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2" name="Group 85"/>
          <p:cNvGrpSpPr/>
          <p:nvPr/>
        </p:nvGrpSpPr>
        <p:grpSpPr>
          <a:xfrm>
            <a:off x="1985784" y="4059343"/>
            <a:ext cx="838352" cy="850161"/>
            <a:chOff x="2166461" y="115615"/>
            <a:chExt cx="1769743" cy="1794672"/>
          </a:xfrm>
        </p:grpSpPr>
        <p:sp>
          <p:nvSpPr>
            <p:cNvPr id="8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9" name="Key_E"/>
          <p:cNvSpPr>
            <a:spLocks/>
          </p:cNvSpPr>
          <p:nvPr/>
        </p:nvSpPr>
        <p:spPr bwMode="auto">
          <a:xfrm>
            <a:off x="208326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E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3" name="Group 89"/>
          <p:cNvGrpSpPr/>
          <p:nvPr/>
        </p:nvGrpSpPr>
        <p:grpSpPr>
          <a:xfrm>
            <a:off x="2846068" y="4059343"/>
            <a:ext cx="838352" cy="850161"/>
            <a:chOff x="2166461" y="115615"/>
            <a:chExt cx="1769743" cy="1794672"/>
          </a:xfrm>
        </p:grpSpPr>
        <p:sp>
          <p:nvSpPr>
            <p:cNvPr id="9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3" name="Key_R"/>
          <p:cNvSpPr>
            <a:spLocks/>
          </p:cNvSpPr>
          <p:nvPr/>
        </p:nvSpPr>
        <p:spPr bwMode="auto">
          <a:xfrm>
            <a:off x="294355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R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4" name="Group 93"/>
          <p:cNvGrpSpPr/>
          <p:nvPr/>
        </p:nvGrpSpPr>
        <p:grpSpPr>
          <a:xfrm>
            <a:off x="3706352" y="4059343"/>
            <a:ext cx="838352" cy="850161"/>
            <a:chOff x="2166461" y="115615"/>
            <a:chExt cx="1769743" cy="1794672"/>
          </a:xfrm>
        </p:grpSpPr>
        <p:sp>
          <p:nvSpPr>
            <p:cNvPr id="9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7" name="Key_T"/>
          <p:cNvSpPr>
            <a:spLocks/>
          </p:cNvSpPr>
          <p:nvPr/>
        </p:nvSpPr>
        <p:spPr bwMode="auto">
          <a:xfrm>
            <a:off x="380383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T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5" name="Group 97"/>
          <p:cNvGrpSpPr/>
          <p:nvPr/>
        </p:nvGrpSpPr>
        <p:grpSpPr>
          <a:xfrm>
            <a:off x="4566636" y="4059343"/>
            <a:ext cx="838352" cy="850161"/>
            <a:chOff x="2166461" y="115615"/>
            <a:chExt cx="1769743" cy="1794672"/>
          </a:xfrm>
        </p:grpSpPr>
        <p:sp>
          <p:nvSpPr>
            <p:cNvPr id="9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1" name="Key_Y"/>
          <p:cNvSpPr>
            <a:spLocks/>
          </p:cNvSpPr>
          <p:nvPr/>
        </p:nvSpPr>
        <p:spPr bwMode="auto">
          <a:xfrm>
            <a:off x="4664120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Y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6" name="Group 101"/>
          <p:cNvGrpSpPr/>
          <p:nvPr/>
        </p:nvGrpSpPr>
        <p:grpSpPr>
          <a:xfrm>
            <a:off x="5426920" y="4059343"/>
            <a:ext cx="838352" cy="850161"/>
            <a:chOff x="2166461" y="115615"/>
            <a:chExt cx="1769743" cy="1794672"/>
          </a:xfrm>
        </p:grpSpPr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5" name="Key_U"/>
          <p:cNvSpPr>
            <a:spLocks/>
          </p:cNvSpPr>
          <p:nvPr/>
        </p:nvSpPr>
        <p:spPr bwMode="auto">
          <a:xfrm>
            <a:off x="5524404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U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7" name="Group 105"/>
          <p:cNvGrpSpPr/>
          <p:nvPr/>
        </p:nvGrpSpPr>
        <p:grpSpPr>
          <a:xfrm>
            <a:off x="6287204" y="4059343"/>
            <a:ext cx="838352" cy="850161"/>
            <a:chOff x="2166461" y="115615"/>
            <a:chExt cx="1769743" cy="1794672"/>
          </a:xfrm>
        </p:grpSpPr>
        <p:sp>
          <p:nvSpPr>
            <p:cNvPr id="10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9" name="Key_I"/>
          <p:cNvSpPr>
            <a:spLocks/>
          </p:cNvSpPr>
          <p:nvPr/>
        </p:nvSpPr>
        <p:spPr bwMode="auto">
          <a:xfrm>
            <a:off x="6384688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I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8" name="Group 109"/>
          <p:cNvGrpSpPr/>
          <p:nvPr/>
        </p:nvGrpSpPr>
        <p:grpSpPr>
          <a:xfrm>
            <a:off x="7147488" y="4059343"/>
            <a:ext cx="838352" cy="850161"/>
            <a:chOff x="2166461" y="115615"/>
            <a:chExt cx="1769743" cy="1794672"/>
          </a:xfrm>
        </p:grpSpPr>
        <p:sp>
          <p:nvSpPr>
            <p:cNvPr id="11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3" name="Key_O"/>
          <p:cNvSpPr>
            <a:spLocks/>
          </p:cNvSpPr>
          <p:nvPr/>
        </p:nvSpPr>
        <p:spPr bwMode="auto">
          <a:xfrm>
            <a:off x="7244972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O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29" name="Group 113"/>
          <p:cNvGrpSpPr/>
          <p:nvPr/>
        </p:nvGrpSpPr>
        <p:grpSpPr>
          <a:xfrm>
            <a:off x="8007772" y="4059343"/>
            <a:ext cx="838352" cy="850161"/>
            <a:chOff x="2166461" y="115615"/>
            <a:chExt cx="1769743" cy="1794672"/>
          </a:xfrm>
        </p:grpSpPr>
        <p:sp>
          <p:nvSpPr>
            <p:cNvPr id="11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7" name="Key_P"/>
          <p:cNvSpPr>
            <a:spLocks/>
          </p:cNvSpPr>
          <p:nvPr/>
        </p:nvSpPr>
        <p:spPr bwMode="auto">
          <a:xfrm>
            <a:off x="8105256" y="4149080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P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0" name="Group 117"/>
          <p:cNvGrpSpPr/>
          <p:nvPr/>
        </p:nvGrpSpPr>
        <p:grpSpPr>
          <a:xfrm>
            <a:off x="616537" y="4972937"/>
            <a:ext cx="838352" cy="850161"/>
            <a:chOff x="2166461" y="115615"/>
            <a:chExt cx="1769743" cy="1794672"/>
          </a:xfrm>
        </p:grpSpPr>
        <p:sp>
          <p:nvSpPr>
            <p:cNvPr id="11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1" name="Key_A"/>
          <p:cNvSpPr>
            <a:spLocks/>
          </p:cNvSpPr>
          <p:nvPr/>
        </p:nvSpPr>
        <p:spPr bwMode="auto">
          <a:xfrm>
            <a:off x="71402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A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31" name="Group 121"/>
          <p:cNvGrpSpPr/>
          <p:nvPr/>
        </p:nvGrpSpPr>
        <p:grpSpPr>
          <a:xfrm>
            <a:off x="1476821" y="4972937"/>
            <a:ext cx="838352" cy="850161"/>
            <a:chOff x="2166461" y="115615"/>
            <a:chExt cx="1769743" cy="1794672"/>
          </a:xfrm>
        </p:grpSpPr>
        <p:sp>
          <p:nvSpPr>
            <p:cNvPr id="12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5" name="Key_S"/>
          <p:cNvSpPr>
            <a:spLocks/>
          </p:cNvSpPr>
          <p:nvPr/>
        </p:nvSpPr>
        <p:spPr bwMode="auto">
          <a:xfrm>
            <a:off x="157430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S</a:t>
            </a:r>
          </a:p>
        </p:txBody>
      </p:sp>
      <p:grpSp>
        <p:nvGrpSpPr>
          <p:cNvPr id="64" name="Group 125"/>
          <p:cNvGrpSpPr/>
          <p:nvPr/>
        </p:nvGrpSpPr>
        <p:grpSpPr>
          <a:xfrm>
            <a:off x="2337105" y="4972937"/>
            <a:ext cx="838352" cy="850161"/>
            <a:chOff x="2166461" y="115615"/>
            <a:chExt cx="1769743" cy="1794672"/>
          </a:xfrm>
        </p:grpSpPr>
        <p:sp>
          <p:nvSpPr>
            <p:cNvPr id="12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29" name="Key_D"/>
          <p:cNvSpPr>
            <a:spLocks/>
          </p:cNvSpPr>
          <p:nvPr/>
        </p:nvSpPr>
        <p:spPr bwMode="auto">
          <a:xfrm>
            <a:off x="243458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D</a:t>
            </a:r>
          </a:p>
        </p:txBody>
      </p:sp>
      <p:grpSp>
        <p:nvGrpSpPr>
          <p:cNvPr id="65" name="Group 129"/>
          <p:cNvGrpSpPr/>
          <p:nvPr/>
        </p:nvGrpSpPr>
        <p:grpSpPr>
          <a:xfrm>
            <a:off x="3197389" y="4972937"/>
            <a:ext cx="838352" cy="850161"/>
            <a:chOff x="2166461" y="115615"/>
            <a:chExt cx="1769743" cy="1794672"/>
          </a:xfrm>
        </p:grpSpPr>
        <p:sp>
          <p:nvSpPr>
            <p:cNvPr id="13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3" name="Key_F"/>
          <p:cNvSpPr>
            <a:spLocks/>
          </p:cNvSpPr>
          <p:nvPr/>
        </p:nvSpPr>
        <p:spPr bwMode="auto">
          <a:xfrm>
            <a:off x="329487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 smtClean="0">
                <a:solidFill>
                  <a:srgbClr val="010000"/>
                </a:solidFill>
                <a:latin typeface="Arial"/>
              </a:rPr>
              <a:t>F</a:t>
            </a:r>
            <a:endParaRPr lang="en-GB" sz="3600" b="1" dirty="0">
              <a:solidFill>
                <a:srgbClr val="010000"/>
              </a:solidFill>
              <a:latin typeface="Arial"/>
            </a:endParaRPr>
          </a:p>
        </p:txBody>
      </p:sp>
      <p:grpSp>
        <p:nvGrpSpPr>
          <p:cNvPr id="66" name="Group 133"/>
          <p:cNvGrpSpPr/>
          <p:nvPr/>
        </p:nvGrpSpPr>
        <p:grpSpPr>
          <a:xfrm>
            <a:off x="4057673" y="4972937"/>
            <a:ext cx="838352" cy="850161"/>
            <a:chOff x="2166461" y="115615"/>
            <a:chExt cx="1769743" cy="1794672"/>
          </a:xfrm>
        </p:grpSpPr>
        <p:sp>
          <p:nvSpPr>
            <p:cNvPr id="13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7" name="Key_G"/>
          <p:cNvSpPr>
            <a:spLocks/>
          </p:cNvSpPr>
          <p:nvPr/>
        </p:nvSpPr>
        <p:spPr bwMode="auto">
          <a:xfrm>
            <a:off x="4155157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G</a:t>
            </a:r>
          </a:p>
        </p:txBody>
      </p:sp>
      <p:grpSp>
        <p:nvGrpSpPr>
          <p:cNvPr id="67" name="Group 137"/>
          <p:cNvGrpSpPr/>
          <p:nvPr/>
        </p:nvGrpSpPr>
        <p:grpSpPr>
          <a:xfrm>
            <a:off x="4917957" y="4972937"/>
            <a:ext cx="838352" cy="850161"/>
            <a:chOff x="2166461" y="115615"/>
            <a:chExt cx="1769743" cy="1794672"/>
          </a:xfrm>
        </p:grpSpPr>
        <p:sp>
          <p:nvSpPr>
            <p:cNvPr id="13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1" name="Key_H"/>
          <p:cNvSpPr>
            <a:spLocks/>
          </p:cNvSpPr>
          <p:nvPr/>
        </p:nvSpPr>
        <p:spPr bwMode="auto">
          <a:xfrm>
            <a:off x="5015441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H</a:t>
            </a:r>
          </a:p>
        </p:txBody>
      </p:sp>
      <p:grpSp>
        <p:nvGrpSpPr>
          <p:cNvPr id="68" name="Group 141"/>
          <p:cNvGrpSpPr/>
          <p:nvPr/>
        </p:nvGrpSpPr>
        <p:grpSpPr>
          <a:xfrm>
            <a:off x="5778241" y="4972937"/>
            <a:ext cx="838352" cy="850161"/>
            <a:chOff x="2166461" y="115615"/>
            <a:chExt cx="1769743" cy="1794672"/>
          </a:xfrm>
        </p:grpSpPr>
        <p:sp>
          <p:nvSpPr>
            <p:cNvPr id="14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5" name="Key_J"/>
          <p:cNvSpPr>
            <a:spLocks/>
          </p:cNvSpPr>
          <p:nvPr/>
        </p:nvSpPr>
        <p:spPr bwMode="auto">
          <a:xfrm>
            <a:off x="5875725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J</a:t>
            </a:r>
          </a:p>
        </p:txBody>
      </p:sp>
      <p:grpSp>
        <p:nvGrpSpPr>
          <p:cNvPr id="69" name="Group 145"/>
          <p:cNvGrpSpPr/>
          <p:nvPr/>
        </p:nvGrpSpPr>
        <p:grpSpPr>
          <a:xfrm>
            <a:off x="6638525" y="4972937"/>
            <a:ext cx="838352" cy="850161"/>
            <a:chOff x="2166461" y="115615"/>
            <a:chExt cx="1769743" cy="1794672"/>
          </a:xfrm>
        </p:grpSpPr>
        <p:sp>
          <p:nvSpPr>
            <p:cNvPr id="14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9" name="Key_K"/>
          <p:cNvSpPr>
            <a:spLocks/>
          </p:cNvSpPr>
          <p:nvPr/>
        </p:nvSpPr>
        <p:spPr bwMode="auto">
          <a:xfrm>
            <a:off x="6736009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K</a:t>
            </a:r>
          </a:p>
        </p:txBody>
      </p:sp>
      <p:grpSp>
        <p:nvGrpSpPr>
          <p:cNvPr id="70" name="Group 149"/>
          <p:cNvGrpSpPr/>
          <p:nvPr/>
        </p:nvGrpSpPr>
        <p:grpSpPr>
          <a:xfrm>
            <a:off x="7498809" y="4972937"/>
            <a:ext cx="838352" cy="850161"/>
            <a:chOff x="2166461" y="115615"/>
            <a:chExt cx="1769743" cy="1794672"/>
          </a:xfrm>
        </p:grpSpPr>
        <p:sp>
          <p:nvSpPr>
            <p:cNvPr id="15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3" name="Key_L"/>
          <p:cNvSpPr>
            <a:spLocks/>
          </p:cNvSpPr>
          <p:nvPr/>
        </p:nvSpPr>
        <p:spPr bwMode="auto">
          <a:xfrm>
            <a:off x="7596293" y="5062674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L</a:t>
            </a:r>
          </a:p>
        </p:txBody>
      </p:sp>
      <p:grpSp>
        <p:nvGrpSpPr>
          <p:cNvPr id="71" name="Group 153"/>
          <p:cNvGrpSpPr/>
          <p:nvPr/>
        </p:nvGrpSpPr>
        <p:grpSpPr>
          <a:xfrm>
            <a:off x="1169973" y="5882708"/>
            <a:ext cx="838352" cy="850161"/>
            <a:chOff x="2166461" y="115615"/>
            <a:chExt cx="1769743" cy="1794672"/>
          </a:xfrm>
        </p:grpSpPr>
        <p:sp>
          <p:nvSpPr>
            <p:cNvPr id="15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57" name="Key_Z"/>
          <p:cNvSpPr>
            <a:spLocks/>
          </p:cNvSpPr>
          <p:nvPr/>
        </p:nvSpPr>
        <p:spPr bwMode="auto">
          <a:xfrm>
            <a:off x="126745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Z</a:t>
            </a:r>
          </a:p>
        </p:txBody>
      </p:sp>
      <p:grpSp>
        <p:nvGrpSpPr>
          <p:cNvPr id="72" name="Group 157"/>
          <p:cNvGrpSpPr/>
          <p:nvPr/>
        </p:nvGrpSpPr>
        <p:grpSpPr>
          <a:xfrm>
            <a:off x="2030257" y="5882708"/>
            <a:ext cx="838352" cy="850161"/>
            <a:chOff x="2166461" y="115615"/>
            <a:chExt cx="1769743" cy="1794672"/>
          </a:xfrm>
        </p:grpSpPr>
        <p:sp>
          <p:nvSpPr>
            <p:cNvPr id="15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1" name="Key_X"/>
          <p:cNvSpPr>
            <a:spLocks/>
          </p:cNvSpPr>
          <p:nvPr/>
        </p:nvSpPr>
        <p:spPr bwMode="auto">
          <a:xfrm>
            <a:off x="212774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X</a:t>
            </a:r>
          </a:p>
        </p:txBody>
      </p:sp>
      <p:grpSp>
        <p:nvGrpSpPr>
          <p:cNvPr id="73" name="Group 161"/>
          <p:cNvGrpSpPr/>
          <p:nvPr/>
        </p:nvGrpSpPr>
        <p:grpSpPr>
          <a:xfrm>
            <a:off x="2890541" y="5882708"/>
            <a:ext cx="838352" cy="850161"/>
            <a:chOff x="2166461" y="115615"/>
            <a:chExt cx="1769743" cy="1794672"/>
          </a:xfrm>
        </p:grpSpPr>
        <p:sp>
          <p:nvSpPr>
            <p:cNvPr id="163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4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5" name="Key_C"/>
          <p:cNvSpPr>
            <a:spLocks/>
          </p:cNvSpPr>
          <p:nvPr/>
        </p:nvSpPr>
        <p:spPr bwMode="auto">
          <a:xfrm>
            <a:off x="2988025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C</a:t>
            </a:r>
          </a:p>
        </p:txBody>
      </p:sp>
      <p:grpSp>
        <p:nvGrpSpPr>
          <p:cNvPr id="74" name="Group 165"/>
          <p:cNvGrpSpPr/>
          <p:nvPr/>
        </p:nvGrpSpPr>
        <p:grpSpPr>
          <a:xfrm>
            <a:off x="3750825" y="5882708"/>
            <a:ext cx="838352" cy="850161"/>
            <a:chOff x="2166461" y="115615"/>
            <a:chExt cx="1769743" cy="1794672"/>
          </a:xfrm>
        </p:grpSpPr>
        <p:sp>
          <p:nvSpPr>
            <p:cNvPr id="167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8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9" name="Key_V"/>
          <p:cNvSpPr>
            <a:spLocks/>
          </p:cNvSpPr>
          <p:nvPr/>
        </p:nvSpPr>
        <p:spPr bwMode="auto">
          <a:xfrm>
            <a:off x="3848309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V</a:t>
            </a:r>
          </a:p>
        </p:txBody>
      </p:sp>
      <p:grpSp>
        <p:nvGrpSpPr>
          <p:cNvPr id="75" name="Group 169"/>
          <p:cNvGrpSpPr/>
          <p:nvPr/>
        </p:nvGrpSpPr>
        <p:grpSpPr>
          <a:xfrm>
            <a:off x="4611109" y="5882708"/>
            <a:ext cx="838352" cy="850161"/>
            <a:chOff x="2166461" y="115615"/>
            <a:chExt cx="1769743" cy="1794672"/>
          </a:xfrm>
        </p:grpSpPr>
        <p:sp>
          <p:nvSpPr>
            <p:cNvPr id="171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2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3" name="Key_B"/>
          <p:cNvSpPr>
            <a:spLocks/>
          </p:cNvSpPr>
          <p:nvPr/>
        </p:nvSpPr>
        <p:spPr bwMode="auto">
          <a:xfrm>
            <a:off x="4708593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B</a:t>
            </a:r>
          </a:p>
        </p:txBody>
      </p:sp>
      <p:grpSp>
        <p:nvGrpSpPr>
          <p:cNvPr id="76" name="Group 173"/>
          <p:cNvGrpSpPr/>
          <p:nvPr/>
        </p:nvGrpSpPr>
        <p:grpSpPr>
          <a:xfrm>
            <a:off x="5471393" y="5882708"/>
            <a:ext cx="838352" cy="850161"/>
            <a:chOff x="2166461" y="115615"/>
            <a:chExt cx="1769743" cy="1794672"/>
          </a:xfrm>
        </p:grpSpPr>
        <p:sp>
          <p:nvSpPr>
            <p:cNvPr id="175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6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7" name="Key_N"/>
          <p:cNvSpPr>
            <a:spLocks/>
          </p:cNvSpPr>
          <p:nvPr/>
        </p:nvSpPr>
        <p:spPr bwMode="auto">
          <a:xfrm>
            <a:off x="5568877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  <a:cs typeface="Arial" pitchFamily="34" charset="0"/>
              </a:rPr>
              <a:t>N</a:t>
            </a:r>
          </a:p>
        </p:txBody>
      </p:sp>
      <p:grpSp>
        <p:nvGrpSpPr>
          <p:cNvPr id="77" name="Group 177"/>
          <p:cNvGrpSpPr/>
          <p:nvPr/>
        </p:nvGrpSpPr>
        <p:grpSpPr>
          <a:xfrm>
            <a:off x="6331677" y="5882708"/>
            <a:ext cx="838352" cy="850161"/>
            <a:chOff x="2166461" y="115615"/>
            <a:chExt cx="1769743" cy="1794672"/>
          </a:xfrm>
        </p:grpSpPr>
        <p:sp>
          <p:nvSpPr>
            <p:cNvPr id="179" name="Freeform 155"/>
            <p:cNvSpPr>
              <a:spLocks/>
            </p:cNvSpPr>
            <p:nvPr/>
          </p:nvSpPr>
          <p:spPr bwMode="auto">
            <a:xfrm>
              <a:off x="2166461" y="115615"/>
              <a:ext cx="1762125" cy="1787525"/>
            </a:xfrm>
            <a:custGeom>
              <a:avLst/>
              <a:gdLst>
                <a:gd name="T0" fmla="*/ 1110 w 1110"/>
                <a:gd name="T1" fmla="*/ 966 h 1126"/>
                <a:gd name="T2" fmla="*/ 1106 w 1110"/>
                <a:gd name="T3" fmla="*/ 998 h 1126"/>
                <a:gd name="T4" fmla="*/ 1096 w 1110"/>
                <a:gd name="T5" fmla="*/ 1028 h 1126"/>
                <a:gd name="T6" fmla="*/ 1082 w 1110"/>
                <a:gd name="T7" fmla="*/ 1056 h 1126"/>
                <a:gd name="T8" fmla="*/ 1062 w 1110"/>
                <a:gd name="T9" fmla="*/ 1080 h 1126"/>
                <a:gd name="T10" fmla="*/ 1038 w 1110"/>
                <a:gd name="T11" fmla="*/ 1100 h 1126"/>
                <a:gd name="T12" fmla="*/ 1012 w 1110"/>
                <a:gd name="T13" fmla="*/ 1114 h 1126"/>
                <a:gd name="T14" fmla="*/ 982 w 1110"/>
                <a:gd name="T15" fmla="*/ 1124 h 1126"/>
                <a:gd name="T16" fmla="*/ 950 w 1110"/>
                <a:gd name="T17" fmla="*/ 1126 h 1126"/>
                <a:gd name="T18" fmla="*/ 160 w 1110"/>
                <a:gd name="T19" fmla="*/ 1126 h 1126"/>
                <a:gd name="T20" fmla="*/ 128 w 1110"/>
                <a:gd name="T21" fmla="*/ 1124 h 1126"/>
                <a:gd name="T22" fmla="*/ 98 w 1110"/>
                <a:gd name="T23" fmla="*/ 1114 h 1126"/>
                <a:gd name="T24" fmla="*/ 70 w 1110"/>
                <a:gd name="T25" fmla="*/ 1100 h 1126"/>
                <a:gd name="T26" fmla="*/ 46 w 1110"/>
                <a:gd name="T27" fmla="*/ 1080 h 1126"/>
                <a:gd name="T28" fmla="*/ 28 w 1110"/>
                <a:gd name="T29" fmla="*/ 1056 h 1126"/>
                <a:gd name="T30" fmla="*/ 12 w 1110"/>
                <a:gd name="T31" fmla="*/ 1028 h 1126"/>
                <a:gd name="T32" fmla="*/ 4 w 1110"/>
                <a:gd name="T33" fmla="*/ 998 h 1126"/>
                <a:gd name="T34" fmla="*/ 0 w 1110"/>
                <a:gd name="T35" fmla="*/ 966 h 1126"/>
                <a:gd name="T36" fmla="*/ 0 w 1110"/>
                <a:gd name="T37" fmla="*/ 160 h 1126"/>
                <a:gd name="T38" fmla="*/ 4 w 1110"/>
                <a:gd name="T39" fmla="*/ 128 h 1126"/>
                <a:gd name="T40" fmla="*/ 12 w 1110"/>
                <a:gd name="T41" fmla="*/ 98 h 1126"/>
                <a:gd name="T42" fmla="*/ 28 w 1110"/>
                <a:gd name="T43" fmla="*/ 70 h 1126"/>
                <a:gd name="T44" fmla="*/ 46 w 1110"/>
                <a:gd name="T45" fmla="*/ 46 h 1126"/>
                <a:gd name="T46" fmla="*/ 70 w 1110"/>
                <a:gd name="T47" fmla="*/ 28 h 1126"/>
                <a:gd name="T48" fmla="*/ 98 w 1110"/>
                <a:gd name="T49" fmla="*/ 12 h 1126"/>
                <a:gd name="T50" fmla="*/ 128 w 1110"/>
                <a:gd name="T51" fmla="*/ 2 h 1126"/>
                <a:gd name="T52" fmla="*/ 160 w 1110"/>
                <a:gd name="T53" fmla="*/ 0 h 1126"/>
                <a:gd name="T54" fmla="*/ 950 w 1110"/>
                <a:gd name="T55" fmla="*/ 0 h 1126"/>
                <a:gd name="T56" fmla="*/ 982 w 1110"/>
                <a:gd name="T57" fmla="*/ 2 h 1126"/>
                <a:gd name="T58" fmla="*/ 1012 w 1110"/>
                <a:gd name="T59" fmla="*/ 10 h 1126"/>
                <a:gd name="T60" fmla="*/ 1040 w 1110"/>
                <a:gd name="T61" fmla="*/ 24 h 1126"/>
                <a:gd name="T62" fmla="*/ 1064 w 1110"/>
                <a:gd name="T63" fmla="*/ 44 h 1126"/>
                <a:gd name="T64" fmla="*/ 1084 w 1110"/>
                <a:gd name="T65" fmla="*/ 66 h 1126"/>
                <a:gd name="T66" fmla="*/ 1098 w 1110"/>
                <a:gd name="T67" fmla="*/ 94 h 1126"/>
                <a:gd name="T68" fmla="*/ 1106 w 1110"/>
                <a:gd name="T69" fmla="*/ 126 h 1126"/>
                <a:gd name="T70" fmla="*/ 1110 w 1110"/>
                <a:gd name="T71" fmla="*/ 160 h 1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110" h="1126">
                  <a:moveTo>
                    <a:pt x="1110" y="966"/>
                  </a:moveTo>
                  <a:lnTo>
                    <a:pt x="1110" y="966"/>
                  </a:lnTo>
                  <a:lnTo>
                    <a:pt x="1108" y="982"/>
                  </a:lnTo>
                  <a:lnTo>
                    <a:pt x="1106" y="998"/>
                  </a:lnTo>
                  <a:lnTo>
                    <a:pt x="1102" y="1014"/>
                  </a:lnTo>
                  <a:lnTo>
                    <a:pt x="1096" y="1028"/>
                  </a:lnTo>
                  <a:lnTo>
                    <a:pt x="1090" y="1042"/>
                  </a:lnTo>
                  <a:lnTo>
                    <a:pt x="1082" y="1056"/>
                  </a:lnTo>
                  <a:lnTo>
                    <a:pt x="1072" y="1068"/>
                  </a:lnTo>
                  <a:lnTo>
                    <a:pt x="1062" y="1080"/>
                  </a:lnTo>
                  <a:lnTo>
                    <a:pt x="1052" y="1090"/>
                  </a:lnTo>
                  <a:lnTo>
                    <a:pt x="1038" y="1100"/>
                  </a:lnTo>
                  <a:lnTo>
                    <a:pt x="1026" y="1108"/>
                  </a:lnTo>
                  <a:lnTo>
                    <a:pt x="1012" y="1114"/>
                  </a:lnTo>
                  <a:lnTo>
                    <a:pt x="996" y="1120"/>
                  </a:lnTo>
                  <a:lnTo>
                    <a:pt x="982" y="1124"/>
                  </a:lnTo>
                  <a:lnTo>
                    <a:pt x="966" y="1126"/>
                  </a:lnTo>
                  <a:lnTo>
                    <a:pt x="950" y="1126"/>
                  </a:lnTo>
                  <a:lnTo>
                    <a:pt x="160" y="1126"/>
                  </a:lnTo>
                  <a:lnTo>
                    <a:pt x="160" y="1126"/>
                  </a:lnTo>
                  <a:lnTo>
                    <a:pt x="144" y="1126"/>
                  </a:lnTo>
                  <a:lnTo>
                    <a:pt x="128" y="1124"/>
                  </a:lnTo>
                  <a:lnTo>
                    <a:pt x="112" y="1120"/>
                  </a:lnTo>
                  <a:lnTo>
                    <a:pt x="98" y="1114"/>
                  </a:lnTo>
                  <a:lnTo>
                    <a:pt x="84" y="1108"/>
                  </a:lnTo>
                  <a:lnTo>
                    <a:pt x="70" y="1100"/>
                  </a:lnTo>
                  <a:lnTo>
                    <a:pt x="58" y="1090"/>
                  </a:lnTo>
                  <a:lnTo>
                    <a:pt x="46" y="1080"/>
                  </a:lnTo>
                  <a:lnTo>
                    <a:pt x="36" y="1068"/>
                  </a:lnTo>
                  <a:lnTo>
                    <a:pt x="28" y="1056"/>
                  </a:lnTo>
                  <a:lnTo>
                    <a:pt x="20" y="1042"/>
                  </a:lnTo>
                  <a:lnTo>
                    <a:pt x="12" y="1028"/>
                  </a:lnTo>
                  <a:lnTo>
                    <a:pt x="8" y="1014"/>
                  </a:lnTo>
                  <a:lnTo>
                    <a:pt x="4" y="998"/>
                  </a:lnTo>
                  <a:lnTo>
                    <a:pt x="0" y="982"/>
                  </a:lnTo>
                  <a:lnTo>
                    <a:pt x="0" y="966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44"/>
                  </a:lnTo>
                  <a:lnTo>
                    <a:pt x="4" y="128"/>
                  </a:lnTo>
                  <a:lnTo>
                    <a:pt x="8" y="112"/>
                  </a:lnTo>
                  <a:lnTo>
                    <a:pt x="12" y="98"/>
                  </a:lnTo>
                  <a:lnTo>
                    <a:pt x="20" y="84"/>
                  </a:lnTo>
                  <a:lnTo>
                    <a:pt x="28" y="70"/>
                  </a:lnTo>
                  <a:lnTo>
                    <a:pt x="36" y="58"/>
                  </a:lnTo>
                  <a:lnTo>
                    <a:pt x="46" y="46"/>
                  </a:lnTo>
                  <a:lnTo>
                    <a:pt x="58" y="36"/>
                  </a:lnTo>
                  <a:lnTo>
                    <a:pt x="70" y="28"/>
                  </a:lnTo>
                  <a:lnTo>
                    <a:pt x="84" y="18"/>
                  </a:lnTo>
                  <a:lnTo>
                    <a:pt x="98" y="12"/>
                  </a:lnTo>
                  <a:lnTo>
                    <a:pt x="112" y="6"/>
                  </a:lnTo>
                  <a:lnTo>
                    <a:pt x="128" y="2"/>
                  </a:lnTo>
                  <a:lnTo>
                    <a:pt x="144" y="0"/>
                  </a:lnTo>
                  <a:lnTo>
                    <a:pt x="160" y="0"/>
                  </a:lnTo>
                  <a:lnTo>
                    <a:pt x="950" y="0"/>
                  </a:lnTo>
                  <a:lnTo>
                    <a:pt x="950" y="0"/>
                  </a:lnTo>
                  <a:lnTo>
                    <a:pt x="966" y="0"/>
                  </a:lnTo>
                  <a:lnTo>
                    <a:pt x="982" y="2"/>
                  </a:lnTo>
                  <a:lnTo>
                    <a:pt x="998" y="6"/>
                  </a:lnTo>
                  <a:lnTo>
                    <a:pt x="1012" y="10"/>
                  </a:lnTo>
                  <a:lnTo>
                    <a:pt x="1026" y="18"/>
                  </a:lnTo>
                  <a:lnTo>
                    <a:pt x="1040" y="24"/>
                  </a:lnTo>
                  <a:lnTo>
                    <a:pt x="1052" y="34"/>
                  </a:lnTo>
                  <a:lnTo>
                    <a:pt x="1064" y="44"/>
                  </a:lnTo>
                  <a:lnTo>
                    <a:pt x="1074" y="54"/>
                  </a:lnTo>
                  <a:lnTo>
                    <a:pt x="1084" y="66"/>
                  </a:lnTo>
                  <a:lnTo>
                    <a:pt x="1092" y="80"/>
                  </a:lnTo>
                  <a:lnTo>
                    <a:pt x="1098" y="94"/>
                  </a:lnTo>
                  <a:lnTo>
                    <a:pt x="1104" y="110"/>
                  </a:lnTo>
                  <a:lnTo>
                    <a:pt x="1106" y="126"/>
                  </a:lnTo>
                  <a:lnTo>
                    <a:pt x="1110" y="142"/>
                  </a:lnTo>
                  <a:lnTo>
                    <a:pt x="1110" y="160"/>
                  </a:lnTo>
                  <a:lnTo>
                    <a:pt x="1110" y="96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95000"/>
                    <a:shade val="30000"/>
                    <a:satMod val="115000"/>
                  </a:schemeClr>
                </a:gs>
                <a:gs pos="50000">
                  <a:schemeClr val="bg1">
                    <a:lumMod val="95000"/>
                    <a:shade val="67500"/>
                    <a:satMod val="115000"/>
                  </a:schemeClr>
                </a:gs>
                <a:gs pos="100000">
                  <a:schemeClr val="bg1">
                    <a:lumMod val="95000"/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0" name="Freeform 156"/>
            <p:cNvSpPr>
              <a:spLocks/>
            </p:cNvSpPr>
            <p:nvPr/>
          </p:nvSpPr>
          <p:spPr bwMode="auto">
            <a:xfrm>
              <a:off x="2291554" y="157687"/>
              <a:ext cx="1644650" cy="1752600"/>
            </a:xfrm>
            <a:custGeom>
              <a:avLst/>
              <a:gdLst>
                <a:gd name="T0" fmla="*/ 956 w 1036"/>
                <a:gd name="T1" fmla="*/ 0 h 1104"/>
                <a:gd name="T2" fmla="*/ 120 w 1036"/>
                <a:gd name="T3" fmla="*/ 840 h 1104"/>
                <a:gd name="T4" fmla="*/ 0 w 1036"/>
                <a:gd name="T5" fmla="*/ 1084 h 1104"/>
                <a:gd name="T6" fmla="*/ 0 w 1036"/>
                <a:gd name="T7" fmla="*/ 1084 h 1104"/>
                <a:gd name="T8" fmla="*/ 6 w 1036"/>
                <a:gd name="T9" fmla="*/ 1086 h 1104"/>
                <a:gd name="T10" fmla="*/ 24 w 1036"/>
                <a:gd name="T11" fmla="*/ 1094 h 1104"/>
                <a:gd name="T12" fmla="*/ 52 w 1036"/>
                <a:gd name="T13" fmla="*/ 1100 h 1104"/>
                <a:gd name="T14" fmla="*/ 68 w 1036"/>
                <a:gd name="T15" fmla="*/ 1102 h 1104"/>
                <a:gd name="T16" fmla="*/ 88 w 1036"/>
                <a:gd name="T17" fmla="*/ 1104 h 1104"/>
                <a:gd name="T18" fmla="*/ 88 w 1036"/>
                <a:gd name="T19" fmla="*/ 1104 h 1104"/>
                <a:gd name="T20" fmla="*/ 828 w 1036"/>
                <a:gd name="T21" fmla="*/ 1102 h 1104"/>
                <a:gd name="T22" fmla="*/ 828 w 1036"/>
                <a:gd name="T23" fmla="*/ 1102 h 1104"/>
                <a:gd name="T24" fmla="*/ 838 w 1036"/>
                <a:gd name="T25" fmla="*/ 1104 h 1104"/>
                <a:gd name="T26" fmla="*/ 862 w 1036"/>
                <a:gd name="T27" fmla="*/ 1104 h 1104"/>
                <a:gd name="T28" fmla="*/ 878 w 1036"/>
                <a:gd name="T29" fmla="*/ 1102 h 1104"/>
                <a:gd name="T30" fmla="*/ 896 w 1036"/>
                <a:gd name="T31" fmla="*/ 1100 h 1104"/>
                <a:gd name="T32" fmla="*/ 914 w 1036"/>
                <a:gd name="T33" fmla="*/ 1094 h 1104"/>
                <a:gd name="T34" fmla="*/ 934 w 1036"/>
                <a:gd name="T35" fmla="*/ 1088 h 1104"/>
                <a:gd name="T36" fmla="*/ 954 w 1036"/>
                <a:gd name="T37" fmla="*/ 1078 h 1104"/>
                <a:gd name="T38" fmla="*/ 972 w 1036"/>
                <a:gd name="T39" fmla="*/ 1064 h 1104"/>
                <a:gd name="T40" fmla="*/ 990 w 1036"/>
                <a:gd name="T41" fmla="*/ 1046 h 1104"/>
                <a:gd name="T42" fmla="*/ 1006 w 1036"/>
                <a:gd name="T43" fmla="*/ 1026 h 1104"/>
                <a:gd name="T44" fmla="*/ 1012 w 1036"/>
                <a:gd name="T45" fmla="*/ 1012 h 1104"/>
                <a:gd name="T46" fmla="*/ 1018 w 1036"/>
                <a:gd name="T47" fmla="*/ 1000 h 1104"/>
                <a:gd name="T48" fmla="*/ 1024 w 1036"/>
                <a:gd name="T49" fmla="*/ 984 h 1104"/>
                <a:gd name="T50" fmla="*/ 1028 w 1036"/>
                <a:gd name="T51" fmla="*/ 968 h 1104"/>
                <a:gd name="T52" fmla="*/ 1032 w 1036"/>
                <a:gd name="T53" fmla="*/ 950 h 1104"/>
                <a:gd name="T54" fmla="*/ 1034 w 1036"/>
                <a:gd name="T55" fmla="*/ 930 h 1104"/>
                <a:gd name="T56" fmla="*/ 1036 w 1036"/>
                <a:gd name="T57" fmla="*/ 910 h 1104"/>
                <a:gd name="T58" fmla="*/ 1036 w 1036"/>
                <a:gd name="T59" fmla="*/ 888 h 1104"/>
                <a:gd name="T60" fmla="*/ 1036 w 1036"/>
                <a:gd name="T61" fmla="*/ 888 h 1104"/>
                <a:gd name="T62" fmla="*/ 1032 w 1036"/>
                <a:gd name="T63" fmla="*/ 638 h 1104"/>
                <a:gd name="T64" fmla="*/ 1030 w 1036"/>
                <a:gd name="T65" fmla="*/ 394 h 1104"/>
                <a:gd name="T66" fmla="*/ 1030 w 1036"/>
                <a:gd name="T67" fmla="*/ 136 h 1104"/>
                <a:gd name="T68" fmla="*/ 1030 w 1036"/>
                <a:gd name="T69" fmla="*/ 136 h 1104"/>
                <a:gd name="T70" fmla="*/ 1028 w 1036"/>
                <a:gd name="T71" fmla="*/ 120 h 1104"/>
                <a:gd name="T72" fmla="*/ 1026 w 1036"/>
                <a:gd name="T73" fmla="*/ 102 h 1104"/>
                <a:gd name="T74" fmla="*/ 1022 w 1036"/>
                <a:gd name="T75" fmla="*/ 80 h 1104"/>
                <a:gd name="T76" fmla="*/ 1012 w 1036"/>
                <a:gd name="T77" fmla="*/ 58 h 1104"/>
                <a:gd name="T78" fmla="*/ 1006 w 1036"/>
                <a:gd name="T79" fmla="*/ 46 h 1104"/>
                <a:gd name="T80" fmla="*/ 1000 w 1036"/>
                <a:gd name="T81" fmla="*/ 36 h 1104"/>
                <a:gd name="T82" fmla="*/ 992 w 1036"/>
                <a:gd name="T83" fmla="*/ 26 h 1104"/>
                <a:gd name="T84" fmla="*/ 982 w 1036"/>
                <a:gd name="T85" fmla="*/ 16 h 1104"/>
                <a:gd name="T86" fmla="*/ 970 w 1036"/>
                <a:gd name="T87" fmla="*/ 8 h 1104"/>
                <a:gd name="T88" fmla="*/ 956 w 1036"/>
                <a:gd name="T89" fmla="*/ 0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36" h="1104">
                  <a:moveTo>
                    <a:pt x="956" y="0"/>
                  </a:moveTo>
                  <a:lnTo>
                    <a:pt x="120" y="840"/>
                  </a:lnTo>
                  <a:lnTo>
                    <a:pt x="0" y="1084"/>
                  </a:lnTo>
                  <a:lnTo>
                    <a:pt x="0" y="1084"/>
                  </a:lnTo>
                  <a:lnTo>
                    <a:pt x="6" y="1086"/>
                  </a:lnTo>
                  <a:lnTo>
                    <a:pt x="24" y="1094"/>
                  </a:lnTo>
                  <a:lnTo>
                    <a:pt x="52" y="1100"/>
                  </a:lnTo>
                  <a:lnTo>
                    <a:pt x="68" y="1102"/>
                  </a:lnTo>
                  <a:lnTo>
                    <a:pt x="88" y="1104"/>
                  </a:lnTo>
                  <a:lnTo>
                    <a:pt x="88" y="1104"/>
                  </a:lnTo>
                  <a:lnTo>
                    <a:pt x="828" y="1102"/>
                  </a:lnTo>
                  <a:lnTo>
                    <a:pt x="828" y="1102"/>
                  </a:lnTo>
                  <a:lnTo>
                    <a:pt x="838" y="1104"/>
                  </a:lnTo>
                  <a:lnTo>
                    <a:pt x="862" y="1104"/>
                  </a:lnTo>
                  <a:lnTo>
                    <a:pt x="878" y="1102"/>
                  </a:lnTo>
                  <a:lnTo>
                    <a:pt x="896" y="1100"/>
                  </a:lnTo>
                  <a:lnTo>
                    <a:pt x="914" y="1094"/>
                  </a:lnTo>
                  <a:lnTo>
                    <a:pt x="934" y="1088"/>
                  </a:lnTo>
                  <a:lnTo>
                    <a:pt x="954" y="1078"/>
                  </a:lnTo>
                  <a:lnTo>
                    <a:pt x="972" y="1064"/>
                  </a:lnTo>
                  <a:lnTo>
                    <a:pt x="990" y="1046"/>
                  </a:lnTo>
                  <a:lnTo>
                    <a:pt x="1006" y="1026"/>
                  </a:lnTo>
                  <a:lnTo>
                    <a:pt x="1012" y="1012"/>
                  </a:lnTo>
                  <a:lnTo>
                    <a:pt x="1018" y="1000"/>
                  </a:lnTo>
                  <a:lnTo>
                    <a:pt x="1024" y="984"/>
                  </a:lnTo>
                  <a:lnTo>
                    <a:pt x="1028" y="968"/>
                  </a:lnTo>
                  <a:lnTo>
                    <a:pt x="1032" y="950"/>
                  </a:lnTo>
                  <a:lnTo>
                    <a:pt x="1034" y="930"/>
                  </a:lnTo>
                  <a:lnTo>
                    <a:pt x="1036" y="910"/>
                  </a:lnTo>
                  <a:lnTo>
                    <a:pt x="1036" y="888"/>
                  </a:lnTo>
                  <a:lnTo>
                    <a:pt x="1036" y="888"/>
                  </a:lnTo>
                  <a:lnTo>
                    <a:pt x="1032" y="638"/>
                  </a:lnTo>
                  <a:lnTo>
                    <a:pt x="1030" y="394"/>
                  </a:lnTo>
                  <a:lnTo>
                    <a:pt x="1030" y="136"/>
                  </a:lnTo>
                  <a:lnTo>
                    <a:pt x="1030" y="136"/>
                  </a:lnTo>
                  <a:lnTo>
                    <a:pt x="1028" y="120"/>
                  </a:lnTo>
                  <a:lnTo>
                    <a:pt x="1026" y="102"/>
                  </a:lnTo>
                  <a:lnTo>
                    <a:pt x="1022" y="80"/>
                  </a:lnTo>
                  <a:lnTo>
                    <a:pt x="1012" y="58"/>
                  </a:lnTo>
                  <a:lnTo>
                    <a:pt x="1006" y="46"/>
                  </a:lnTo>
                  <a:lnTo>
                    <a:pt x="1000" y="36"/>
                  </a:lnTo>
                  <a:lnTo>
                    <a:pt x="992" y="26"/>
                  </a:lnTo>
                  <a:lnTo>
                    <a:pt x="982" y="16"/>
                  </a:lnTo>
                  <a:lnTo>
                    <a:pt x="970" y="8"/>
                  </a:lnTo>
                  <a:lnTo>
                    <a:pt x="9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65000"/>
                    <a:shade val="30000"/>
                    <a:satMod val="115000"/>
                  </a:schemeClr>
                </a:gs>
                <a:gs pos="50000">
                  <a:schemeClr val="bg1">
                    <a:lumMod val="65000"/>
                    <a:shade val="67500"/>
                    <a:satMod val="115000"/>
                  </a:schemeClr>
                </a:gs>
                <a:gs pos="100000">
                  <a:schemeClr val="bg1">
                    <a:lumMod val="65000"/>
                    <a:shade val="100000"/>
                    <a:satMod val="11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solidFill>
                <a:schemeClr val="bg1">
                  <a:lumMod val="50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81" name="Key_M"/>
          <p:cNvSpPr>
            <a:spLocks/>
          </p:cNvSpPr>
          <p:nvPr/>
        </p:nvSpPr>
        <p:spPr bwMode="auto">
          <a:xfrm>
            <a:off x="6429161" y="5972445"/>
            <a:ext cx="658169" cy="708026"/>
          </a:xfrm>
          <a:custGeom>
            <a:avLst/>
            <a:gdLst>
              <a:gd name="T0" fmla="*/ 798 w 798"/>
              <a:gd name="T1" fmla="*/ 694 h 810"/>
              <a:gd name="T2" fmla="*/ 798 w 798"/>
              <a:gd name="T3" fmla="*/ 694 h 810"/>
              <a:gd name="T4" fmla="*/ 796 w 798"/>
              <a:gd name="T5" fmla="*/ 718 h 810"/>
              <a:gd name="T6" fmla="*/ 790 w 798"/>
              <a:gd name="T7" fmla="*/ 740 h 810"/>
              <a:gd name="T8" fmla="*/ 778 w 798"/>
              <a:gd name="T9" fmla="*/ 760 h 810"/>
              <a:gd name="T10" fmla="*/ 764 w 798"/>
              <a:gd name="T11" fmla="*/ 776 h 810"/>
              <a:gd name="T12" fmla="*/ 748 w 798"/>
              <a:gd name="T13" fmla="*/ 790 h 810"/>
              <a:gd name="T14" fmla="*/ 728 w 798"/>
              <a:gd name="T15" fmla="*/ 802 h 810"/>
              <a:gd name="T16" fmla="*/ 706 w 798"/>
              <a:gd name="T17" fmla="*/ 808 h 810"/>
              <a:gd name="T18" fmla="*/ 694 w 798"/>
              <a:gd name="T19" fmla="*/ 810 h 810"/>
              <a:gd name="T20" fmla="*/ 682 w 798"/>
              <a:gd name="T21" fmla="*/ 810 h 810"/>
              <a:gd name="T22" fmla="*/ 116 w 798"/>
              <a:gd name="T23" fmla="*/ 810 h 810"/>
              <a:gd name="T24" fmla="*/ 116 w 798"/>
              <a:gd name="T25" fmla="*/ 810 h 810"/>
              <a:gd name="T26" fmla="*/ 104 w 798"/>
              <a:gd name="T27" fmla="*/ 810 h 810"/>
              <a:gd name="T28" fmla="*/ 92 w 798"/>
              <a:gd name="T29" fmla="*/ 808 h 810"/>
              <a:gd name="T30" fmla="*/ 70 w 798"/>
              <a:gd name="T31" fmla="*/ 802 h 810"/>
              <a:gd name="T32" fmla="*/ 50 w 798"/>
              <a:gd name="T33" fmla="*/ 790 h 810"/>
              <a:gd name="T34" fmla="*/ 34 w 798"/>
              <a:gd name="T35" fmla="*/ 776 h 810"/>
              <a:gd name="T36" fmla="*/ 20 w 798"/>
              <a:gd name="T37" fmla="*/ 760 h 810"/>
              <a:gd name="T38" fmla="*/ 8 w 798"/>
              <a:gd name="T39" fmla="*/ 740 h 810"/>
              <a:gd name="T40" fmla="*/ 2 w 798"/>
              <a:gd name="T41" fmla="*/ 718 h 810"/>
              <a:gd name="T42" fmla="*/ 0 w 798"/>
              <a:gd name="T43" fmla="*/ 694 h 810"/>
              <a:gd name="T44" fmla="*/ 0 w 798"/>
              <a:gd name="T45" fmla="*/ 114 h 810"/>
              <a:gd name="T46" fmla="*/ 0 w 798"/>
              <a:gd name="T47" fmla="*/ 114 h 810"/>
              <a:gd name="T48" fmla="*/ 2 w 798"/>
              <a:gd name="T49" fmla="*/ 92 h 810"/>
              <a:gd name="T50" fmla="*/ 8 w 798"/>
              <a:gd name="T51" fmla="*/ 70 h 810"/>
              <a:gd name="T52" fmla="*/ 20 w 798"/>
              <a:gd name="T53" fmla="*/ 50 h 810"/>
              <a:gd name="T54" fmla="*/ 34 w 798"/>
              <a:gd name="T55" fmla="*/ 34 h 810"/>
              <a:gd name="T56" fmla="*/ 50 w 798"/>
              <a:gd name="T57" fmla="*/ 20 h 810"/>
              <a:gd name="T58" fmla="*/ 70 w 798"/>
              <a:gd name="T59" fmla="*/ 8 h 810"/>
              <a:gd name="T60" fmla="*/ 92 w 798"/>
              <a:gd name="T61" fmla="*/ 2 h 810"/>
              <a:gd name="T62" fmla="*/ 116 w 798"/>
              <a:gd name="T63" fmla="*/ 0 h 810"/>
              <a:gd name="T64" fmla="*/ 682 w 798"/>
              <a:gd name="T65" fmla="*/ 0 h 810"/>
              <a:gd name="T66" fmla="*/ 682 w 798"/>
              <a:gd name="T67" fmla="*/ 0 h 810"/>
              <a:gd name="T68" fmla="*/ 706 w 798"/>
              <a:gd name="T69" fmla="*/ 2 h 810"/>
              <a:gd name="T70" fmla="*/ 728 w 798"/>
              <a:gd name="T71" fmla="*/ 8 h 810"/>
              <a:gd name="T72" fmla="*/ 748 w 798"/>
              <a:gd name="T73" fmla="*/ 20 h 810"/>
              <a:gd name="T74" fmla="*/ 764 w 798"/>
              <a:gd name="T75" fmla="*/ 34 h 810"/>
              <a:gd name="T76" fmla="*/ 778 w 798"/>
              <a:gd name="T77" fmla="*/ 50 h 810"/>
              <a:gd name="T78" fmla="*/ 790 w 798"/>
              <a:gd name="T79" fmla="*/ 70 h 810"/>
              <a:gd name="T80" fmla="*/ 796 w 798"/>
              <a:gd name="T81" fmla="*/ 92 h 810"/>
              <a:gd name="T82" fmla="*/ 798 w 798"/>
              <a:gd name="T83" fmla="*/ 114 h 810"/>
              <a:gd name="T84" fmla="*/ 798 w 798"/>
              <a:gd name="T85" fmla="*/ 694 h 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98" h="810">
                <a:moveTo>
                  <a:pt x="798" y="694"/>
                </a:moveTo>
                <a:lnTo>
                  <a:pt x="798" y="694"/>
                </a:lnTo>
                <a:lnTo>
                  <a:pt x="796" y="718"/>
                </a:lnTo>
                <a:lnTo>
                  <a:pt x="790" y="740"/>
                </a:lnTo>
                <a:lnTo>
                  <a:pt x="778" y="760"/>
                </a:lnTo>
                <a:lnTo>
                  <a:pt x="764" y="776"/>
                </a:lnTo>
                <a:lnTo>
                  <a:pt x="748" y="790"/>
                </a:lnTo>
                <a:lnTo>
                  <a:pt x="728" y="802"/>
                </a:lnTo>
                <a:lnTo>
                  <a:pt x="706" y="808"/>
                </a:lnTo>
                <a:lnTo>
                  <a:pt x="694" y="810"/>
                </a:lnTo>
                <a:lnTo>
                  <a:pt x="682" y="810"/>
                </a:lnTo>
                <a:lnTo>
                  <a:pt x="116" y="810"/>
                </a:lnTo>
                <a:lnTo>
                  <a:pt x="116" y="810"/>
                </a:lnTo>
                <a:lnTo>
                  <a:pt x="104" y="810"/>
                </a:lnTo>
                <a:lnTo>
                  <a:pt x="92" y="808"/>
                </a:lnTo>
                <a:lnTo>
                  <a:pt x="70" y="802"/>
                </a:lnTo>
                <a:lnTo>
                  <a:pt x="50" y="790"/>
                </a:lnTo>
                <a:lnTo>
                  <a:pt x="34" y="776"/>
                </a:lnTo>
                <a:lnTo>
                  <a:pt x="20" y="760"/>
                </a:lnTo>
                <a:lnTo>
                  <a:pt x="8" y="740"/>
                </a:lnTo>
                <a:lnTo>
                  <a:pt x="2" y="718"/>
                </a:lnTo>
                <a:lnTo>
                  <a:pt x="0" y="694"/>
                </a:lnTo>
                <a:lnTo>
                  <a:pt x="0" y="114"/>
                </a:lnTo>
                <a:lnTo>
                  <a:pt x="0" y="114"/>
                </a:lnTo>
                <a:lnTo>
                  <a:pt x="2" y="92"/>
                </a:lnTo>
                <a:lnTo>
                  <a:pt x="8" y="70"/>
                </a:lnTo>
                <a:lnTo>
                  <a:pt x="20" y="50"/>
                </a:lnTo>
                <a:lnTo>
                  <a:pt x="34" y="34"/>
                </a:lnTo>
                <a:lnTo>
                  <a:pt x="50" y="20"/>
                </a:lnTo>
                <a:lnTo>
                  <a:pt x="70" y="8"/>
                </a:lnTo>
                <a:lnTo>
                  <a:pt x="92" y="2"/>
                </a:lnTo>
                <a:lnTo>
                  <a:pt x="116" y="0"/>
                </a:lnTo>
                <a:lnTo>
                  <a:pt x="682" y="0"/>
                </a:lnTo>
                <a:lnTo>
                  <a:pt x="682" y="0"/>
                </a:lnTo>
                <a:lnTo>
                  <a:pt x="706" y="2"/>
                </a:lnTo>
                <a:lnTo>
                  <a:pt x="728" y="8"/>
                </a:lnTo>
                <a:lnTo>
                  <a:pt x="748" y="20"/>
                </a:lnTo>
                <a:lnTo>
                  <a:pt x="764" y="34"/>
                </a:lnTo>
                <a:lnTo>
                  <a:pt x="778" y="50"/>
                </a:lnTo>
                <a:lnTo>
                  <a:pt x="790" y="70"/>
                </a:lnTo>
                <a:lnTo>
                  <a:pt x="796" y="92"/>
                </a:lnTo>
                <a:lnTo>
                  <a:pt x="798" y="114"/>
                </a:lnTo>
                <a:lnTo>
                  <a:pt x="798" y="694"/>
                </a:lnTo>
                <a:close/>
              </a:path>
            </a:pathLst>
          </a:custGeom>
          <a:gradFill flip="none" rotWithShape="1">
            <a:gsLst>
              <a:gs pos="10000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">
                <a:schemeClr val="bg1">
                  <a:lumMod val="9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 vert="horz" wrap="square" lIns="91440" tIns="0" rIns="91440" bIns="45720" numCol="1" anchor="t" anchorCtr="0" compatLnSpc="1">
            <a:prstTxWarp prst="textNoShape">
              <a:avLst/>
            </a:prstTxWarp>
          </a:bodyPr>
          <a:lstStyle/>
          <a:p>
            <a:pPr indent="44450"/>
            <a:r>
              <a:rPr lang="en-GB" sz="3600" b="1" dirty="0">
                <a:solidFill>
                  <a:srgbClr val="010000"/>
                </a:solidFill>
                <a:latin typeface="Arial"/>
              </a:rPr>
              <a:t>M</a:t>
            </a:r>
          </a:p>
        </p:txBody>
      </p:sp>
      <p:sp>
        <p:nvSpPr>
          <p:cNvPr id="8" name="coverQ"/>
          <p:cNvSpPr/>
          <p:nvPr/>
        </p:nvSpPr>
        <p:spPr>
          <a:xfrm>
            <a:off x="265217" y="4059343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coverW"/>
          <p:cNvSpPr/>
          <p:nvPr/>
        </p:nvSpPr>
        <p:spPr>
          <a:xfrm>
            <a:off x="1122030" y="4060967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coverE"/>
          <p:cNvSpPr/>
          <p:nvPr/>
        </p:nvSpPr>
        <p:spPr>
          <a:xfrm>
            <a:off x="1983605" y="40578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coverR"/>
          <p:cNvSpPr/>
          <p:nvPr/>
        </p:nvSpPr>
        <p:spPr>
          <a:xfrm>
            <a:off x="2845180" y="405707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coverT"/>
          <p:cNvSpPr/>
          <p:nvPr/>
        </p:nvSpPr>
        <p:spPr>
          <a:xfrm>
            <a:off x="3699612" y="405869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coverY"/>
          <p:cNvSpPr/>
          <p:nvPr/>
        </p:nvSpPr>
        <p:spPr>
          <a:xfrm>
            <a:off x="4561187" y="405793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coverU"/>
          <p:cNvSpPr/>
          <p:nvPr/>
        </p:nvSpPr>
        <p:spPr>
          <a:xfrm>
            <a:off x="5422762" y="40571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coverI"/>
          <p:cNvSpPr/>
          <p:nvPr/>
        </p:nvSpPr>
        <p:spPr>
          <a:xfrm>
            <a:off x="6281956" y="40588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coverO"/>
          <p:cNvSpPr/>
          <p:nvPr/>
        </p:nvSpPr>
        <p:spPr>
          <a:xfrm>
            <a:off x="7143531" y="405804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coverP"/>
          <p:cNvSpPr/>
          <p:nvPr/>
        </p:nvSpPr>
        <p:spPr>
          <a:xfrm>
            <a:off x="8002725" y="405268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coverA"/>
          <p:cNvSpPr/>
          <p:nvPr/>
        </p:nvSpPr>
        <p:spPr>
          <a:xfrm>
            <a:off x="624394" y="4970082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coverS"/>
          <p:cNvSpPr/>
          <p:nvPr/>
        </p:nvSpPr>
        <p:spPr>
          <a:xfrm>
            <a:off x="1481207" y="4971706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coverD"/>
          <p:cNvSpPr/>
          <p:nvPr/>
        </p:nvSpPr>
        <p:spPr>
          <a:xfrm>
            <a:off x="2342782" y="496856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coverF"/>
          <p:cNvSpPr/>
          <p:nvPr/>
        </p:nvSpPr>
        <p:spPr>
          <a:xfrm>
            <a:off x="3204357" y="496781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coverG"/>
          <p:cNvSpPr/>
          <p:nvPr/>
        </p:nvSpPr>
        <p:spPr>
          <a:xfrm>
            <a:off x="4058789" y="496943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coverH"/>
          <p:cNvSpPr/>
          <p:nvPr/>
        </p:nvSpPr>
        <p:spPr>
          <a:xfrm>
            <a:off x="4920364" y="496867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coverJ"/>
          <p:cNvSpPr/>
          <p:nvPr/>
        </p:nvSpPr>
        <p:spPr>
          <a:xfrm>
            <a:off x="5781939" y="496792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coverK"/>
          <p:cNvSpPr/>
          <p:nvPr/>
        </p:nvSpPr>
        <p:spPr>
          <a:xfrm>
            <a:off x="6641133" y="496954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coverL"/>
          <p:cNvSpPr/>
          <p:nvPr/>
        </p:nvSpPr>
        <p:spPr>
          <a:xfrm>
            <a:off x="7502708" y="496878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coverZ"/>
          <p:cNvSpPr/>
          <p:nvPr/>
        </p:nvSpPr>
        <p:spPr>
          <a:xfrm>
            <a:off x="1171684" y="5884305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coverX"/>
          <p:cNvSpPr/>
          <p:nvPr/>
        </p:nvSpPr>
        <p:spPr>
          <a:xfrm>
            <a:off x="2028497" y="5885929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coverC"/>
          <p:cNvSpPr/>
          <p:nvPr/>
        </p:nvSpPr>
        <p:spPr>
          <a:xfrm>
            <a:off x="2890072" y="588279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coverV"/>
          <p:cNvSpPr/>
          <p:nvPr/>
        </p:nvSpPr>
        <p:spPr>
          <a:xfrm>
            <a:off x="3751647" y="588203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coverN"/>
          <p:cNvSpPr/>
          <p:nvPr/>
        </p:nvSpPr>
        <p:spPr>
          <a:xfrm>
            <a:off x="5467654" y="5882901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00FF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coverM"/>
          <p:cNvSpPr/>
          <p:nvPr/>
        </p:nvSpPr>
        <p:spPr>
          <a:xfrm>
            <a:off x="6329229" y="5882144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coverB"/>
          <p:cNvSpPr/>
          <p:nvPr/>
        </p:nvSpPr>
        <p:spPr>
          <a:xfrm>
            <a:off x="4606079" y="5883658"/>
            <a:ext cx="841822" cy="850162"/>
          </a:xfrm>
          <a:prstGeom prst="roundRect">
            <a:avLst>
              <a:gd name="adj" fmla="val 13838"/>
            </a:avLst>
          </a:prstGeom>
          <a:solidFill>
            <a:srgbClr val="FF0000">
              <a:alpha val="4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9" name="Upright"/>
          <p:cNvSpPr/>
          <p:nvPr/>
        </p:nvSpPr>
        <p:spPr>
          <a:xfrm>
            <a:off x="539552" y="116632"/>
            <a:ext cx="216024" cy="331667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0" name="Base"/>
          <p:cNvSpPr/>
          <p:nvPr/>
        </p:nvSpPr>
        <p:spPr>
          <a:xfrm>
            <a:off x="179512" y="3284984"/>
            <a:ext cx="936104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Top"/>
          <p:cNvSpPr/>
          <p:nvPr/>
        </p:nvSpPr>
        <p:spPr>
          <a:xfrm>
            <a:off x="671068" y="116632"/>
            <a:ext cx="1483190" cy="2160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2" name="Support"/>
          <p:cNvSpPr/>
          <p:nvPr/>
        </p:nvSpPr>
        <p:spPr>
          <a:xfrm rot="18887745">
            <a:off x="327223" y="508666"/>
            <a:ext cx="1425676" cy="218026"/>
          </a:xfrm>
          <a:custGeom>
            <a:avLst/>
            <a:gdLst>
              <a:gd name="connsiteX0" fmla="*/ 0 w 1019583"/>
              <a:gd name="connsiteY0" fmla="*/ 0 h 206755"/>
              <a:gd name="connsiteX1" fmla="*/ 1019583 w 1019583"/>
              <a:gd name="connsiteY1" fmla="*/ 0 h 206755"/>
              <a:gd name="connsiteX2" fmla="*/ 1019583 w 1019583"/>
              <a:gd name="connsiteY2" fmla="*/ 206755 h 206755"/>
              <a:gd name="connsiteX3" fmla="*/ 0 w 1019583"/>
              <a:gd name="connsiteY3" fmla="*/ 206755 h 206755"/>
              <a:gd name="connsiteX4" fmla="*/ 0 w 1019583"/>
              <a:gd name="connsiteY4" fmla="*/ 0 h 206755"/>
              <a:gd name="connsiteX0" fmla="*/ 0 w 1233719"/>
              <a:gd name="connsiteY0" fmla="*/ 0 h 218026"/>
              <a:gd name="connsiteX1" fmla="*/ 1019583 w 1233719"/>
              <a:gd name="connsiteY1" fmla="*/ 0 h 218026"/>
              <a:gd name="connsiteX2" fmla="*/ 1233719 w 1233719"/>
              <a:gd name="connsiteY2" fmla="*/ 218026 h 218026"/>
              <a:gd name="connsiteX3" fmla="*/ 0 w 1233719"/>
              <a:gd name="connsiteY3" fmla="*/ 206755 h 218026"/>
              <a:gd name="connsiteX4" fmla="*/ 0 w 1233719"/>
              <a:gd name="connsiteY4" fmla="*/ 0 h 218026"/>
              <a:gd name="connsiteX0" fmla="*/ 191957 w 1425676"/>
              <a:gd name="connsiteY0" fmla="*/ 0 h 218026"/>
              <a:gd name="connsiteX1" fmla="*/ 1211540 w 1425676"/>
              <a:gd name="connsiteY1" fmla="*/ 0 h 218026"/>
              <a:gd name="connsiteX2" fmla="*/ 1425676 w 1425676"/>
              <a:gd name="connsiteY2" fmla="*/ 218026 h 218026"/>
              <a:gd name="connsiteX3" fmla="*/ 0 w 1425676"/>
              <a:gd name="connsiteY3" fmla="*/ 212943 h 218026"/>
              <a:gd name="connsiteX4" fmla="*/ 191957 w 1425676"/>
              <a:gd name="connsiteY4" fmla="*/ 0 h 218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25676" h="218026">
                <a:moveTo>
                  <a:pt x="191957" y="0"/>
                </a:moveTo>
                <a:lnTo>
                  <a:pt x="1211540" y="0"/>
                </a:lnTo>
                <a:lnTo>
                  <a:pt x="1425676" y="218026"/>
                </a:lnTo>
                <a:lnTo>
                  <a:pt x="0" y="212943"/>
                </a:lnTo>
                <a:lnTo>
                  <a:pt x="191957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3" name="Rope"/>
          <p:cNvSpPr/>
          <p:nvPr/>
        </p:nvSpPr>
        <p:spPr>
          <a:xfrm>
            <a:off x="1983622" y="332656"/>
            <a:ext cx="68098" cy="64807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4" name="Body"/>
          <p:cNvSpPr/>
          <p:nvPr/>
        </p:nvSpPr>
        <p:spPr>
          <a:xfrm>
            <a:off x="1992315" y="1172185"/>
            <a:ext cx="72000" cy="64807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5" name="Arm1"/>
          <p:cNvSpPr/>
          <p:nvPr/>
        </p:nvSpPr>
        <p:spPr>
          <a:xfrm rot="868509">
            <a:off x="1548366" y="1240754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6" name="Arm2"/>
          <p:cNvSpPr/>
          <p:nvPr/>
        </p:nvSpPr>
        <p:spPr>
          <a:xfrm rot="9324441">
            <a:off x="1983585" y="1202263"/>
            <a:ext cx="522824" cy="7200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7" name="Leg1"/>
          <p:cNvSpPr/>
          <p:nvPr/>
        </p:nvSpPr>
        <p:spPr>
          <a:xfrm rot="17877439">
            <a:off x="1524965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8" name="Leg2"/>
          <p:cNvSpPr/>
          <p:nvPr/>
        </p:nvSpPr>
        <p:spPr>
          <a:xfrm rot="3722561" flipH="1">
            <a:off x="1842107" y="2059959"/>
            <a:ext cx="693460" cy="72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8" name="Group 239"/>
          <p:cNvGrpSpPr/>
          <p:nvPr/>
        </p:nvGrpSpPr>
        <p:grpSpPr>
          <a:xfrm>
            <a:off x="1836398" y="770280"/>
            <a:ext cx="399483" cy="401905"/>
            <a:chOff x="2124430" y="1202328"/>
            <a:chExt cx="399483" cy="401905"/>
          </a:xfrm>
        </p:grpSpPr>
        <p:sp>
          <p:nvSpPr>
            <p:cNvPr id="241" name="Head"/>
            <p:cNvSpPr/>
            <p:nvPr/>
          </p:nvSpPr>
          <p:spPr>
            <a:xfrm>
              <a:off x="2124430" y="1204750"/>
              <a:ext cx="399483" cy="399483"/>
            </a:xfrm>
            <a:prstGeom prst="ellipse">
              <a:avLst/>
            </a:prstGeom>
            <a:gradFill flip="none" rotWithShape="1">
              <a:gsLst>
                <a:gs pos="0">
                  <a:srgbClr val="FFC000">
                    <a:shade val="30000"/>
                    <a:satMod val="115000"/>
                  </a:srgbClr>
                </a:gs>
                <a:gs pos="50000">
                  <a:srgbClr val="FFC000">
                    <a:shade val="67500"/>
                    <a:satMod val="115000"/>
                  </a:srgbClr>
                </a:gs>
                <a:gs pos="100000">
                  <a:srgbClr val="FFC0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2" name="Freeform 241"/>
            <p:cNvSpPr/>
            <p:nvPr/>
          </p:nvSpPr>
          <p:spPr>
            <a:xfrm>
              <a:off x="2138363" y="1202328"/>
              <a:ext cx="376237" cy="150223"/>
            </a:xfrm>
            <a:custGeom>
              <a:avLst/>
              <a:gdLst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300 h 150019"/>
                <a:gd name="connsiteX1" fmla="*/ 66675 w 376237"/>
                <a:gd name="connsiteY1" fmla="*/ 35719 h 150019"/>
                <a:gd name="connsiteX2" fmla="*/ 140493 w 376237"/>
                <a:gd name="connsiteY2" fmla="*/ 11907 h 150019"/>
                <a:gd name="connsiteX3" fmla="*/ 207168 w 376237"/>
                <a:gd name="connsiteY3" fmla="*/ 0 h 150019"/>
                <a:gd name="connsiteX4" fmla="*/ 254793 w 376237"/>
                <a:gd name="connsiteY4" fmla="*/ 19050 h 150019"/>
                <a:gd name="connsiteX5" fmla="*/ 304800 w 376237"/>
                <a:gd name="connsiteY5" fmla="*/ 45244 h 150019"/>
                <a:gd name="connsiteX6" fmla="*/ 354806 w 376237"/>
                <a:gd name="connsiteY6" fmla="*/ 102394 h 150019"/>
                <a:gd name="connsiteX7" fmla="*/ 376237 w 376237"/>
                <a:gd name="connsiteY7" fmla="*/ 128588 h 150019"/>
                <a:gd name="connsiteX8" fmla="*/ 319087 w 376237"/>
                <a:gd name="connsiteY8" fmla="*/ 119063 h 150019"/>
                <a:gd name="connsiteX9" fmla="*/ 304800 w 376237"/>
                <a:gd name="connsiteY9" fmla="*/ 150019 h 150019"/>
                <a:gd name="connsiteX10" fmla="*/ 280987 w 376237"/>
                <a:gd name="connsiteY10" fmla="*/ 114300 h 150019"/>
                <a:gd name="connsiteX11" fmla="*/ 235743 w 376237"/>
                <a:gd name="connsiteY11" fmla="*/ 147638 h 150019"/>
                <a:gd name="connsiteX12" fmla="*/ 219075 w 376237"/>
                <a:gd name="connsiteY12" fmla="*/ 107157 h 150019"/>
                <a:gd name="connsiteX13" fmla="*/ 159543 w 376237"/>
                <a:gd name="connsiteY13" fmla="*/ 140494 h 150019"/>
                <a:gd name="connsiteX14" fmla="*/ 150018 w 376237"/>
                <a:gd name="connsiteY14" fmla="*/ 107157 h 150019"/>
                <a:gd name="connsiteX15" fmla="*/ 80962 w 376237"/>
                <a:gd name="connsiteY15" fmla="*/ 140494 h 150019"/>
                <a:gd name="connsiteX16" fmla="*/ 76200 w 376237"/>
                <a:gd name="connsiteY16" fmla="*/ 109538 h 150019"/>
                <a:gd name="connsiteX17" fmla="*/ 50006 w 376237"/>
                <a:gd name="connsiteY17" fmla="*/ 145257 h 150019"/>
                <a:gd name="connsiteX18" fmla="*/ 0 w 376237"/>
                <a:gd name="connsiteY18" fmla="*/ 114300 h 15001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940 h 150659"/>
                <a:gd name="connsiteX1" fmla="*/ 66675 w 376237"/>
                <a:gd name="connsiteY1" fmla="*/ 36359 h 150659"/>
                <a:gd name="connsiteX2" fmla="*/ 140493 w 376237"/>
                <a:gd name="connsiteY2" fmla="*/ 12547 h 150659"/>
                <a:gd name="connsiteX3" fmla="*/ 207168 w 376237"/>
                <a:gd name="connsiteY3" fmla="*/ 640 h 150659"/>
                <a:gd name="connsiteX4" fmla="*/ 254793 w 376237"/>
                <a:gd name="connsiteY4" fmla="*/ 19690 h 150659"/>
                <a:gd name="connsiteX5" fmla="*/ 304800 w 376237"/>
                <a:gd name="connsiteY5" fmla="*/ 45884 h 150659"/>
                <a:gd name="connsiteX6" fmla="*/ 354806 w 376237"/>
                <a:gd name="connsiteY6" fmla="*/ 103034 h 150659"/>
                <a:gd name="connsiteX7" fmla="*/ 376237 w 376237"/>
                <a:gd name="connsiteY7" fmla="*/ 129228 h 150659"/>
                <a:gd name="connsiteX8" fmla="*/ 319087 w 376237"/>
                <a:gd name="connsiteY8" fmla="*/ 119703 h 150659"/>
                <a:gd name="connsiteX9" fmla="*/ 304800 w 376237"/>
                <a:gd name="connsiteY9" fmla="*/ 150659 h 150659"/>
                <a:gd name="connsiteX10" fmla="*/ 280987 w 376237"/>
                <a:gd name="connsiteY10" fmla="*/ 114940 h 150659"/>
                <a:gd name="connsiteX11" fmla="*/ 235743 w 376237"/>
                <a:gd name="connsiteY11" fmla="*/ 148278 h 150659"/>
                <a:gd name="connsiteX12" fmla="*/ 219075 w 376237"/>
                <a:gd name="connsiteY12" fmla="*/ 107797 h 150659"/>
                <a:gd name="connsiteX13" fmla="*/ 159543 w 376237"/>
                <a:gd name="connsiteY13" fmla="*/ 141134 h 150659"/>
                <a:gd name="connsiteX14" fmla="*/ 150018 w 376237"/>
                <a:gd name="connsiteY14" fmla="*/ 107797 h 150659"/>
                <a:gd name="connsiteX15" fmla="*/ 80962 w 376237"/>
                <a:gd name="connsiteY15" fmla="*/ 141134 h 150659"/>
                <a:gd name="connsiteX16" fmla="*/ 76200 w 376237"/>
                <a:gd name="connsiteY16" fmla="*/ 110178 h 150659"/>
                <a:gd name="connsiteX17" fmla="*/ 50006 w 376237"/>
                <a:gd name="connsiteY17" fmla="*/ 145897 h 150659"/>
                <a:gd name="connsiteX18" fmla="*/ 0 w 376237"/>
                <a:gd name="connsiteY18" fmla="*/ 114940 h 150659"/>
                <a:gd name="connsiteX0" fmla="*/ 0 w 376237"/>
                <a:gd name="connsiteY0" fmla="*/ 114885 h 150604"/>
                <a:gd name="connsiteX1" fmla="*/ 66675 w 376237"/>
                <a:gd name="connsiteY1" fmla="*/ 36304 h 150604"/>
                <a:gd name="connsiteX2" fmla="*/ 138112 w 376237"/>
                <a:gd name="connsiteY2" fmla="*/ 5348 h 150604"/>
                <a:gd name="connsiteX3" fmla="*/ 207168 w 376237"/>
                <a:gd name="connsiteY3" fmla="*/ 585 h 150604"/>
                <a:gd name="connsiteX4" fmla="*/ 254793 w 376237"/>
                <a:gd name="connsiteY4" fmla="*/ 19635 h 150604"/>
                <a:gd name="connsiteX5" fmla="*/ 304800 w 376237"/>
                <a:gd name="connsiteY5" fmla="*/ 45829 h 150604"/>
                <a:gd name="connsiteX6" fmla="*/ 354806 w 376237"/>
                <a:gd name="connsiteY6" fmla="*/ 102979 h 150604"/>
                <a:gd name="connsiteX7" fmla="*/ 376237 w 376237"/>
                <a:gd name="connsiteY7" fmla="*/ 129173 h 150604"/>
                <a:gd name="connsiteX8" fmla="*/ 319087 w 376237"/>
                <a:gd name="connsiteY8" fmla="*/ 119648 h 150604"/>
                <a:gd name="connsiteX9" fmla="*/ 304800 w 376237"/>
                <a:gd name="connsiteY9" fmla="*/ 150604 h 150604"/>
                <a:gd name="connsiteX10" fmla="*/ 280987 w 376237"/>
                <a:gd name="connsiteY10" fmla="*/ 114885 h 150604"/>
                <a:gd name="connsiteX11" fmla="*/ 235743 w 376237"/>
                <a:gd name="connsiteY11" fmla="*/ 148223 h 150604"/>
                <a:gd name="connsiteX12" fmla="*/ 219075 w 376237"/>
                <a:gd name="connsiteY12" fmla="*/ 107742 h 150604"/>
                <a:gd name="connsiteX13" fmla="*/ 159543 w 376237"/>
                <a:gd name="connsiteY13" fmla="*/ 141079 h 150604"/>
                <a:gd name="connsiteX14" fmla="*/ 150018 w 376237"/>
                <a:gd name="connsiteY14" fmla="*/ 107742 h 150604"/>
                <a:gd name="connsiteX15" fmla="*/ 80962 w 376237"/>
                <a:gd name="connsiteY15" fmla="*/ 141079 h 150604"/>
                <a:gd name="connsiteX16" fmla="*/ 76200 w 376237"/>
                <a:gd name="connsiteY16" fmla="*/ 110123 h 150604"/>
                <a:gd name="connsiteX17" fmla="*/ 50006 w 376237"/>
                <a:gd name="connsiteY17" fmla="*/ 145842 h 150604"/>
                <a:gd name="connsiteX18" fmla="*/ 0 w 376237"/>
                <a:gd name="connsiteY18" fmla="*/ 114885 h 150604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  <a:gd name="connsiteX0" fmla="*/ 0 w 376237"/>
                <a:gd name="connsiteY0" fmla="*/ 114504 h 150223"/>
                <a:gd name="connsiteX1" fmla="*/ 66675 w 376237"/>
                <a:gd name="connsiteY1" fmla="*/ 35923 h 150223"/>
                <a:gd name="connsiteX2" fmla="*/ 138112 w 376237"/>
                <a:gd name="connsiteY2" fmla="*/ 4967 h 150223"/>
                <a:gd name="connsiteX3" fmla="*/ 207168 w 376237"/>
                <a:gd name="connsiteY3" fmla="*/ 204 h 150223"/>
                <a:gd name="connsiteX4" fmla="*/ 257174 w 376237"/>
                <a:gd name="connsiteY4" fmla="*/ 12111 h 150223"/>
                <a:gd name="connsiteX5" fmla="*/ 304800 w 376237"/>
                <a:gd name="connsiteY5" fmla="*/ 45448 h 150223"/>
                <a:gd name="connsiteX6" fmla="*/ 354806 w 376237"/>
                <a:gd name="connsiteY6" fmla="*/ 102598 h 150223"/>
                <a:gd name="connsiteX7" fmla="*/ 376237 w 376237"/>
                <a:gd name="connsiteY7" fmla="*/ 128792 h 150223"/>
                <a:gd name="connsiteX8" fmla="*/ 319087 w 376237"/>
                <a:gd name="connsiteY8" fmla="*/ 119267 h 150223"/>
                <a:gd name="connsiteX9" fmla="*/ 304800 w 376237"/>
                <a:gd name="connsiteY9" fmla="*/ 150223 h 150223"/>
                <a:gd name="connsiteX10" fmla="*/ 280987 w 376237"/>
                <a:gd name="connsiteY10" fmla="*/ 114504 h 150223"/>
                <a:gd name="connsiteX11" fmla="*/ 235743 w 376237"/>
                <a:gd name="connsiteY11" fmla="*/ 147842 h 150223"/>
                <a:gd name="connsiteX12" fmla="*/ 219075 w 376237"/>
                <a:gd name="connsiteY12" fmla="*/ 107361 h 150223"/>
                <a:gd name="connsiteX13" fmla="*/ 159543 w 376237"/>
                <a:gd name="connsiteY13" fmla="*/ 140698 h 150223"/>
                <a:gd name="connsiteX14" fmla="*/ 150018 w 376237"/>
                <a:gd name="connsiteY14" fmla="*/ 107361 h 150223"/>
                <a:gd name="connsiteX15" fmla="*/ 80962 w 376237"/>
                <a:gd name="connsiteY15" fmla="*/ 140698 h 150223"/>
                <a:gd name="connsiteX16" fmla="*/ 76200 w 376237"/>
                <a:gd name="connsiteY16" fmla="*/ 109742 h 150223"/>
                <a:gd name="connsiteX17" fmla="*/ 50006 w 376237"/>
                <a:gd name="connsiteY17" fmla="*/ 145461 h 150223"/>
                <a:gd name="connsiteX18" fmla="*/ 0 w 376237"/>
                <a:gd name="connsiteY18" fmla="*/ 114504 h 150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76237" h="150223">
                  <a:moveTo>
                    <a:pt x="0" y="114504"/>
                  </a:moveTo>
                  <a:cubicBezTo>
                    <a:pt x="2778" y="96248"/>
                    <a:pt x="43656" y="54179"/>
                    <a:pt x="66675" y="35923"/>
                  </a:cubicBezTo>
                  <a:cubicBezTo>
                    <a:pt x="89694" y="17667"/>
                    <a:pt x="115887" y="8936"/>
                    <a:pt x="138112" y="4967"/>
                  </a:cubicBezTo>
                  <a:cubicBezTo>
                    <a:pt x="161131" y="3379"/>
                    <a:pt x="187324" y="-987"/>
                    <a:pt x="207168" y="204"/>
                  </a:cubicBezTo>
                  <a:cubicBezTo>
                    <a:pt x="227012" y="1395"/>
                    <a:pt x="240902" y="4570"/>
                    <a:pt x="257174" y="12111"/>
                  </a:cubicBezTo>
                  <a:cubicBezTo>
                    <a:pt x="273446" y="19652"/>
                    <a:pt x="288528" y="30367"/>
                    <a:pt x="304800" y="45448"/>
                  </a:cubicBezTo>
                  <a:cubicBezTo>
                    <a:pt x="321072" y="60529"/>
                    <a:pt x="352425" y="79182"/>
                    <a:pt x="354806" y="102598"/>
                  </a:cubicBezTo>
                  <a:lnTo>
                    <a:pt x="376237" y="128792"/>
                  </a:lnTo>
                  <a:lnTo>
                    <a:pt x="319087" y="119267"/>
                  </a:lnTo>
                  <a:lnTo>
                    <a:pt x="304800" y="150223"/>
                  </a:lnTo>
                  <a:lnTo>
                    <a:pt x="280987" y="114504"/>
                  </a:lnTo>
                  <a:lnTo>
                    <a:pt x="235743" y="147842"/>
                  </a:lnTo>
                  <a:lnTo>
                    <a:pt x="219075" y="107361"/>
                  </a:lnTo>
                  <a:lnTo>
                    <a:pt x="159543" y="140698"/>
                  </a:lnTo>
                  <a:lnTo>
                    <a:pt x="150018" y="107361"/>
                  </a:lnTo>
                  <a:lnTo>
                    <a:pt x="80962" y="140698"/>
                  </a:lnTo>
                  <a:lnTo>
                    <a:pt x="76200" y="109742"/>
                  </a:lnTo>
                  <a:lnTo>
                    <a:pt x="50006" y="145461"/>
                  </a:lnTo>
                  <a:lnTo>
                    <a:pt x="0" y="114504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9" name="Group 242"/>
          <p:cNvGrpSpPr/>
          <p:nvPr/>
        </p:nvGrpSpPr>
        <p:grpSpPr>
          <a:xfrm>
            <a:off x="1535767" y="684665"/>
            <a:ext cx="958043" cy="1686515"/>
            <a:chOff x="1988798" y="1354728"/>
            <a:chExt cx="958043" cy="1686515"/>
          </a:xfrm>
        </p:grpSpPr>
        <p:sp>
          <p:nvSpPr>
            <p:cNvPr id="244" name="Body"/>
            <p:cNvSpPr/>
            <p:nvPr/>
          </p:nvSpPr>
          <p:spPr>
            <a:xfrm>
              <a:off x="2432747" y="1756633"/>
              <a:ext cx="72000" cy="64807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5" name="Arm1"/>
            <p:cNvSpPr/>
            <p:nvPr/>
          </p:nvSpPr>
          <p:spPr>
            <a:xfrm rot="868509">
              <a:off x="1988798" y="1825202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6" name="Arm2"/>
            <p:cNvSpPr/>
            <p:nvPr/>
          </p:nvSpPr>
          <p:spPr>
            <a:xfrm rot="9324441">
              <a:off x="2424017" y="1786711"/>
              <a:ext cx="522824" cy="72008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7" name="Leg1"/>
            <p:cNvSpPr/>
            <p:nvPr/>
          </p:nvSpPr>
          <p:spPr>
            <a:xfrm rot="17877439">
              <a:off x="1965397" y="2658513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8" name="Leg2"/>
            <p:cNvSpPr/>
            <p:nvPr/>
          </p:nvSpPr>
          <p:spPr>
            <a:xfrm rot="3722561" flipH="1">
              <a:off x="2282539" y="2658098"/>
              <a:ext cx="693460" cy="72000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80" name="Group 248"/>
            <p:cNvGrpSpPr/>
            <p:nvPr/>
          </p:nvGrpSpPr>
          <p:grpSpPr>
            <a:xfrm>
              <a:off x="2276830" y="1354728"/>
              <a:ext cx="399483" cy="401905"/>
              <a:chOff x="2124430" y="1202328"/>
              <a:chExt cx="399483" cy="401905"/>
            </a:xfrm>
          </p:grpSpPr>
          <p:sp>
            <p:nvSpPr>
              <p:cNvPr id="250" name="Head"/>
              <p:cNvSpPr/>
              <p:nvPr/>
            </p:nvSpPr>
            <p:spPr>
              <a:xfrm>
                <a:off x="2124430" y="1204750"/>
                <a:ext cx="399483" cy="399483"/>
              </a:xfrm>
              <a:prstGeom prst="ellipse">
                <a:avLst/>
              </a:prstGeom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Freeform 250"/>
              <p:cNvSpPr/>
              <p:nvPr/>
            </p:nvSpPr>
            <p:spPr>
              <a:xfrm>
                <a:off x="2138363" y="1202328"/>
                <a:ext cx="376237" cy="150223"/>
              </a:xfrm>
              <a:custGeom>
                <a:avLst/>
                <a:gdLst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300 h 150019"/>
                  <a:gd name="connsiteX1" fmla="*/ 66675 w 376237"/>
                  <a:gd name="connsiteY1" fmla="*/ 35719 h 150019"/>
                  <a:gd name="connsiteX2" fmla="*/ 140493 w 376237"/>
                  <a:gd name="connsiteY2" fmla="*/ 11907 h 150019"/>
                  <a:gd name="connsiteX3" fmla="*/ 207168 w 376237"/>
                  <a:gd name="connsiteY3" fmla="*/ 0 h 150019"/>
                  <a:gd name="connsiteX4" fmla="*/ 254793 w 376237"/>
                  <a:gd name="connsiteY4" fmla="*/ 19050 h 150019"/>
                  <a:gd name="connsiteX5" fmla="*/ 304800 w 376237"/>
                  <a:gd name="connsiteY5" fmla="*/ 45244 h 150019"/>
                  <a:gd name="connsiteX6" fmla="*/ 354806 w 376237"/>
                  <a:gd name="connsiteY6" fmla="*/ 102394 h 150019"/>
                  <a:gd name="connsiteX7" fmla="*/ 376237 w 376237"/>
                  <a:gd name="connsiteY7" fmla="*/ 128588 h 150019"/>
                  <a:gd name="connsiteX8" fmla="*/ 319087 w 376237"/>
                  <a:gd name="connsiteY8" fmla="*/ 119063 h 150019"/>
                  <a:gd name="connsiteX9" fmla="*/ 304800 w 376237"/>
                  <a:gd name="connsiteY9" fmla="*/ 150019 h 150019"/>
                  <a:gd name="connsiteX10" fmla="*/ 280987 w 376237"/>
                  <a:gd name="connsiteY10" fmla="*/ 114300 h 150019"/>
                  <a:gd name="connsiteX11" fmla="*/ 235743 w 376237"/>
                  <a:gd name="connsiteY11" fmla="*/ 147638 h 150019"/>
                  <a:gd name="connsiteX12" fmla="*/ 219075 w 376237"/>
                  <a:gd name="connsiteY12" fmla="*/ 107157 h 150019"/>
                  <a:gd name="connsiteX13" fmla="*/ 159543 w 376237"/>
                  <a:gd name="connsiteY13" fmla="*/ 140494 h 150019"/>
                  <a:gd name="connsiteX14" fmla="*/ 150018 w 376237"/>
                  <a:gd name="connsiteY14" fmla="*/ 107157 h 150019"/>
                  <a:gd name="connsiteX15" fmla="*/ 80962 w 376237"/>
                  <a:gd name="connsiteY15" fmla="*/ 140494 h 150019"/>
                  <a:gd name="connsiteX16" fmla="*/ 76200 w 376237"/>
                  <a:gd name="connsiteY16" fmla="*/ 109538 h 150019"/>
                  <a:gd name="connsiteX17" fmla="*/ 50006 w 376237"/>
                  <a:gd name="connsiteY17" fmla="*/ 145257 h 150019"/>
                  <a:gd name="connsiteX18" fmla="*/ 0 w 376237"/>
                  <a:gd name="connsiteY18" fmla="*/ 114300 h 15001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940 h 150659"/>
                  <a:gd name="connsiteX1" fmla="*/ 66675 w 376237"/>
                  <a:gd name="connsiteY1" fmla="*/ 36359 h 150659"/>
                  <a:gd name="connsiteX2" fmla="*/ 140493 w 376237"/>
                  <a:gd name="connsiteY2" fmla="*/ 12547 h 150659"/>
                  <a:gd name="connsiteX3" fmla="*/ 207168 w 376237"/>
                  <a:gd name="connsiteY3" fmla="*/ 640 h 150659"/>
                  <a:gd name="connsiteX4" fmla="*/ 254793 w 376237"/>
                  <a:gd name="connsiteY4" fmla="*/ 19690 h 150659"/>
                  <a:gd name="connsiteX5" fmla="*/ 304800 w 376237"/>
                  <a:gd name="connsiteY5" fmla="*/ 45884 h 150659"/>
                  <a:gd name="connsiteX6" fmla="*/ 354806 w 376237"/>
                  <a:gd name="connsiteY6" fmla="*/ 103034 h 150659"/>
                  <a:gd name="connsiteX7" fmla="*/ 376237 w 376237"/>
                  <a:gd name="connsiteY7" fmla="*/ 129228 h 150659"/>
                  <a:gd name="connsiteX8" fmla="*/ 319087 w 376237"/>
                  <a:gd name="connsiteY8" fmla="*/ 119703 h 150659"/>
                  <a:gd name="connsiteX9" fmla="*/ 304800 w 376237"/>
                  <a:gd name="connsiteY9" fmla="*/ 150659 h 150659"/>
                  <a:gd name="connsiteX10" fmla="*/ 280987 w 376237"/>
                  <a:gd name="connsiteY10" fmla="*/ 114940 h 150659"/>
                  <a:gd name="connsiteX11" fmla="*/ 235743 w 376237"/>
                  <a:gd name="connsiteY11" fmla="*/ 148278 h 150659"/>
                  <a:gd name="connsiteX12" fmla="*/ 219075 w 376237"/>
                  <a:gd name="connsiteY12" fmla="*/ 107797 h 150659"/>
                  <a:gd name="connsiteX13" fmla="*/ 159543 w 376237"/>
                  <a:gd name="connsiteY13" fmla="*/ 141134 h 150659"/>
                  <a:gd name="connsiteX14" fmla="*/ 150018 w 376237"/>
                  <a:gd name="connsiteY14" fmla="*/ 107797 h 150659"/>
                  <a:gd name="connsiteX15" fmla="*/ 80962 w 376237"/>
                  <a:gd name="connsiteY15" fmla="*/ 141134 h 150659"/>
                  <a:gd name="connsiteX16" fmla="*/ 76200 w 376237"/>
                  <a:gd name="connsiteY16" fmla="*/ 110178 h 150659"/>
                  <a:gd name="connsiteX17" fmla="*/ 50006 w 376237"/>
                  <a:gd name="connsiteY17" fmla="*/ 145897 h 150659"/>
                  <a:gd name="connsiteX18" fmla="*/ 0 w 376237"/>
                  <a:gd name="connsiteY18" fmla="*/ 114940 h 150659"/>
                  <a:gd name="connsiteX0" fmla="*/ 0 w 376237"/>
                  <a:gd name="connsiteY0" fmla="*/ 114885 h 150604"/>
                  <a:gd name="connsiteX1" fmla="*/ 66675 w 376237"/>
                  <a:gd name="connsiteY1" fmla="*/ 36304 h 150604"/>
                  <a:gd name="connsiteX2" fmla="*/ 138112 w 376237"/>
                  <a:gd name="connsiteY2" fmla="*/ 5348 h 150604"/>
                  <a:gd name="connsiteX3" fmla="*/ 207168 w 376237"/>
                  <a:gd name="connsiteY3" fmla="*/ 585 h 150604"/>
                  <a:gd name="connsiteX4" fmla="*/ 254793 w 376237"/>
                  <a:gd name="connsiteY4" fmla="*/ 19635 h 150604"/>
                  <a:gd name="connsiteX5" fmla="*/ 304800 w 376237"/>
                  <a:gd name="connsiteY5" fmla="*/ 45829 h 150604"/>
                  <a:gd name="connsiteX6" fmla="*/ 354806 w 376237"/>
                  <a:gd name="connsiteY6" fmla="*/ 102979 h 150604"/>
                  <a:gd name="connsiteX7" fmla="*/ 376237 w 376237"/>
                  <a:gd name="connsiteY7" fmla="*/ 129173 h 150604"/>
                  <a:gd name="connsiteX8" fmla="*/ 319087 w 376237"/>
                  <a:gd name="connsiteY8" fmla="*/ 119648 h 150604"/>
                  <a:gd name="connsiteX9" fmla="*/ 304800 w 376237"/>
                  <a:gd name="connsiteY9" fmla="*/ 150604 h 150604"/>
                  <a:gd name="connsiteX10" fmla="*/ 280987 w 376237"/>
                  <a:gd name="connsiteY10" fmla="*/ 114885 h 150604"/>
                  <a:gd name="connsiteX11" fmla="*/ 235743 w 376237"/>
                  <a:gd name="connsiteY11" fmla="*/ 148223 h 150604"/>
                  <a:gd name="connsiteX12" fmla="*/ 219075 w 376237"/>
                  <a:gd name="connsiteY12" fmla="*/ 107742 h 150604"/>
                  <a:gd name="connsiteX13" fmla="*/ 159543 w 376237"/>
                  <a:gd name="connsiteY13" fmla="*/ 141079 h 150604"/>
                  <a:gd name="connsiteX14" fmla="*/ 150018 w 376237"/>
                  <a:gd name="connsiteY14" fmla="*/ 107742 h 150604"/>
                  <a:gd name="connsiteX15" fmla="*/ 80962 w 376237"/>
                  <a:gd name="connsiteY15" fmla="*/ 141079 h 150604"/>
                  <a:gd name="connsiteX16" fmla="*/ 76200 w 376237"/>
                  <a:gd name="connsiteY16" fmla="*/ 110123 h 150604"/>
                  <a:gd name="connsiteX17" fmla="*/ 50006 w 376237"/>
                  <a:gd name="connsiteY17" fmla="*/ 145842 h 150604"/>
                  <a:gd name="connsiteX18" fmla="*/ 0 w 376237"/>
                  <a:gd name="connsiteY18" fmla="*/ 114885 h 150604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  <a:gd name="connsiteX0" fmla="*/ 0 w 376237"/>
                  <a:gd name="connsiteY0" fmla="*/ 114504 h 150223"/>
                  <a:gd name="connsiteX1" fmla="*/ 66675 w 376237"/>
                  <a:gd name="connsiteY1" fmla="*/ 35923 h 150223"/>
                  <a:gd name="connsiteX2" fmla="*/ 138112 w 376237"/>
                  <a:gd name="connsiteY2" fmla="*/ 4967 h 150223"/>
                  <a:gd name="connsiteX3" fmla="*/ 207168 w 376237"/>
                  <a:gd name="connsiteY3" fmla="*/ 204 h 150223"/>
                  <a:gd name="connsiteX4" fmla="*/ 257174 w 376237"/>
                  <a:gd name="connsiteY4" fmla="*/ 12111 h 150223"/>
                  <a:gd name="connsiteX5" fmla="*/ 304800 w 376237"/>
                  <a:gd name="connsiteY5" fmla="*/ 45448 h 150223"/>
                  <a:gd name="connsiteX6" fmla="*/ 354806 w 376237"/>
                  <a:gd name="connsiteY6" fmla="*/ 102598 h 150223"/>
                  <a:gd name="connsiteX7" fmla="*/ 376237 w 376237"/>
                  <a:gd name="connsiteY7" fmla="*/ 128792 h 150223"/>
                  <a:gd name="connsiteX8" fmla="*/ 319087 w 376237"/>
                  <a:gd name="connsiteY8" fmla="*/ 119267 h 150223"/>
                  <a:gd name="connsiteX9" fmla="*/ 304800 w 376237"/>
                  <a:gd name="connsiteY9" fmla="*/ 150223 h 150223"/>
                  <a:gd name="connsiteX10" fmla="*/ 280987 w 376237"/>
                  <a:gd name="connsiteY10" fmla="*/ 114504 h 150223"/>
                  <a:gd name="connsiteX11" fmla="*/ 235743 w 376237"/>
                  <a:gd name="connsiteY11" fmla="*/ 147842 h 150223"/>
                  <a:gd name="connsiteX12" fmla="*/ 219075 w 376237"/>
                  <a:gd name="connsiteY12" fmla="*/ 107361 h 150223"/>
                  <a:gd name="connsiteX13" fmla="*/ 159543 w 376237"/>
                  <a:gd name="connsiteY13" fmla="*/ 140698 h 150223"/>
                  <a:gd name="connsiteX14" fmla="*/ 150018 w 376237"/>
                  <a:gd name="connsiteY14" fmla="*/ 107361 h 150223"/>
                  <a:gd name="connsiteX15" fmla="*/ 80962 w 376237"/>
                  <a:gd name="connsiteY15" fmla="*/ 140698 h 150223"/>
                  <a:gd name="connsiteX16" fmla="*/ 76200 w 376237"/>
                  <a:gd name="connsiteY16" fmla="*/ 109742 h 150223"/>
                  <a:gd name="connsiteX17" fmla="*/ 50006 w 376237"/>
                  <a:gd name="connsiteY17" fmla="*/ 145461 h 150223"/>
                  <a:gd name="connsiteX18" fmla="*/ 0 w 376237"/>
                  <a:gd name="connsiteY18" fmla="*/ 114504 h 1502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376237" h="150223">
                    <a:moveTo>
                      <a:pt x="0" y="114504"/>
                    </a:moveTo>
                    <a:cubicBezTo>
                      <a:pt x="2778" y="96248"/>
                      <a:pt x="43656" y="54179"/>
                      <a:pt x="66675" y="35923"/>
                    </a:cubicBezTo>
                    <a:cubicBezTo>
                      <a:pt x="89694" y="17667"/>
                      <a:pt x="115887" y="8936"/>
                      <a:pt x="138112" y="4967"/>
                    </a:cubicBezTo>
                    <a:cubicBezTo>
                      <a:pt x="161131" y="3379"/>
                      <a:pt x="187324" y="-987"/>
                      <a:pt x="207168" y="204"/>
                    </a:cubicBezTo>
                    <a:cubicBezTo>
                      <a:pt x="227012" y="1395"/>
                      <a:pt x="240902" y="4570"/>
                      <a:pt x="257174" y="12111"/>
                    </a:cubicBezTo>
                    <a:cubicBezTo>
                      <a:pt x="273446" y="19652"/>
                      <a:pt x="288528" y="30367"/>
                      <a:pt x="304800" y="45448"/>
                    </a:cubicBezTo>
                    <a:cubicBezTo>
                      <a:pt x="321072" y="60529"/>
                      <a:pt x="352425" y="79182"/>
                      <a:pt x="354806" y="102598"/>
                    </a:cubicBezTo>
                    <a:lnTo>
                      <a:pt x="376237" y="128792"/>
                    </a:lnTo>
                    <a:lnTo>
                      <a:pt x="319087" y="119267"/>
                    </a:lnTo>
                    <a:lnTo>
                      <a:pt x="304800" y="150223"/>
                    </a:lnTo>
                    <a:lnTo>
                      <a:pt x="280987" y="114504"/>
                    </a:lnTo>
                    <a:lnTo>
                      <a:pt x="235743" y="147842"/>
                    </a:lnTo>
                    <a:lnTo>
                      <a:pt x="219075" y="107361"/>
                    </a:lnTo>
                    <a:lnTo>
                      <a:pt x="159543" y="140698"/>
                    </a:lnTo>
                    <a:lnTo>
                      <a:pt x="150018" y="107361"/>
                    </a:lnTo>
                    <a:lnTo>
                      <a:pt x="80962" y="140698"/>
                    </a:lnTo>
                    <a:lnTo>
                      <a:pt x="76200" y="109742"/>
                    </a:lnTo>
                    <a:lnTo>
                      <a:pt x="50006" y="145461"/>
                    </a:lnTo>
                    <a:lnTo>
                      <a:pt x="0" y="114504"/>
                    </a:lnTo>
                    <a:close/>
                  </a:path>
                </a:pathLst>
              </a:custGeom>
              <a:solidFill>
                <a:schemeClr val="bg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522" name="Well Done">
            <a:hlinkClick r:id="" action="ppaction://hlinkshowjump?jump=nextslide"/>
          </p:cNvPr>
          <p:cNvSpPr/>
          <p:nvPr/>
        </p:nvSpPr>
        <p:spPr>
          <a:xfrm>
            <a:off x="2555776" y="1268760"/>
            <a:ext cx="3933591" cy="1837472"/>
          </a:xfrm>
          <a:prstGeom prst="rect">
            <a:avLst/>
          </a:prstGeom>
          <a:solidFill>
            <a:srgbClr val="4F81B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Well Done!</a:t>
            </a:r>
          </a:p>
          <a:p>
            <a:pPr algn="ctr"/>
            <a:r>
              <a:rPr lang="en-GB" sz="3000" b="1" dirty="0" smtClean="0">
                <a:solidFill>
                  <a:srgbClr val="0070C0"/>
                </a:solidFill>
                <a:latin typeface="Arial"/>
                <a:cs typeface="Arial" pitchFamily="34" charset="0"/>
              </a:rPr>
              <a:t>Click here to go on</a:t>
            </a:r>
            <a:r>
              <a:rPr lang="en-GB" sz="3000" dirty="0" smtClean="0">
                <a:latin typeface="Arial"/>
              </a:rPr>
              <a:t>.</a:t>
            </a:r>
            <a:endParaRPr lang="en-GB" sz="3000" dirty="0">
              <a:latin typeface="Arial"/>
            </a:endParaRPr>
          </a:p>
        </p:txBody>
      </p:sp>
      <p:sp useBgFill="1">
        <p:nvSpPr>
          <p:cNvPr id="454" name="cover15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5" name="cover14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6" name="cover13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7" name="cover12" hidden="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59" name="cover1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0" name="cover10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1" name="cover9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2" name="cover8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3" name="cover7"/>
          <p:cNvSpPr/>
          <p:nvPr/>
        </p:nvSpPr>
        <p:spPr>
          <a:xfrm>
            <a:off x="2555775" y="1268760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4" name="cover6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5" name="cover5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6" name="cover4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9" name="cover3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8" name="cover2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 useBgFill="1">
        <p:nvSpPr>
          <p:cNvPr id="467" name="cover1"/>
          <p:cNvSpPr/>
          <p:nvPr/>
        </p:nvSpPr>
        <p:spPr>
          <a:xfrm>
            <a:off x="2555775" y="1268759"/>
            <a:ext cx="3933590" cy="183747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9" name="TRY"/>
          <p:cNvSpPr/>
          <p:nvPr/>
        </p:nvSpPr>
        <p:spPr>
          <a:xfrm>
            <a:off x="-5364" y="-8497"/>
            <a:ext cx="9144000" cy="6858000"/>
          </a:xfrm>
          <a:prstGeom prst="rect">
            <a:avLst/>
          </a:prstGeom>
          <a:solidFill>
            <a:srgbClr val="FF0000">
              <a:alpha val="43137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188000" rtlCol="0" anchor="t" anchorCtr="0"/>
          <a:lstStyle/>
          <a:p>
            <a:pPr algn="ctr"/>
            <a:r>
              <a:rPr lang="en-GB" sz="3600" dirty="0"/>
              <a:t>N</a:t>
            </a:r>
            <a:r>
              <a:rPr lang="en-GB" sz="3600" dirty="0" smtClean="0"/>
              <a:t>o! Click to go on.</a:t>
            </a:r>
            <a:endParaRPr lang="en-GB" sz="3600" dirty="0"/>
          </a:p>
        </p:txBody>
      </p:sp>
      <p:sp>
        <p:nvSpPr>
          <p:cNvPr id="390" name="LOST">
            <a:hlinkClick r:id="" action="ppaction://hlinkshowjump?jump=previousslide"/>
          </p:cNvPr>
          <p:cNvSpPr/>
          <p:nvPr/>
        </p:nvSpPr>
        <p:spPr>
          <a:xfrm>
            <a:off x="0" y="-19449"/>
            <a:ext cx="9144000" cy="6858000"/>
          </a:xfrm>
          <a:prstGeom prst="rect">
            <a:avLst/>
          </a:prstGeom>
          <a:solidFill>
            <a:srgbClr val="4F81BD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944000" rtlCol="0" anchor="t" anchorCtr="0"/>
          <a:lstStyle/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YOU LOST!</a:t>
            </a:r>
          </a:p>
          <a:p>
            <a:pPr algn="ctr"/>
            <a:r>
              <a:rPr lang="en-GB" sz="4400" dirty="0" smtClean="0">
                <a:latin typeface="Arial" pitchFamily="34" charset="0"/>
                <a:cs typeface="Arial" pitchFamily="34" charset="0"/>
              </a:rPr>
              <a:t>Click for another go.</a:t>
            </a:r>
            <a:endParaRPr lang="en-GB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9" name="Quit">
            <a:hlinkClick r:id="" action="ppaction://hlinkshowjump?jump=endshow" highlightClick="1"/>
          </p:cNvPr>
          <p:cNvSpPr>
            <a:spLocks noChangeAspect="1"/>
          </p:cNvSpPr>
          <p:nvPr/>
        </p:nvSpPr>
        <p:spPr>
          <a:xfrm>
            <a:off x="8501623" y="116639"/>
            <a:ext cx="293221" cy="276399"/>
          </a:xfrm>
          <a:prstGeom prst="actionButtonBlank">
            <a:avLst/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rgbClr val="FF0000"/>
                </a:solidFill>
              </a:rPr>
              <a:t>X</a:t>
            </a: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07" name="HMwordD0"/>
          <p:cNvSpPr/>
          <p:nvPr/>
        </p:nvSpPr>
        <p:spPr>
          <a:xfrm>
            <a:off x="2057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8" name="HMwordL1"/>
          <p:cNvSpPr/>
          <p:nvPr/>
        </p:nvSpPr>
        <p:spPr>
          <a:xfrm>
            <a:off x="2057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a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09" name="HMwordD1"/>
          <p:cNvSpPr/>
          <p:nvPr/>
        </p:nvSpPr>
        <p:spPr>
          <a:xfrm>
            <a:off x="2514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0" name="HMwordL2"/>
          <p:cNvSpPr/>
          <p:nvPr/>
        </p:nvSpPr>
        <p:spPr>
          <a:xfrm>
            <a:off x="2514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p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1" name="HMwordD2"/>
          <p:cNvSpPr/>
          <p:nvPr/>
        </p:nvSpPr>
        <p:spPr>
          <a:xfrm>
            <a:off x="2971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2" name="HMwordL3"/>
          <p:cNvSpPr/>
          <p:nvPr/>
        </p:nvSpPr>
        <p:spPr>
          <a:xfrm>
            <a:off x="2971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3" name="HMwordD3"/>
          <p:cNvSpPr/>
          <p:nvPr/>
        </p:nvSpPr>
        <p:spPr>
          <a:xfrm>
            <a:off x="3429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4" name="HMwordL4"/>
          <p:cNvSpPr/>
          <p:nvPr/>
        </p:nvSpPr>
        <p:spPr>
          <a:xfrm>
            <a:off x="3429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n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5" name="HMwordD4"/>
          <p:cNvSpPr/>
          <p:nvPr/>
        </p:nvSpPr>
        <p:spPr>
          <a:xfrm>
            <a:off x="3886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6" name="HMwordL5"/>
          <p:cNvSpPr/>
          <p:nvPr/>
        </p:nvSpPr>
        <p:spPr>
          <a:xfrm>
            <a:off x="3886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7" name="HMwordD5"/>
          <p:cNvSpPr/>
          <p:nvPr/>
        </p:nvSpPr>
        <p:spPr>
          <a:xfrm>
            <a:off x="4343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8" name="HMwordL6"/>
          <p:cNvSpPr/>
          <p:nvPr/>
        </p:nvSpPr>
        <p:spPr>
          <a:xfrm>
            <a:off x="4343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u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19" name="HMwordD6"/>
          <p:cNvSpPr/>
          <p:nvPr/>
        </p:nvSpPr>
        <p:spPr>
          <a:xfrm>
            <a:off x="48006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0" name="HMwordL7"/>
          <p:cNvSpPr/>
          <p:nvPr/>
        </p:nvSpPr>
        <p:spPr>
          <a:xfrm>
            <a:off x="48006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r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1" name="HMwordD7"/>
          <p:cNvSpPr/>
          <p:nvPr/>
        </p:nvSpPr>
        <p:spPr>
          <a:xfrm>
            <a:off x="52578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2" name="HMwordL8"/>
          <p:cNvSpPr/>
          <p:nvPr/>
        </p:nvSpPr>
        <p:spPr>
          <a:xfrm>
            <a:off x="52578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o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3" name="HMwordD8"/>
          <p:cNvSpPr/>
          <p:nvPr/>
        </p:nvSpPr>
        <p:spPr>
          <a:xfrm>
            <a:off x="57150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4" name="HMwordL9"/>
          <p:cNvSpPr/>
          <p:nvPr/>
        </p:nvSpPr>
        <p:spPr>
          <a:xfrm>
            <a:off x="57150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5" name="HMwordD9"/>
          <p:cNvSpPr/>
          <p:nvPr/>
        </p:nvSpPr>
        <p:spPr>
          <a:xfrm>
            <a:off x="61722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6" name="HMwordL10"/>
          <p:cNvSpPr/>
          <p:nvPr/>
        </p:nvSpPr>
        <p:spPr>
          <a:xfrm>
            <a:off x="61722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e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  <p:sp>
        <p:nvSpPr>
          <p:cNvPr id="227" name="HMwordD10"/>
          <p:cNvSpPr/>
          <p:nvPr/>
        </p:nvSpPr>
        <p:spPr>
          <a:xfrm>
            <a:off x="6629400" y="3805342"/>
            <a:ext cx="508000" cy="254000"/>
          </a:xfrm>
          <a:prstGeom prst="mathMinus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8" name="HMwordL11"/>
          <p:cNvSpPr/>
          <p:nvPr/>
        </p:nvSpPr>
        <p:spPr>
          <a:xfrm>
            <a:off x="6629400" y="3297342"/>
            <a:ext cx="508000" cy="63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smtClean="0">
                <a:solidFill>
                  <a:srgbClr val="0000FF"/>
                </a:solidFill>
                <a:latin typeface="Arial"/>
              </a:rPr>
              <a:t>s</a:t>
            </a:r>
            <a:endParaRPr lang="en-US" sz="4400">
              <a:solidFill>
                <a:srgbClr val="0000FF"/>
              </a:solidFill>
              <a:latin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066002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3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3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xit" presetSubtype="32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2" presetClass="path" presetSubtype="0" repeatCount="3000" accel="14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 0.03889 L -2.77778E-7 -4.81481E-6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-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9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3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3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ntr" presetSubtype="0" fill="hold" grpId="3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160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1" fill="hold">
                      <p:stCondLst>
                        <p:cond delay="0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3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3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74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5" fill="hold">
                      <p:stCondLst>
                        <p:cond delay="0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3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3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4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4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4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4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1"/>
                  </p:tgtEl>
                </p:cond>
              </p:nextCondLst>
            </p:seq>
            <p:seq concurrent="1" nextAc="seek">
              <p:cTn id="216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7" fill="hold">
                      <p:stCondLst>
                        <p:cond delay="0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239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0" fill="hold">
                      <p:stCondLst>
                        <p:cond delay="0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4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5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6" fill="hold">
                      <p:stCondLst>
                        <p:cond delay="0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264" restart="whenNotActive" fill="hold" evtFilter="cancelBubble" nodeType="interactiveSeq">
                <p:stCondLst>
                  <p:cond evt="onClick" delay="0">
                    <p:tgtEl>
                      <p:spTgt spid="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5" fill="hold">
                      <p:stCondLst>
                        <p:cond delay="0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5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" presetClass="entr" presetSubtype="0" fill="hold" grpId="4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85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6" fill="hold">
                      <p:stCondLst>
                        <p:cond delay="0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94" restart="whenNotActive" fill="hold" evtFilter="cancelBubble" nodeType="interactiveSeq">
                <p:stCondLst>
                  <p:cond evt="onClick" delay="0">
                    <p:tgtEl>
                      <p:spTgt spid="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5" fill="hold">
                      <p:stCondLst>
                        <p:cond delay="0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1" presetClass="entr" presetSubtype="0" fill="hold" grpId="4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9"/>
                  </p:tgtEl>
                </p:cond>
              </p:nextCondLst>
            </p:seq>
            <p:seq concurrent="1" nextAc="seek">
              <p:cTn id="301" restart="whenNotActive" fill="hold" evtFilter="cancelBubble" nodeType="interactiveSeq">
                <p:stCondLst>
                  <p:cond evt="onClick" delay="0">
                    <p:tgtEl>
                      <p:spTgt spid="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2" fill="hold">
                      <p:stCondLst>
                        <p:cond delay="0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1" presetClass="entr" presetSubtype="0" fill="hold" grpId="4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5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" presetClass="entr" presetSubtype="0" fill="hold" grpId="48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315" restart="whenNotActive" fill="hold" evtFilter="cancelBubble" nodeType="interactiveSeq">
                <p:stCondLst>
                  <p:cond evt="onClick" delay="0">
                    <p:tgtEl>
                      <p:spTgt spid="1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6" fill="hold">
                      <p:stCondLst>
                        <p:cond delay="0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1" presetClass="entr" presetSubtype="0" fill="hold" grpId="49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1"/>
                  </p:tgtEl>
                </p:cond>
              </p:nextCondLst>
            </p:seq>
            <p:seq concurrent="1" nextAc="seek">
              <p:cTn id="322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3" fill="hold">
                      <p:stCondLst>
                        <p:cond delay="0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1" presetClass="entr" presetSubtype="0" fill="hold" grpId="5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</p:childTnLst>
        </p:cTn>
      </p:par>
    </p:tnLst>
    <p:bldLst>
      <p:bldP spid="8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2" grpId="0" animBg="1"/>
      <p:bldP spid="203" grpId="0" animBg="1"/>
      <p:bldP spid="205" grpId="0" animBg="1"/>
      <p:bldP spid="206" grpId="0" animBg="1"/>
      <p:bldP spid="204" grpId="0" animBg="1"/>
      <p:bldP spid="229" grpId="0" animBg="1"/>
      <p:bldP spid="230" grpId="0" animBg="1"/>
      <p:bldP spid="231" grpId="0" animBg="1"/>
      <p:bldP spid="232" grpId="0" animBg="1"/>
      <p:bldP spid="233" grpId="0" animBg="1"/>
      <p:bldP spid="234" grpId="0" animBg="1"/>
      <p:bldP spid="234" grpId="1" animBg="1"/>
      <p:bldP spid="235" grpId="0" animBg="1"/>
      <p:bldP spid="235" grpId="1" animBg="1"/>
      <p:bldP spid="236" grpId="0" animBg="1"/>
      <p:bldP spid="236" grpId="1" animBg="1"/>
      <p:bldP spid="237" grpId="0" animBg="1"/>
      <p:bldP spid="237" grpId="1" animBg="1"/>
      <p:bldP spid="238" grpId="0" animBg="1"/>
      <p:bldP spid="238" grpId="1" animBg="1"/>
      <p:bldP spid="459" grpId="0" animBg="1"/>
      <p:bldP spid="460" grpId="0" animBg="1"/>
      <p:bldP spid="461" grpId="0" animBg="1"/>
      <p:bldP spid="462" grpId="0" animBg="1"/>
      <p:bldP spid="463" grpId="0" animBg="1"/>
      <p:bldP spid="464" grpId="0" animBg="1"/>
      <p:bldP spid="465" grpId="0" animBg="1"/>
      <p:bldP spid="466" grpId="0" animBg="1"/>
      <p:bldP spid="469" grpId="0" animBg="1"/>
      <p:bldP spid="468" grpId="0" animBg="1"/>
      <p:bldP spid="467" grpId="0" animBg="1"/>
      <p:bldP spid="239" grpId="0" animBg="1"/>
      <p:bldP spid="239" grpId="1" animBg="1"/>
      <p:bldP spid="239" grpId="2" animBg="1"/>
      <p:bldP spid="239" grpId="3" animBg="1"/>
      <p:bldP spid="239" grpId="4" animBg="1"/>
      <p:bldP spid="239" grpId="5" animBg="1"/>
      <p:bldP spid="239" grpId="6" animBg="1"/>
      <p:bldP spid="239" grpId="7" animBg="1"/>
      <p:bldP spid="239" grpId="8" animBg="1"/>
      <p:bldP spid="239" grpId="9" animBg="1"/>
      <p:bldP spid="239" grpId="31" animBg="1"/>
      <p:bldP spid="239" grpId="32" animBg="1"/>
      <p:bldP spid="239" grpId="33" animBg="1"/>
      <p:bldP spid="239" grpId="34" animBg="1"/>
      <p:bldP spid="239" grpId="35" animBg="1"/>
      <p:bldP spid="239" grpId="36" animBg="1"/>
      <p:bldP spid="239" grpId="37" animBg="1"/>
      <p:bldP spid="239" grpId="38" animBg="1"/>
      <p:bldP spid="239" grpId="39" animBg="1"/>
      <p:bldP spid="239" grpId="40" animBg="1"/>
      <p:bldP spid="239" grpId="41" animBg="1"/>
      <p:bldP spid="239" grpId="42" animBg="1"/>
      <p:bldP spid="239" grpId="43" animBg="1"/>
      <p:bldP spid="239" grpId="44" animBg="1"/>
      <p:bldP spid="239" grpId="45" animBg="1"/>
      <p:bldP spid="239" grpId="46" animBg="1"/>
      <p:bldP spid="239" grpId="47" animBg="1"/>
      <p:bldP spid="239" grpId="48" animBg="1"/>
      <p:bldP spid="239" grpId="49" animBg="1"/>
      <p:bldP spid="239" grpId="50" animBg="1"/>
      <p:bldP spid="390" grpId="0" animBg="1"/>
      <p:bldP spid="208" grpId="0"/>
      <p:bldP spid="210" grpId="0"/>
      <p:bldP spid="212" grpId="0"/>
      <p:bldP spid="214" grpId="0"/>
      <p:bldP spid="216" grpId="0"/>
      <p:bldP spid="218" grpId="0"/>
      <p:bldP spid="220" grpId="0"/>
      <p:bldP spid="222" grpId="0"/>
      <p:bldP spid="224" grpId="0"/>
      <p:bldP spid="226" grpId="0"/>
      <p:bldP spid="22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47800" y="2438400"/>
            <a:ext cx="6553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i="1" dirty="0" smtClean="0">
                <a:solidFill>
                  <a:schemeClr val="accent1">
                    <a:lumMod val="50000"/>
                  </a:schemeClr>
                </a:solidFill>
              </a:rPr>
              <a:t>Well done!  Good luck with midterm #2!!</a:t>
            </a:r>
            <a:endParaRPr lang="en-US" sz="5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939</Words>
  <Application>Microsoft Office PowerPoint</Application>
  <PresentationFormat>On-screen Show (4:3)</PresentationFormat>
  <Paragraphs>545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Muscle Hangman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jcarnegie</dc:creator>
  <cp:lastModifiedBy>jcarnegie</cp:lastModifiedBy>
  <cp:revision>6</cp:revision>
  <dcterms:created xsi:type="dcterms:W3CDTF">2012-02-24T22:46:12Z</dcterms:created>
  <dcterms:modified xsi:type="dcterms:W3CDTF">2013-02-05T21:45:56Z</dcterms:modified>
</cp:coreProperties>
</file>